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71" r:id="rId3"/>
    <p:sldMasterId id="214748367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slide" Target="slides/slide63.xml"/><Relationship Id="rId23" Type="http://schemas.openxmlformats.org/officeDocument/2006/relationships/slide" Target="slides/slide18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31" name="Google Shape;131;p27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27:notes"/>
          <p:cNvSpPr txBox="1"/>
          <p:nvPr>
            <p:ph idx="12"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4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3" name="Google Shape;213;p45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45:notes"/>
          <p:cNvSpPr txBox="1"/>
          <p:nvPr>
            <p:ph idx="12"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4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3" name="Google Shape;223;p47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Google Shape;224;p47:notes"/>
          <p:cNvSpPr txBox="1"/>
          <p:nvPr>
            <p:ph idx="12"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4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3" name="Google Shape;233;p49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p49:notes"/>
          <p:cNvSpPr txBox="1"/>
          <p:nvPr>
            <p:ph idx="12"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5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4" name="Google Shape;244;p51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p51:notes"/>
          <p:cNvSpPr txBox="1"/>
          <p:nvPr>
            <p:ph idx="12"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5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4" name="Google Shape;254;p53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p53:notes"/>
          <p:cNvSpPr txBox="1"/>
          <p:nvPr>
            <p:ph idx="12"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5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4" name="Google Shape;264;p55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55:notes"/>
          <p:cNvSpPr txBox="1"/>
          <p:nvPr>
            <p:ph idx="12"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5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5" name="Google Shape;275;p57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57:notes"/>
          <p:cNvSpPr txBox="1"/>
          <p:nvPr>
            <p:ph idx="12"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5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5" name="Google Shape;285;p59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p59:notes"/>
          <p:cNvSpPr txBox="1"/>
          <p:nvPr>
            <p:ph idx="12"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6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5" name="Google Shape;295;p61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61:notes"/>
          <p:cNvSpPr txBox="1"/>
          <p:nvPr>
            <p:ph idx="12"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6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7" name="Google Shape;307;p63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" name="Google Shape;308;p63:notes"/>
          <p:cNvSpPr txBox="1"/>
          <p:nvPr>
            <p:ph idx="12"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8" name="Google Shape;138;p29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29:notes"/>
          <p:cNvSpPr txBox="1"/>
          <p:nvPr>
            <p:ph idx="12"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6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8" name="Google Shape;318;p65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" name="Google Shape;319;p65:notes"/>
          <p:cNvSpPr txBox="1"/>
          <p:nvPr>
            <p:ph idx="12"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6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9" name="Google Shape;329;p67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" name="Google Shape;330;p67:notes"/>
          <p:cNvSpPr txBox="1"/>
          <p:nvPr>
            <p:ph idx="12"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6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9" name="Google Shape;339;p69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Google Shape;340;p69:notes"/>
          <p:cNvSpPr txBox="1"/>
          <p:nvPr>
            <p:ph idx="12"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7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0" name="Google Shape;350;p71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" name="Google Shape;351;p71:notes"/>
          <p:cNvSpPr txBox="1"/>
          <p:nvPr>
            <p:ph idx="12"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7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2" name="Google Shape;362;p73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" name="Google Shape;363;p73:notes"/>
          <p:cNvSpPr txBox="1"/>
          <p:nvPr>
            <p:ph idx="12"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7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1" name="Google Shape;371;p75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2" name="Google Shape;372;p75:notes"/>
          <p:cNvSpPr txBox="1"/>
          <p:nvPr>
            <p:ph idx="12"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7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0" name="Google Shape;380;p77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1" name="Google Shape;381;p77:notes"/>
          <p:cNvSpPr txBox="1"/>
          <p:nvPr>
            <p:ph idx="12"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7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2" name="Google Shape;392;p79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" name="Google Shape;393;p79:notes"/>
          <p:cNvSpPr txBox="1"/>
          <p:nvPr>
            <p:ph idx="12"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8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4" name="Google Shape;404;p81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5" name="Google Shape;405;p81:notes"/>
          <p:cNvSpPr txBox="1"/>
          <p:nvPr>
            <p:ph idx="12"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8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3" name="Google Shape;413;p83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4" name="Google Shape;414;p83:notes"/>
          <p:cNvSpPr txBox="1"/>
          <p:nvPr>
            <p:ph idx="12"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6" name="Google Shape;146;p31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31:notes"/>
          <p:cNvSpPr txBox="1"/>
          <p:nvPr>
            <p:ph idx="12"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8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2" name="Google Shape;422;p85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3" name="Google Shape;423;p85:notes"/>
          <p:cNvSpPr txBox="1"/>
          <p:nvPr>
            <p:ph idx="12"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8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1" name="Google Shape;431;p87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2" name="Google Shape;432;p87:notes"/>
          <p:cNvSpPr txBox="1"/>
          <p:nvPr>
            <p:ph idx="12"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8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1" name="Google Shape;441;p89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2" name="Google Shape;442;p89:notes"/>
          <p:cNvSpPr txBox="1"/>
          <p:nvPr>
            <p:ph idx="12"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9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0" name="Google Shape;450;p91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1" name="Google Shape;451;p91:notes"/>
          <p:cNvSpPr txBox="1"/>
          <p:nvPr>
            <p:ph idx="12"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9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9" name="Google Shape;459;p93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0" name="Google Shape;460;p93:notes"/>
          <p:cNvSpPr txBox="1"/>
          <p:nvPr>
            <p:ph idx="12"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9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9" name="Google Shape;469;p95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0" name="Google Shape;470;p95:notes"/>
          <p:cNvSpPr txBox="1"/>
          <p:nvPr>
            <p:ph idx="12"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9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9" name="Google Shape;479;p97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0" name="Google Shape;480;p97:notes"/>
          <p:cNvSpPr txBox="1"/>
          <p:nvPr>
            <p:ph idx="12"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9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8" name="Google Shape;488;p99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9" name="Google Shape;489;p99:notes"/>
          <p:cNvSpPr txBox="1"/>
          <p:nvPr>
            <p:ph idx="12"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10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7" name="Google Shape;497;p101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8" name="Google Shape;498;p101:notes"/>
          <p:cNvSpPr txBox="1"/>
          <p:nvPr>
            <p:ph idx="12"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10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7" name="Google Shape;507;p103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8" name="Google Shape;508;p103:notes"/>
          <p:cNvSpPr txBox="1"/>
          <p:nvPr>
            <p:ph idx="12"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4" name="Google Shape;154;p33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33:notes"/>
          <p:cNvSpPr txBox="1"/>
          <p:nvPr>
            <p:ph idx="12"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10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6" name="Google Shape;516;p105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7" name="Google Shape;517;p105:notes"/>
          <p:cNvSpPr txBox="1"/>
          <p:nvPr>
            <p:ph idx="12"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10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5" name="Google Shape;525;p107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6" name="Google Shape;526;p107:notes"/>
          <p:cNvSpPr txBox="1"/>
          <p:nvPr>
            <p:ph idx="12"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10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4" name="Google Shape;534;p109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5" name="Google Shape;535;p109:notes"/>
          <p:cNvSpPr txBox="1"/>
          <p:nvPr>
            <p:ph idx="12"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1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3" name="Google Shape;543;p111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4" name="Google Shape;544;p111:notes"/>
          <p:cNvSpPr txBox="1"/>
          <p:nvPr>
            <p:ph idx="12"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1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2" name="Google Shape;552;p113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3" name="Google Shape;553;p113:notes"/>
          <p:cNvSpPr txBox="1"/>
          <p:nvPr>
            <p:ph idx="12"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1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1" name="Google Shape;561;p115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2" name="Google Shape;562;p115:notes"/>
          <p:cNvSpPr txBox="1"/>
          <p:nvPr>
            <p:ph idx="12"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1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0" name="Google Shape;570;p117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1" name="Google Shape;571;p117:notes"/>
          <p:cNvSpPr txBox="1"/>
          <p:nvPr>
            <p:ph idx="12"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1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9" name="Google Shape;579;p119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0" name="Google Shape;580;p119:notes"/>
          <p:cNvSpPr txBox="1"/>
          <p:nvPr>
            <p:ph idx="12"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4bab4b58a_0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9" name="Google Shape;589;g4bab4b58a_015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0" name="Google Shape;590;g4bab4b58a_015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1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0" name="Google Shape;600;p121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1" name="Google Shape;601;p121:notes"/>
          <p:cNvSpPr txBox="1"/>
          <p:nvPr>
            <p:ph idx="12"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3" name="Google Shape;163;p35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35:notes"/>
          <p:cNvSpPr txBox="1"/>
          <p:nvPr>
            <p:ph idx="12"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1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0" name="Google Shape;610;p123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1" name="Google Shape;611;p123:notes"/>
          <p:cNvSpPr txBox="1"/>
          <p:nvPr>
            <p:ph idx="12"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1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0" name="Google Shape;620;p125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1" name="Google Shape;621;p125:notes"/>
          <p:cNvSpPr txBox="1"/>
          <p:nvPr>
            <p:ph idx="12"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12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9" name="Google Shape;629;p127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0" name="Google Shape;630;p127:notes"/>
          <p:cNvSpPr txBox="1"/>
          <p:nvPr>
            <p:ph idx="12"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1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8" name="Google Shape;638;p129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9" name="Google Shape;639;p129:notes"/>
          <p:cNvSpPr txBox="1"/>
          <p:nvPr>
            <p:ph idx="12"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13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7" name="Google Shape;647;p131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8" name="Google Shape;648;p131:notes"/>
          <p:cNvSpPr txBox="1"/>
          <p:nvPr>
            <p:ph idx="12"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13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6" name="Google Shape;656;p133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7" name="Google Shape;657;p133:notes"/>
          <p:cNvSpPr txBox="1"/>
          <p:nvPr>
            <p:ph idx="12"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13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6" name="Google Shape;666;p135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7" name="Google Shape;667;p135:notes"/>
          <p:cNvSpPr txBox="1"/>
          <p:nvPr>
            <p:ph idx="12"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3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0" name="Google Shape;680;p137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1" name="Google Shape;681;p137:notes"/>
          <p:cNvSpPr txBox="1"/>
          <p:nvPr>
            <p:ph idx="12"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13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0" name="Google Shape;690;p139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1" name="Google Shape;691;p139:notes"/>
          <p:cNvSpPr txBox="1"/>
          <p:nvPr>
            <p:ph idx="12"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14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0" name="Google Shape;700;p141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1" name="Google Shape;701;p141:notes"/>
          <p:cNvSpPr txBox="1"/>
          <p:nvPr>
            <p:ph idx="12"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2" name="Google Shape;172;p37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37:notes"/>
          <p:cNvSpPr txBox="1"/>
          <p:nvPr>
            <p:ph idx="12"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4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9" name="Google Shape;709;p143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0" name="Google Shape;710;p143:notes"/>
          <p:cNvSpPr txBox="1"/>
          <p:nvPr>
            <p:ph idx="12"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14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8" name="Google Shape;718;p145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9" name="Google Shape;719;p145:notes"/>
          <p:cNvSpPr txBox="1"/>
          <p:nvPr>
            <p:ph idx="12"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p14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7" name="Google Shape;727;p147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8" name="Google Shape;728;p147:notes"/>
          <p:cNvSpPr txBox="1"/>
          <p:nvPr>
            <p:ph idx="12"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14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6" name="Google Shape;736;p149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7" name="Google Shape;737;p149:notes"/>
          <p:cNvSpPr txBox="1"/>
          <p:nvPr>
            <p:ph idx="12"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1" name="Google Shape;181;p39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39:notes"/>
          <p:cNvSpPr txBox="1"/>
          <p:nvPr>
            <p:ph idx="12"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4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3" name="Google Shape;193;p41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41:notes"/>
          <p:cNvSpPr txBox="1"/>
          <p:nvPr>
            <p:ph idx="12"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4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4" name="Google Shape;204;p43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p43:notes"/>
          <p:cNvSpPr txBox="1"/>
          <p:nvPr>
            <p:ph idx="12"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Slide" type="blank">
  <p:cSld name="BLANK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Content over Content" type="objOverTx">
  <p:cSld name="OBJECT_OVER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1"/>
          <p:cNvSpPr txBox="1"/>
          <p:nvPr>
            <p:ph type="title"/>
          </p:nvPr>
        </p:nvSpPr>
        <p:spPr>
          <a:xfrm>
            <a:off x="457200" y="221040"/>
            <a:ext cx="8229240" cy="1250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11"/>
          <p:cNvSpPr txBox="1"/>
          <p:nvPr>
            <p:ph idx="1"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1" name="Google Shape;41;p11"/>
          <p:cNvSpPr txBox="1"/>
          <p:nvPr>
            <p:ph idx="2" type="body"/>
          </p:nvPr>
        </p:nvSpPr>
        <p:spPr>
          <a:xfrm>
            <a:off x="457200" y="3681720"/>
            <a:ext cx="82292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4 Content" type="fourObj">
  <p:cSld name="FOUR_OBJECTS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2"/>
          <p:cNvSpPr txBox="1"/>
          <p:nvPr>
            <p:ph type="title"/>
          </p:nvPr>
        </p:nvSpPr>
        <p:spPr>
          <a:xfrm>
            <a:off x="457200" y="221040"/>
            <a:ext cx="8229240" cy="1250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4" name="Google Shape;44;p12"/>
          <p:cNvSpPr txBox="1"/>
          <p:nvPr>
            <p:ph idx="1" type="body"/>
          </p:nvPr>
        </p:nvSpPr>
        <p:spPr>
          <a:xfrm>
            <a:off x="457200" y="1604520"/>
            <a:ext cx="40154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5" name="Google Shape;45;p12"/>
          <p:cNvSpPr txBox="1"/>
          <p:nvPr>
            <p:ph idx="2" type="body"/>
          </p:nvPr>
        </p:nvSpPr>
        <p:spPr>
          <a:xfrm>
            <a:off x="4673520" y="1604520"/>
            <a:ext cx="40154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6" name="Google Shape;46;p12"/>
          <p:cNvSpPr txBox="1"/>
          <p:nvPr>
            <p:ph idx="3" type="body"/>
          </p:nvPr>
        </p:nvSpPr>
        <p:spPr>
          <a:xfrm>
            <a:off x="4673520" y="3681720"/>
            <a:ext cx="40154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2"/>
          <p:cNvSpPr txBox="1"/>
          <p:nvPr>
            <p:ph idx="4" type="body"/>
          </p:nvPr>
        </p:nvSpPr>
        <p:spPr>
          <a:xfrm>
            <a:off x="457200" y="3681720"/>
            <a:ext cx="40154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6 Content">
  <p:cSld name="Title, 6 Content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3"/>
          <p:cNvSpPr txBox="1"/>
          <p:nvPr>
            <p:ph type="title"/>
          </p:nvPr>
        </p:nvSpPr>
        <p:spPr>
          <a:xfrm>
            <a:off x="457200" y="221040"/>
            <a:ext cx="8229240" cy="1250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0" name="Google Shape;50;p13"/>
          <p:cNvSpPr txBox="1"/>
          <p:nvPr>
            <p:ph idx="1" type="body"/>
          </p:nvPr>
        </p:nvSpPr>
        <p:spPr>
          <a:xfrm>
            <a:off x="457200" y="1604520"/>
            <a:ext cx="40154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1" name="Google Shape;51;p13"/>
          <p:cNvSpPr txBox="1"/>
          <p:nvPr>
            <p:ph idx="2" type="body"/>
          </p:nvPr>
        </p:nvSpPr>
        <p:spPr>
          <a:xfrm>
            <a:off x="4673520" y="1604520"/>
            <a:ext cx="40154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52" name="Google Shape;52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492520" y="3681360"/>
            <a:ext cx="2377440" cy="1896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53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276200" y="3681360"/>
            <a:ext cx="2377440" cy="18968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Титульный слайд" type="title">
  <p:cSld name="TITLE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1pPr>
            <a:lvl2pPr indent="-88900" lvl="1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2" name="Google Shape;62;p15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/>
            </a:lvl1pPr>
            <a:lvl2pPr indent="0" lvl="1" marL="457200" marR="0" rtl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/>
            </a:lvl2pPr>
            <a:lvl3pPr indent="0" lvl="2" marL="914400" marR="0" rtl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/>
            </a:lvl3pPr>
            <a:lvl4pPr indent="0" lvl="3" marL="1371600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/>
            </a:lvl4pPr>
            <a:lvl5pPr indent="0" lvl="4" marL="1828800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/>
            </a:lvl5pPr>
            <a:lvl6pPr indent="0" lvl="5" marL="2286000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/>
            </a:lvl6pPr>
            <a:lvl7pPr indent="0" lvl="6" marL="2743200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/>
            </a:lvl7pPr>
            <a:lvl8pPr indent="0" lvl="7" marL="3200400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/>
            </a:lvl8pPr>
            <a:lvl9pPr indent="0" lvl="8" marL="3657600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/>
            </a:lvl9pPr>
          </a:lstStyle>
          <a:p/>
        </p:txBody>
      </p:sp>
      <p:sp>
        <p:nvSpPr>
          <p:cNvPr id="63" name="Google Shape;63;p1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buNone/>
              <a:defRPr/>
            </a:lvl1pPr>
            <a:lvl2pPr indent="0" lvl="1" marL="0" marR="0" rtl="0" algn="r">
              <a:buNone/>
              <a:defRPr/>
            </a:lvl2pPr>
            <a:lvl3pPr indent="0" lvl="2" marL="0" marR="0" rtl="0" algn="r">
              <a:buNone/>
              <a:defRPr/>
            </a:lvl3pPr>
            <a:lvl4pPr indent="0" lvl="3" marL="0" marR="0" rtl="0" algn="r">
              <a:buNone/>
              <a:defRPr/>
            </a:lvl4pPr>
            <a:lvl5pPr indent="0" lvl="4" marL="0" marR="0" rtl="0" algn="r">
              <a:buNone/>
              <a:defRPr/>
            </a:lvl5pPr>
            <a:lvl6pPr indent="0" lvl="5" marL="0" marR="0" rtl="0" algn="r">
              <a:buNone/>
              <a:defRPr/>
            </a:lvl6pPr>
            <a:lvl7pPr indent="0" lvl="6" marL="0" marR="0" rtl="0" algn="r">
              <a:buNone/>
              <a:defRPr/>
            </a:lvl7pPr>
            <a:lvl8pPr indent="0" lvl="7" marL="0" marR="0" rtl="0" algn="r">
              <a:buNone/>
              <a:defRPr/>
            </a:lvl8pPr>
            <a:lvl9pPr indent="0" lvl="8" marL="0" marR="0" rtl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Заголовок и объект" type="obj">
  <p:cSld name="OBJECT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8" name="Google Shape;68;p16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/>
            </a:lvl1pPr>
            <a:lvl2pPr indent="-317500" lvl="1" marL="9144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/>
            </a:lvl2pPr>
            <a:lvl3pPr indent="-317500" lvl="2" marL="13716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/>
            </a:lvl3pPr>
            <a:lvl4pPr indent="-317500" lvl="3" marL="1828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/>
            </a:lvl4pPr>
            <a:lvl5pPr indent="-3175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/>
            </a:lvl5pPr>
            <a:lvl6pPr indent="-317500" lvl="5" marL="2743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/>
            </a:lvl6pPr>
            <a:lvl7pPr indent="-317500" lvl="6" marL="3200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/>
            </a:lvl7pPr>
            <a:lvl8pPr indent="-317500" lvl="7" marL="3657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/>
            </a:lvl8pPr>
            <a:lvl9pPr indent="-317500" lvl="8" marL="4114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69" name="Google Shape;69;p1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buNone/>
              <a:defRPr/>
            </a:lvl1pPr>
            <a:lvl2pPr indent="0" lvl="1" marL="0" marR="0" rtl="0" algn="r">
              <a:buNone/>
              <a:defRPr/>
            </a:lvl2pPr>
            <a:lvl3pPr indent="0" lvl="2" marL="0" marR="0" rtl="0" algn="r">
              <a:buNone/>
              <a:defRPr/>
            </a:lvl3pPr>
            <a:lvl4pPr indent="0" lvl="3" marL="0" marR="0" rtl="0" algn="r">
              <a:buNone/>
              <a:defRPr/>
            </a:lvl4pPr>
            <a:lvl5pPr indent="0" lvl="4" marL="0" marR="0" rtl="0" algn="r">
              <a:buNone/>
              <a:defRPr/>
            </a:lvl5pPr>
            <a:lvl6pPr indent="0" lvl="5" marL="0" marR="0" rtl="0" algn="r">
              <a:buNone/>
              <a:defRPr/>
            </a:lvl6pPr>
            <a:lvl7pPr indent="0" lvl="6" marL="0" marR="0" rtl="0" algn="r">
              <a:buNone/>
              <a:defRPr/>
            </a:lvl7pPr>
            <a:lvl8pPr indent="0" lvl="7" marL="0" marR="0" rtl="0" algn="r">
              <a:buNone/>
              <a:defRPr/>
            </a:lvl8pPr>
            <a:lvl9pPr indent="0" lvl="8" marL="0" marR="0" rtl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Заголовок раздела" type="secHead">
  <p:cSld name="SECTION_HEADER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4" name="Google Shape;74;p17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rtl="0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1pPr>
            <a:lvl2pPr indent="-228600" lvl="1" marL="914400" rtl="0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2pPr>
            <a:lvl3pPr indent="-228600" lvl="2" marL="1371600" rtl="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3pPr>
            <a:lvl4pPr indent="-228600" lvl="3" marL="1828800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4pPr>
            <a:lvl5pPr indent="-228600" lvl="4" marL="2286000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5pPr>
            <a:lvl6pPr indent="-228600" lvl="5" marL="2743200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6pPr>
            <a:lvl7pPr indent="-228600" lvl="6" marL="3200400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7pPr>
            <a:lvl8pPr indent="-228600" lvl="7" marL="3657600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8pPr>
            <a:lvl9pPr indent="-228600" lvl="8" marL="4114800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9pPr>
          </a:lstStyle>
          <a:p/>
        </p:txBody>
      </p:sp>
      <p:sp>
        <p:nvSpPr>
          <p:cNvPr id="75" name="Google Shape;75;p1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buNone/>
              <a:defRPr/>
            </a:lvl1pPr>
            <a:lvl2pPr indent="0" lvl="1" marL="0" marR="0" rtl="0" algn="r">
              <a:buNone/>
              <a:defRPr/>
            </a:lvl2pPr>
            <a:lvl3pPr indent="0" lvl="2" marL="0" marR="0" rtl="0" algn="r">
              <a:buNone/>
              <a:defRPr/>
            </a:lvl3pPr>
            <a:lvl4pPr indent="0" lvl="3" marL="0" marR="0" rtl="0" algn="r">
              <a:buNone/>
              <a:defRPr/>
            </a:lvl4pPr>
            <a:lvl5pPr indent="0" lvl="4" marL="0" marR="0" rtl="0" algn="r">
              <a:buNone/>
              <a:defRPr/>
            </a:lvl5pPr>
            <a:lvl6pPr indent="0" lvl="5" marL="0" marR="0" rtl="0" algn="r">
              <a:buNone/>
              <a:defRPr/>
            </a:lvl6pPr>
            <a:lvl7pPr indent="0" lvl="6" marL="0" marR="0" rtl="0" algn="r">
              <a:buNone/>
              <a:defRPr/>
            </a:lvl7pPr>
            <a:lvl8pPr indent="0" lvl="7" marL="0" marR="0" rtl="0" algn="r">
              <a:buNone/>
              <a:defRPr/>
            </a:lvl8pPr>
            <a:lvl9pPr indent="0" lvl="8" marL="0" marR="0" rtl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Два объекта" type="twoObj">
  <p:cSld name="TWO_OBJECTS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0" name="Google Shape;80;p18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rtl="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rtl="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rtl="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rtl="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81" name="Google Shape;81;p18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rtl="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rtl="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rtl="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rtl="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82" name="Google Shape;82;p1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4" name="Google Shape;84;p1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buNone/>
              <a:defRPr/>
            </a:lvl1pPr>
            <a:lvl2pPr indent="0" lvl="1" marL="0" marR="0" rtl="0" algn="r">
              <a:buNone/>
              <a:defRPr/>
            </a:lvl2pPr>
            <a:lvl3pPr indent="0" lvl="2" marL="0" marR="0" rtl="0" algn="r">
              <a:buNone/>
              <a:defRPr/>
            </a:lvl3pPr>
            <a:lvl4pPr indent="0" lvl="3" marL="0" marR="0" rtl="0" algn="r">
              <a:buNone/>
              <a:defRPr/>
            </a:lvl4pPr>
            <a:lvl5pPr indent="0" lvl="4" marL="0" marR="0" rtl="0" algn="r">
              <a:buNone/>
              <a:defRPr/>
            </a:lvl5pPr>
            <a:lvl6pPr indent="0" lvl="5" marL="0" marR="0" rtl="0" algn="r">
              <a:buNone/>
              <a:defRPr/>
            </a:lvl6pPr>
            <a:lvl7pPr indent="0" lvl="6" marL="0" marR="0" rtl="0" algn="r">
              <a:buNone/>
              <a:defRPr/>
            </a:lvl7pPr>
            <a:lvl8pPr indent="0" lvl="7" marL="0" marR="0" rtl="0" algn="r">
              <a:buNone/>
              <a:defRPr/>
            </a:lvl8pPr>
            <a:lvl9pPr indent="0" lvl="8" marL="0" marR="0" rtl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Сравнение" type="twoTxTwoObj">
  <p:cSld name="TWO_OBJECTS_WITH_TEXT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7" name="Google Shape;87;p19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rtl="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/>
            </a:lvl1pPr>
            <a:lvl2pPr indent="-228600" lvl="1" marL="914400" rtl="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rtl="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rtl="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rtl="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228600" lvl="5" marL="2743200" rtl="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/>
            </a:lvl6pPr>
            <a:lvl7pPr indent="-228600" lvl="6" marL="3200400" rtl="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/>
            </a:lvl7pPr>
            <a:lvl8pPr indent="-228600" lvl="7" marL="3657600" rtl="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/>
            </a:lvl8pPr>
            <a:lvl9pPr indent="-228600" lvl="8" marL="4114800" rtl="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/>
            </a:lvl9pPr>
          </a:lstStyle>
          <a:p/>
        </p:txBody>
      </p:sp>
      <p:sp>
        <p:nvSpPr>
          <p:cNvPr id="88" name="Google Shape;88;p19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rtl="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rtl="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rtl="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rtl="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89" name="Google Shape;89;p19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rtl="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/>
            </a:lvl1pPr>
            <a:lvl2pPr indent="-228600" lvl="1" marL="914400" rtl="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rtl="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rtl="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rtl="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228600" lvl="5" marL="2743200" rtl="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/>
            </a:lvl6pPr>
            <a:lvl7pPr indent="-228600" lvl="6" marL="3200400" rtl="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/>
            </a:lvl7pPr>
            <a:lvl8pPr indent="-228600" lvl="7" marL="3657600" rtl="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/>
            </a:lvl8pPr>
            <a:lvl9pPr indent="-228600" lvl="8" marL="4114800" rtl="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/>
            </a:lvl9pPr>
          </a:lstStyle>
          <a:p/>
        </p:txBody>
      </p:sp>
      <p:sp>
        <p:nvSpPr>
          <p:cNvPr id="90" name="Google Shape;90;p19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rtl="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rtl="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rtl="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rtl="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91" name="Google Shape;91;p1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" name="Google Shape;92;p1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" name="Google Shape;93;p1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buNone/>
              <a:defRPr/>
            </a:lvl1pPr>
            <a:lvl2pPr indent="0" lvl="1" marL="0" marR="0" rtl="0" algn="r">
              <a:buNone/>
              <a:defRPr/>
            </a:lvl2pPr>
            <a:lvl3pPr indent="0" lvl="2" marL="0" marR="0" rtl="0" algn="r">
              <a:buNone/>
              <a:defRPr/>
            </a:lvl3pPr>
            <a:lvl4pPr indent="0" lvl="3" marL="0" marR="0" rtl="0" algn="r">
              <a:buNone/>
              <a:defRPr/>
            </a:lvl4pPr>
            <a:lvl5pPr indent="0" lvl="4" marL="0" marR="0" rtl="0" algn="r">
              <a:buNone/>
              <a:defRPr/>
            </a:lvl5pPr>
            <a:lvl6pPr indent="0" lvl="5" marL="0" marR="0" rtl="0" algn="r">
              <a:buNone/>
              <a:defRPr/>
            </a:lvl6pPr>
            <a:lvl7pPr indent="0" lvl="6" marL="0" marR="0" rtl="0" algn="r">
              <a:buNone/>
              <a:defRPr/>
            </a:lvl7pPr>
            <a:lvl8pPr indent="0" lvl="7" marL="0" marR="0" rtl="0" algn="r">
              <a:buNone/>
              <a:defRPr/>
            </a:lvl8pPr>
            <a:lvl9pPr indent="0" lvl="8" marL="0" marR="0" rtl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Только заголовок" type="titleOnly">
  <p:cSld name="TITLE_ONLY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" name="Google Shape;96;p2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" name="Google Shape;97;p2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" name="Google Shape;98;p2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buNone/>
              <a:defRPr/>
            </a:lvl1pPr>
            <a:lvl2pPr indent="0" lvl="1" marL="0" marR="0" rtl="0" algn="r">
              <a:buNone/>
              <a:defRPr/>
            </a:lvl2pPr>
            <a:lvl3pPr indent="0" lvl="2" marL="0" marR="0" rtl="0" algn="r">
              <a:buNone/>
              <a:defRPr/>
            </a:lvl3pPr>
            <a:lvl4pPr indent="0" lvl="3" marL="0" marR="0" rtl="0" algn="r">
              <a:buNone/>
              <a:defRPr/>
            </a:lvl4pPr>
            <a:lvl5pPr indent="0" lvl="4" marL="0" marR="0" rtl="0" algn="r">
              <a:buNone/>
              <a:defRPr/>
            </a:lvl5pPr>
            <a:lvl6pPr indent="0" lvl="5" marL="0" marR="0" rtl="0" algn="r">
              <a:buNone/>
              <a:defRPr/>
            </a:lvl6pPr>
            <a:lvl7pPr indent="0" lvl="6" marL="0" marR="0" rtl="0" algn="r">
              <a:buNone/>
              <a:defRPr/>
            </a:lvl7pPr>
            <a:lvl8pPr indent="0" lvl="7" marL="0" marR="0" rtl="0" algn="r">
              <a:buNone/>
              <a:defRPr/>
            </a:lvl8pPr>
            <a:lvl9pPr indent="0" lvl="8" marL="0" marR="0" rtl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Пустой слайд" type="blank">
  <p:cSld name="BLANK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1" name="Google Shape;101;p2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2" name="Google Shape;102;p2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buNone/>
              <a:defRPr/>
            </a:lvl1pPr>
            <a:lvl2pPr indent="0" lvl="1" marL="0" marR="0" rtl="0" algn="r">
              <a:buNone/>
              <a:defRPr/>
            </a:lvl2pPr>
            <a:lvl3pPr indent="0" lvl="2" marL="0" marR="0" rtl="0" algn="r">
              <a:buNone/>
              <a:defRPr/>
            </a:lvl3pPr>
            <a:lvl4pPr indent="0" lvl="3" marL="0" marR="0" rtl="0" algn="r">
              <a:buNone/>
              <a:defRPr/>
            </a:lvl4pPr>
            <a:lvl5pPr indent="0" lvl="4" marL="0" marR="0" rtl="0" algn="r">
              <a:buNone/>
              <a:defRPr/>
            </a:lvl5pPr>
            <a:lvl6pPr indent="0" lvl="5" marL="0" marR="0" rtl="0" algn="r">
              <a:buNone/>
              <a:defRPr/>
            </a:lvl6pPr>
            <a:lvl7pPr indent="0" lvl="6" marL="0" marR="0" rtl="0" algn="r">
              <a:buNone/>
              <a:defRPr/>
            </a:lvl7pPr>
            <a:lvl8pPr indent="0" lvl="7" marL="0" marR="0" rtl="0" algn="r">
              <a:buNone/>
              <a:defRPr/>
            </a:lvl8pPr>
            <a:lvl9pPr indent="0" lvl="8" marL="0" marR="0" rtl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x">
  <p:cSld name="TITLE_AND_BODY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"/>
          <p:cNvSpPr txBox="1"/>
          <p:nvPr>
            <p:ph type="title"/>
          </p:nvPr>
        </p:nvSpPr>
        <p:spPr>
          <a:xfrm>
            <a:off x="457200" y="221040"/>
            <a:ext cx="8229240" cy="1250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" name="Google Shape;11;p3"/>
          <p:cNvSpPr txBox="1"/>
          <p:nvPr>
            <p:ph idx="1" type="subTitle"/>
          </p:nvPr>
        </p:nvSpPr>
        <p:spPr>
          <a:xfrm>
            <a:off x="457200" y="1604520"/>
            <a:ext cx="8229240" cy="3977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Объект с подписью" type="objTx">
  <p:cSld name="OBJECT_WITH_CAPTION_TEXT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2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5" name="Google Shape;105;p22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rtl="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rtl="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rtl="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rtl="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06" name="Google Shape;106;p22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rtl="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/>
            </a:lvl1pPr>
            <a:lvl2pPr indent="-228600" lvl="1" marL="914400" rtl="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rtl="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rtl="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rtl="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228600" lvl="5" marL="2743200" rtl="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/>
            </a:lvl6pPr>
            <a:lvl7pPr indent="-228600" lvl="6" marL="3200400" rtl="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/>
            </a:lvl7pPr>
            <a:lvl8pPr indent="-228600" lvl="7" marL="3657600" rtl="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/>
            </a:lvl8pPr>
            <a:lvl9pPr indent="-228600" lvl="8" marL="4114800" rtl="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/>
            </a:lvl9pPr>
          </a:lstStyle>
          <a:p/>
        </p:txBody>
      </p:sp>
      <p:sp>
        <p:nvSpPr>
          <p:cNvPr id="107" name="Google Shape;107;p2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8" name="Google Shape;108;p2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9" name="Google Shape;109;p2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buNone/>
              <a:defRPr/>
            </a:lvl1pPr>
            <a:lvl2pPr indent="0" lvl="1" marL="0" marR="0" rtl="0" algn="r">
              <a:buNone/>
              <a:defRPr/>
            </a:lvl2pPr>
            <a:lvl3pPr indent="0" lvl="2" marL="0" marR="0" rtl="0" algn="r">
              <a:buNone/>
              <a:defRPr/>
            </a:lvl3pPr>
            <a:lvl4pPr indent="0" lvl="3" marL="0" marR="0" rtl="0" algn="r">
              <a:buNone/>
              <a:defRPr/>
            </a:lvl4pPr>
            <a:lvl5pPr indent="0" lvl="4" marL="0" marR="0" rtl="0" algn="r">
              <a:buNone/>
              <a:defRPr/>
            </a:lvl5pPr>
            <a:lvl6pPr indent="0" lvl="5" marL="0" marR="0" rtl="0" algn="r">
              <a:buNone/>
              <a:defRPr/>
            </a:lvl6pPr>
            <a:lvl7pPr indent="0" lvl="6" marL="0" marR="0" rtl="0" algn="r">
              <a:buNone/>
              <a:defRPr/>
            </a:lvl7pPr>
            <a:lvl8pPr indent="0" lvl="7" marL="0" marR="0" rtl="0" algn="r">
              <a:buNone/>
              <a:defRPr/>
            </a:lvl8pPr>
            <a:lvl9pPr indent="0" lvl="8" marL="0" marR="0" rtl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Рисунок с подписью" type="picTx">
  <p:cSld name="PICTURE_WITH_CAPTION_TEXT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3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2" name="Google Shape;112;p23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113" name="Google Shape;113;p23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rtl="0">
              <a:spcBef>
                <a:spcPts val="640"/>
              </a:spcBef>
              <a:spcAft>
                <a:spcPts val="0"/>
              </a:spcAft>
              <a:buSzPts val="1400"/>
              <a:buFont typeface="Calibri"/>
              <a:buNone/>
              <a:defRPr/>
            </a:lvl1pPr>
            <a:lvl2pPr indent="-228600" lvl="1" marL="914400" rtl="0">
              <a:spcBef>
                <a:spcPts val="56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rtl="0">
              <a:spcBef>
                <a:spcPts val="48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rtl="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rtl="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228600" lvl="5" marL="2743200" rtl="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/>
            </a:lvl6pPr>
            <a:lvl7pPr indent="-228600" lvl="6" marL="3200400" rtl="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/>
            </a:lvl7pPr>
            <a:lvl8pPr indent="-228600" lvl="7" marL="3657600" rtl="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/>
            </a:lvl8pPr>
            <a:lvl9pPr indent="-228600" lvl="8" marL="4114800" rtl="0"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None/>
              <a:defRPr/>
            </a:lvl9pPr>
          </a:lstStyle>
          <a:p/>
        </p:txBody>
      </p:sp>
      <p:sp>
        <p:nvSpPr>
          <p:cNvPr id="114" name="Google Shape;114;p2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5" name="Google Shape;115;p2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" name="Google Shape;116;p2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buNone/>
              <a:defRPr/>
            </a:lvl1pPr>
            <a:lvl2pPr indent="0" lvl="1" marL="0" marR="0" rtl="0" algn="r">
              <a:buNone/>
              <a:defRPr/>
            </a:lvl2pPr>
            <a:lvl3pPr indent="0" lvl="2" marL="0" marR="0" rtl="0" algn="r">
              <a:buNone/>
              <a:defRPr/>
            </a:lvl3pPr>
            <a:lvl4pPr indent="0" lvl="3" marL="0" marR="0" rtl="0" algn="r">
              <a:buNone/>
              <a:defRPr/>
            </a:lvl4pPr>
            <a:lvl5pPr indent="0" lvl="4" marL="0" marR="0" rtl="0" algn="r">
              <a:buNone/>
              <a:defRPr/>
            </a:lvl5pPr>
            <a:lvl6pPr indent="0" lvl="5" marL="0" marR="0" rtl="0" algn="r">
              <a:buNone/>
              <a:defRPr/>
            </a:lvl6pPr>
            <a:lvl7pPr indent="0" lvl="6" marL="0" marR="0" rtl="0" algn="r">
              <a:buNone/>
              <a:defRPr/>
            </a:lvl7pPr>
            <a:lvl8pPr indent="0" lvl="7" marL="0" marR="0" rtl="0" algn="r">
              <a:buNone/>
              <a:defRPr/>
            </a:lvl8pPr>
            <a:lvl9pPr indent="0" lvl="8" marL="0" marR="0" rtl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Заголовок и вертикальный текст" type="vertTx">
  <p:cSld name="VERTICAL_TEXT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" name="Google Shape;119;p24"/>
          <p:cNvSpPr txBox="1"/>
          <p:nvPr>
            <p:ph idx="1" type="body"/>
          </p:nvPr>
        </p:nvSpPr>
        <p:spPr>
          <a:xfrm rot="5400000">
            <a:off x="2309018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/>
            </a:lvl1pPr>
            <a:lvl2pPr indent="-317500" lvl="1" marL="9144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/>
            </a:lvl2pPr>
            <a:lvl3pPr indent="-317500" lvl="2" marL="13716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/>
            </a:lvl3pPr>
            <a:lvl4pPr indent="-317500" lvl="3" marL="1828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/>
            </a:lvl4pPr>
            <a:lvl5pPr indent="-3175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/>
            </a:lvl5pPr>
            <a:lvl6pPr indent="-317500" lvl="5" marL="2743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/>
            </a:lvl6pPr>
            <a:lvl7pPr indent="-317500" lvl="6" marL="3200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/>
            </a:lvl7pPr>
            <a:lvl8pPr indent="-317500" lvl="7" marL="3657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/>
            </a:lvl8pPr>
            <a:lvl9pPr indent="-317500" lvl="8" marL="4114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0" name="Google Shape;120;p2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" name="Google Shape;121;p2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2" name="Google Shape;122;p2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buNone/>
              <a:defRPr/>
            </a:lvl1pPr>
            <a:lvl2pPr indent="0" lvl="1" marL="0" marR="0" rtl="0" algn="r">
              <a:buNone/>
              <a:defRPr/>
            </a:lvl2pPr>
            <a:lvl3pPr indent="0" lvl="2" marL="0" marR="0" rtl="0" algn="r">
              <a:buNone/>
              <a:defRPr/>
            </a:lvl3pPr>
            <a:lvl4pPr indent="0" lvl="3" marL="0" marR="0" rtl="0" algn="r">
              <a:buNone/>
              <a:defRPr/>
            </a:lvl4pPr>
            <a:lvl5pPr indent="0" lvl="4" marL="0" marR="0" rtl="0" algn="r">
              <a:buNone/>
              <a:defRPr/>
            </a:lvl5pPr>
            <a:lvl6pPr indent="0" lvl="5" marL="0" marR="0" rtl="0" algn="r">
              <a:buNone/>
              <a:defRPr/>
            </a:lvl6pPr>
            <a:lvl7pPr indent="0" lvl="6" marL="0" marR="0" rtl="0" algn="r">
              <a:buNone/>
              <a:defRPr/>
            </a:lvl7pPr>
            <a:lvl8pPr indent="0" lvl="7" marL="0" marR="0" rtl="0" algn="r">
              <a:buNone/>
              <a:defRPr/>
            </a:lvl8pPr>
            <a:lvl9pPr indent="0" lvl="8" marL="0" marR="0" rtl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Вертикальный заголовок и текст" type="vertTitleAndTx">
  <p:cSld name="VERTICAL_TITLE_AND_VERTICAL_TEXT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5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" name="Google Shape;125;p25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/>
            </a:lvl1pPr>
            <a:lvl2pPr indent="-317500" lvl="1" marL="9144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/>
            </a:lvl2pPr>
            <a:lvl3pPr indent="-317500" lvl="2" marL="13716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/>
            </a:lvl3pPr>
            <a:lvl4pPr indent="-317500" lvl="3" marL="1828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/>
            </a:lvl4pPr>
            <a:lvl5pPr indent="-3175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/>
            </a:lvl5pPr>
            <a:lvl6pPr indent="-317500" lvl="5" marL="2743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/>
            </a:lvl6pPr>
            <a:lvl7pPr indent="-317500" lvl="6" marL="3200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/>
            </a:lvl7pPr>
            <a:lvl8pPr indent="-317500" lvl="7" marL="3657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/>
            </a:lvl8pPr>
            <a:lvl9pPr indent="-317500" lvl="8" marL="4114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126" name="Google Shape;126;p2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" name="Google Shape;127;p2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" name="Google Shape;128;p2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buNone/>
              <a:defRPr/>
            </a:lvl1pPr>
            <a:lvl2pPr indent="0" lvl="1" marL="0" marR="0" rtl="0" algn="r">
              <a:buNone/>
              <a:defRPr/>
            </a:lvl2pPr>
            <a:lvl3pPr indent="0" lvl="2" marL="0" marR="0" rtl="0" algn="r">
              <a:buNone/>
              <a:defRPr/>
            </a:lvl3pPr>
            <a:lvl4pPr indent="0" lvl="3" marL="0" marR="0" rtl="0" algn="r">
              <a:buNone/>
              <a:defRPr/>
            </a:lvl4pPr>
            <a:lvl5pPr indent="0" lvl="4" marL="0" marR="0" rtl="0" algn="r">
              <a:buNone/>
              <a:defRPr/>
            </a:lvl5pPr>
            <a:lvl6pPr indent="0" lvl="5" marL="0" marR="0" rtl="0" algn="r">
              <a:buNone/>
              <a:defRPr/>
            </a:lvl6pPr>
            <a:lvl7pPr indent="0" lvl="6" marL="0" marR="0" rtl="0" algn="r">
              <a:buNone/>
              <a:defRPr/>
            </a:lvl7pPr>
            <a:lvl8pPr indent="0" lvl="7" marL="0" marR="0" rtl="0" algn="r">
              <a:buNone/>
              <a:defRPr/>
            </a:lvl8pPr>
            <a:lvl9pPr indent="0" lvl="8" marL="0" marR="0" rtl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Content" type="obj">
  <p:cSld name="OBJECT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4"/>
          <p:cNvSpPr txBox="1"/>
          <p:nvPr>
            <p:ph type="title"/>
          </p:nvPr>
        </p:nvSpPr>
        <p:spPr>
          <a:xfrm>
            <a:off x="457200" y="221040"/>
            <a:ext cx="8229240" cy="1250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4" name="Google Shape;14;p4"/>
          <p:cNvSpPr txBox="1"/>
          <p:nvPr>
            <p:ph idx="1"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2 Content" type="twoObj">
  <p:cSld name="TWO_OBJECTS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5"/>
          <p:cNvSpPr txBox="1"/>
          <p:nvPr>
            <p:ph type="title"/>
          </p:nvPr>
        </p:nvSpPr>
        <p:spPr>
          <a:xfrm>
            <a:off x="457200" y="221040"/>
            <a:ext cx="8229240" cy="1250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" name="Google Shape;17;p5"/>
          <p:cNvSpPr txBox="1"/>
          <p:nvPr>
            <p:ph idx="1" type="body"/>
          </p:nvPr>
        </p:nvSpPr>
        <p:spPr>
          <a:xfrm>
            <a:off x="457200" y="1604520"/>
            <a:ext cx="401544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" name="Google Shape;18;p5"/>
          <p:cNvSpPr txBox="1"/>
          <p:nvPr>
            <p:ph idx="2" type="body"/>
          </p:nvPr>
        </p:nvSpPr>
        <p:spPr>
          <a:xfrm>
            <a:off x="4673520" y="1604520"/>
            <a:ext cx="401544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6"/>
          <p:cNvSpPr txBox="1"/>
          <p:nvPr>
            <p:ph type="title"/>
          </p:nvPr>
        </p:nvSpPr>
        <p:spPr>
          <a:xfrm>
            <a:off x="457200" y="221040"/>
            <a:ext cx="8229240" cy="1250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entered Text" type="objOnly">
  <p:cSld name="OBJECT_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7"/>
          <p:cNvSpPr txBox="1"/>
          <p:nvPr>
            <p:ph idx="1" type="subTitle"/>
          </p:nvPr>
        </p:nvSpPr>
        <p:spPr>
          <a:xfrm>
            <a:off x="457200" y="273600"/>
            <a:ext cx="8229240" cy="530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2 Content and Content" type="twoObjAndObj">
  <p:cSld name="TWO_OBJECTS_AND_OBJECT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8"/>
          <p:cNvSpPr txBox="1"/>
          <p:nvPr>
            <p:ph type="title"/>
          </p:nvPr>
        </p:nvSpPr>
        <p:spPr>
          <a:xfrm>
            <a:off x="457200" y="221040"/>
            <a:ext cx="8229240" cy="1250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" name="Google Shape;25;p8"/>
          <p:cNvSpPr txBox="1"/>
          <p:nvPr>
            <p:ph idx="1" type="body"/>
          </p:nvPr>
        </p:nvSpPr>
        <p:spPr>
          <a:xfrm>
            <a:off x="457200" y="1604520"/>
            <a:ext cx="40154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" name="Google Shape;26;p8"/>
          <p:cNvSpPr txBox="1"/>
          <p:nvPr>
            <p:ph idx="2" type="body"/>
          </p:nvPr>
        </p:nvSpPr>
        <p:spPr>
          <a:xfrm>
            <a:off x="457200" y="3681720"/>
            <a:ext cx="40154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" name="Google Shape;27;p8"/>
          <p:cNvSpPr txBox="1"/>
          <p:nvPr>
            <p:ph idx="3" type="body"/>
          </p:nvPr>
        </p:nvSpPr>
        <p:spPr>
          <a:xfrm>
            <a:off x="4673520" y="1604520"/>
            <a:ext cx="401544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Content and 2 Content" type="objAndTwoObj">
  <p:cSld name="OBJECT_AND_TWO_OBJECT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9"/>
          <p:cNvSpPr txBox="1"/>
          <p:nvPr>
            <p:ph type="title"/>
          </p:nvPr>
        </p:nvSpPr>
        <p:spPr>
          <a:xfrm>
            <a:off x="457200" y="221040"/>
            <a:ext cx="8229240" cy="1250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" name="Google Shape;30;p9"/>
          <p:cNvSpPr txBox="1"/>
          <p:nvPr>
            <p:ph idx="1" type="body"/>
          </p:nvPr>
        </p:nvSpPr>
        <p:spPr>
          <a:xfrm>
            <a:off x="457200" y="1604520"/>
            <a:ext cx="401544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" name="Google Shape;31;p9"/>
          <p:cNvSpPr txBox="1"/>
          <p:nvPr>
            <p:ph idx="2" type="body"/>
          </p:nvPr>
        </p:nvSpPr>
        <p:spPr>
          <a:xfrm>
            <a:off x="4673520" y="1604520"/>
            <a:ext cx="40154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" name="Google Shape;32;p9"/>
          <p:cNvSpPr txBox="1"/>
          <p:nvPr>
            <p:ph idx="3" type="body"/>
          </p:nvPr>
        </p:nvSpPr>
        <p:spPr>
          <a:xfrm>
            <a:off x="4673520" y="3681720"/>
            <a:ext cx="40154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2 Content over Content" type="twoObjOverTx">
  <p:cSld name="TWO_OBJECTS_OVER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0"/>
          <p:cNvSpPr txBox="1"/>
          <p:nvPr>
            <p:ph type="title"/>
          </p:nvPr>
        </p:nvSpPr>
        <p:spPr>
          <a:xfrm>
            <a:off x="457200" y="221040"/>
            <a:ext cx="8229240" cy="1250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" name="Google Shape;35;p10"/>
          <p:cNvSpPr txBox="1"/>
          <p:nvPr>
            <p:ph idx="1" type="body"/>
          </p:nvPr>
        </p:nvSpPr>
        <p:spPr>
          <a:xfrm>
            <a:off x="457200" y="1604520"/>
            <a:ext cx="40154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6" name="Google Shape;36;p10"/>
          <p:cNvSpPr txBox="1"/>
          <p:nvPr>
            <p:ph idx="2" type="body"/>
          </p:nvPr>
        </p:nvSpPr>
        <p:spPr>
          <a:xfrm>
            <a:off x="4673520" y="1604520"/>
            <a:ext cx="40154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" name="Google Shape;37;p10"/>
          <p:cNvSpPr txBox="1"/>
          <p:nvPr>
            <p:ph idx="3" type="body"/>
          </p:nvPr>
        </p:nvSpPr>
        <p:spPr>
          <a:xfrm>
            <a:off x="457200" y="3681720"/>
            <a:ext cx="822852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1pPr>
            <a:lvl2pPr indent="-88900" lvl="1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6" name="Google Shape;56;p1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/>
            </a:lvl1pPr>
            <a:lvl2pPr indent="-3175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/>
            </a:lvl2pPr>
            <a:lvl3pPr indent="-3175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/>
            </a:lvl3pPr>
            <a:lvl4pPr indent="-3175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/>
            </a:lvl4pPr>
            <a:lvl5pPr indent="-3175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/>
            </a:lvl5pPr>
            <a:lvl6pPr indent="-3175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/>
            </a:lvl6pPr>
            <a:lvl7pPr indent="-3175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/>
            </a:lvl7pPr>
            <a:lvl8pPr indent="-3175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/>
            </a:lvl8pPr>
            <a:lvl9pPr indent="-3175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57" name="Google Shape;57;p1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buNone/>
              <a:defRPr/>
            </a:lvl1pPr>
            <a:lvl2pPr indent="0" lvl="1" marL="0" marR="0" rtl="0" algn="r">
              <a:buNone/>
              <a:defRPr/>
            </a:lvl2pPr>
            <a:lvl3pPr indent="0" lvl="2" marL="0" marR="0" rtl="0" algn="r">
              <a:buNone/>
              <a:defRPr/>
            </a:lvl3pPr>
            <a:lvl4pPr indent="0" lvl="3" marL="0" marR="0" rtl="0" algn="r">
              <a:buNone/>
              <a:defRPr/>
            </a:lvl4pPr>
            <a:lvl5pPr indent="0" lvl="4" marL="0" marR="0" rtl="0" algn="r">
              <a:buNone/>
              <a:defRPr/>
            </a:lvl5pPr>
            <a:lvl6pPr indent="0" lvl="5" marL="0" marR="0" rtl="0" algn="r">
              <a:buNone/>
              <a:defRPr/>
            </a:lvl6pPr>
            <a:lvl7pPr indent="0" lvl="6" marL="0" marR="0" rtl="0" algn="r">
              <a:buNone/>
              <a:defRPr/>
            </a:lvl7pPr>
            <a:lvl8pPr indent="0" lvl="7" marL="0" marR="0" rtl="0" algn="r">
              <a:buNone/>
              <a:defRPr/>
            </a:lvl8pPr>
            <a:lvl9pPr indent="0" lvl="8" marL="0" marR="0" rtl="0" algn="r">
              <a:buNone/>
              <a:defRPr/>
            </a:lvl9pPr>
          </a:lstStyle>
          <a:p>
            <a:pPr indent="-88900" lvl="0" marL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2" marL="9144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3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4" marL="18288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5" marL="22860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-88900" lvl="6" marL="2743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88900" lvl="7" marL="3200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88900" lvl="8" marL="3657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Relationship Id="rId4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Relationship Id="rId4" Type="http://schemas.openxmlformats.org/officeDocument/2006/relationships/image" Target="../media/image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5.png"/><Relationship Id="rId4" Type="http://schemas.openxmlformats.org/officeDocument/2006/relationships/image" Target="../media/image4.png"/><Relationship Id="rId5" Type="http://schemas.openxmlformats.org/officeDocument/2006/relationships/image" Target="../media/image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7.png"/><Relationship Id="rId4" Type="http://schemas.openxmlformats.org/officeDocument/2006/relationships/image" Target="../media/image2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1.png"/><Relationship Id="rId4" Type="http://schemas.openxmlformats.org/officeDocument/2006/relationships/image" Target="../media/image2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4.png"/><Relationship Id="rId4" Type="http://schemas.openxmlformats.org/officeDocument/2006/relationships/image" Target="../media/image2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9.png"/><Relationship Id="rId4" Type="http://schemas.openxmlformats.org/officeDocument/2006/relationships/image" Target="../media/image19.png"/><Relationship Id="rId5" Type="http://schemas.openxmlformats.org/officeDocument/2006/relationships/image" Target="../media/image3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1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2.png"/><Relationship Id="rId4" Type="http://schemas.openxmlformats.org/officeDocument/2006/relationships/image" Target="../media/image2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5.gif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1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9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4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6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6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0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37.jp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38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43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42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45.jp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44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jpg"/><Relationship Id="rId4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6"/>
          <p:cNvSpPr txBox="1"/>
          <p:nvPr>
            <p:ph type="ctrTitle"/>
          </p:nvPr>
        </p:nvSpPr>
        <p:spPr>
          <a:xfrm>
            <a:off x="685800" y="1880171"/>
            <a:ext cx="7772400" cy="200602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Calibri"/>
              <a:buNone/>
            </a:pPr>
            <a:r>
              <a:rPr b="0" i="0" lang="en-US" sz="395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Oracle Core</a:t>
            </a:r>
            <a:br>
              <a:rPr b="0" i="0" lang="en-US" sz="395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95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Тема 1</a:t>
            </a:r>
            <a:br>
              <a:rPr b="0" i="0" lang="en-US" sz="395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i="0" lang="en-US" sz="395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Архитектура</a:t>
            </a:r>
            <a:endParaRPr b="1" i="0" sz="395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26"/>
          <p:cNvSpPr txBox="1"/>
          <p:nvPr>
            <p:ph idx="1" type="subTitle"/>
          </p:nvPr>
        </p:nvSpPr>
        <p:spPr>
          <a:xfrm>
            <a:off x="4067944" y="6102849"/>
            <a:ext cx="4952766" cy="5650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Зацепин Сергей</a:t>
            </a:r>
            <a:endParaRPr/>
          </a:p>
          <a:p>
            <a:pPr indent="0" lvl="0" marL="0" marR="0" rtl="0" algn="r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Senior Developer группы разработки Oracle</a:t>
            </a:r>
            <a:endParaRPr b="1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5"/>
          <p:cNvSpPr txBox="1"/>
          <p:nvPr/>
        </p:nvSpPr>
        <p:spPr>
          <a:xfrm>
            <a:off x="179512" y="836712"/>
            <a:ext cx="8784976" cy="58326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Структура каталогов подчиняется правилам OFA </a:t>
            </a:r>
            <a:r>
              <a:rPr b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(оптимальная гибкая архитектура)</a:t>
            </a:r>
            <a:endParaRPr b="0" i="0" sz="3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data:image/jpeg;base64,/9j/4AAQSkZJRgABAQAAAQABAAD/2wCEAAkGBxQTEhQUExQWFhQWGRwVGRgYGB0XHxwaHhwWHRgeHRkgHighGx0lHRkcITEhJSorLi4uGh8zODMtNygtLisBCgoKDg0OGxAQGywmICY0LCw0MC0sLCwsMCwsLSwsLDQsLCwsLCw0LDQsLCwsLCwsLCwsLCwsLCwsLCwsLCwsLP/AABEIAOEA4QMBEQACEQEDEQH/xAAcAAEAAwEBAQEBAAAAAAAAAAAABQYHBAMIAgH/xABKEAACAQMCBAMEBAgMBgEFAAABAgMABBESIQUGMUETUWEHInGBFDJCkSMzUmJyobHBJTVTVGNzgpKTsrPRFiSDosLS4RUXQ8Px/8QAGwEBAAIDAQEAAAAAAAAAAAAAAAMEAQIFBgf/xAA/EQABAwICBggEBQIGAgMAAAABAAIDBBEhMQUSQVFhgRMiMnGRobHwBjPB0RQjQlLhYvEVNHKCktIWskOiwv/aAAwDAQACEQMRAD8A3GiJREoiURKIlESiJREoiURKIlESiJREoiURKIlESiJREoiURKIlESiJREoiURKIlESiJREoiURKIlESiJREoi8551QFnZVUdSxAH3miKLk5mtx9V2k/q0aQf31GkfM1UlrqaLtyAc8fAYqRsT3ZBczczk/VtpvixiUH7nJ+8VRk09RNycT3A/WylFJKdi8m5jn7W8fznI/ZEah/8jpdjXeA/wCy2/BSbx75IvMc/wDN4/lOT/8ApFP/ACOl2td4D/sn4KTePfJeo5nI+tbS/FGjYD73U/cKlZp+idmSO8fa61NJKNi6I+Z7c/WZo/PxI2QD+2Ro/XV6LSFLJ2ZB429VE6GRuYKlLa5SRdUbq6+akMPvFXFGvWiJREoiURKIlESiJREoiURKIlESiJREoiURKIlESiKL4hx6KJigzJIPsRjUR+kchU/tEZ7ZqrU1kNMLyutw2+C3ZG556oVW49zeYx+GnS2HZE/CSH5lTt8E2/KrlN0jWVp1aGIkfuOX/UeJ7lYMMUWMruSofEef4Q2YYGlcdJJ2LH5ZLNj0yKuM+GquoxrJ+TcfsPIqI10bPlM5lQd7z1eydJBGPKNAP1tk/rrqQfDGjos2Fx/qJ9BYeSrvr53bbdyipOKXMmczTvgEnDucAdSQDgAV1I9H0kXYiYP9oUDppHZuPiVxNMx6sx+JJq0GNGQHgo7nevW4jlico4kjcYyrakYZwRscHfI++sarHDIHwWbkLtae9gAZjdRKehbxEB+GdjVZ9FRzYOjYeTStxLK3JxHMrus+eL2P/wDKHHlIoP6xg/rrmz/DWjZf/j1T/SSPI3Hkp2V07dt+8Kbsef4y2Z7co3TxIGKt94KsB8GNcp/wxU0+NFORwdl5XHi1WBXsf81ngr3wDnHxPxNwk/8ARy+5IPgwAOPUq2fOqcldX0OFbDh+4ZeI6vLBStihl+U7Hd7xVrsOYIpGCNmKQ7BZMDUfzWBKufQHPmBXTpa6CpH5TrndkfD65KCSJ7O0FLVbUaURKIlESiJREoiURKIlESiJREoiURKIuXiF/HCuuRsDOB3LHsFUbsfQVo97WNLnGwG0rIBJsFSuZea9K6ppDbxH6san8LJ8WX6vwTp3bfFcQ19VXSGGgb3uOQ+3PHcFa6KOIa0x5LMeMc9SuNFsot4vzcaz8T0X5b+tdih+GKeI9JUnpH8ez4Znn4KrLXvd1Y+qPNQ/C+BXF1JEFU5nYqkkmVV2ALH8IQdRwD0zXoy9kbbDIbBs5KlqlxupWThnDrYkXFxJdSqSDFbL4aAjYhpn3O/5IBrQPlf2RYcfss2aM14tYxPwkTogEsV0Y3bu0bplMnvgkCs6xE2qciEsNW66fZkNV1LH/K2s8fxyoP7q1qcGA8Qsx5qoKcgfCrO1RrXOYSLe74rxDSGlg+jwwahkLJJHGC+D1KgjHzrnR9ZjI9huT3Aqc4ElQPLfEeKviZ0uLy0clZYziVXXcOAhPukdsAbjyqWRsI6osDsWrS845hcfL1lbxxcQup7fxIoSIY4ZSVOt5OjMN1dVABPUZNbyOcXNY04nHBYaBiSuK5/+mSozRm5tZApKxti4jYgHCh9nGTtltq2HTA2Nj5FY6pUde8EnhhguXTTHNvGwIztnG3UEgZB8q3D2uJZuzWLEWKl+Dc7zRjw5wLiE7FX+tj0bv8Gz8RXnq/4Zppz0kH5b94yv3bO8W5q5DXSMwd1hxWm8r82B1zbyeKg+tBIcSJ+ixOfk2VOwDKBXDNXWaOeI65t27Hj3j5O33VsRxTDWiOO73/ZXjhvEo51LRtnBwynZlPkyncHv6jBGQc124pWStD2G4O0Kq5pabFdlSLCURKIlESiJREoiURKIlESiJRFGcZ4wsACga5W+pGDjP5zHfSg7t8gCcCq1XVxU0evIfue5bxxuebNWWc3c5CBzhhNd4wWxhIgeqqudv0c5OBqJwK5tJo2p0w4TVF2Q7AMz7/cR3BTSzsphqsxdv3e9yzjXLdTrrfVLKwTU7YGScDJ6Ku/yr2sMEVNFqRNs0bB7xPFctznPddxuVYbNrTh8gW6tpLi6R8SpIQIo1DdUUZ8UlMMNW246Vg68o6psPP8AhZFmnFevPl9cw8QSQzNLGpS5tTnCeGTqQKowoxjSSBkgb9axA1jo7WtsKPJDlJc439pazrNDZRytdoLpZZ2LoDISSFhGATnc5PU1pC1726rnWthYfdbPIByTgPDrq5t+IrPF4P0pUmiZ1ECGSJgdgcaQQRv8etJHsY5pab2w34FGgkG+1ePKdhBw+6juLi/tfc1AxwlpyQysvVVwOue/SsyudKwta088FhoDTclQTcL4ainF/LIQPdC2jIM42BLN0+VS68pPZHitbN3+SnOI81W1xc38chcWd54REgQlopIlQK+jqVypBHXAFRNhe1rSO0L8wVnWBJ3FfzlK2srS7hlk4ikihtliV1GcHDSs2Aqjrjck4pKZHsIDPH6LLdUHNSiyX0XD4JLBWczSzXVw0arL9c+4jR7k+5jIxsVrT8syESbAAFtjq3aq5ak8TuYrZ7aCCTXqmlijMLeEoJk1rnAOO+2+KmP5LS4EkbBnitB1jaykubONC94fNIoxFBfKsK/kweAUTA7ZI1Y/ONaRR9HIBtIx77rLnXbdRvGOWiotLOCBpL4xme405JXXgpGd9K6R1J7kb71uyW+s9x6uQWpbkBmoziPAr2wZJJIpITn3ZAQRny1KSAfQ9aO6GpYY3WcDmCg1mG4wVz5T508Z1WRhDdD3UlH1X/NZehyfsnY9QVOMeNrdE1Gi3GooutHtacSPuOOY23C6cVSycakuDthWrcF4yJso40TKMlc5DDpqQ/aXPXuCQD1BN6irYquPXj5jaPewqOWJ0ZsVLVbUaURKIlESiJREoiURKIlEUZxziwgUBRqlfIRM4zjGWbyRcjJ9QBuQKrVdXHTRmR/9zuW8cZkdYLH+debTEXhhfVcN+Om7g/kr5Y6YGy/Ek1S0VoqTSEgra0dX9LdhHHh/7ZnDOSoqBCOiiz2n37Co1nw53Rpykht43UTOmCVDHfr3x3O2SM9a9oXAHVGexcu21XLmPkyxBj+jXnhiZBJF9J/FSDbOmcD3SCcFWGd6rxzyY6zct2Y5KQsbsK6uM8tXV1agzQkXtqnuyDDrdW46YdcgyJ5Hcj47aslYx3VPVPkfsslpIxzVabikU/DRDM+J7VwbckE64nPvx5AONJGrfA2UedT6hbLcZHPvWlwW2K/tjzvcw28UMQiVoQwSYxh5FVm1FVZshR8uw8qw6na5xJ27NiB5AUFxG/lnbXPI8rebsW+7PQegqVrQ3BostSb5rmrZYXtb2kjjKRu481Ut+wVqXtbmQs2JX5ngZDh1ZT5MpX9tA4OyN0yXnWywvW1uXibXG7xt+UjFD94INYIBwKzkpx+dLxkkSSXxDJEYNbKNaoxBcKwwfexg5z2qLoGAggcVtrlTHs3vbZY7tLtlCKYblVJwXaEyMVUdz9Xbvmo6lryWlmeI8VtGRjdevNHG5IrSHQSs/EQby5kU4YqxxFEG6hFXbH5vqaxGwOeb5NwH1KPNh3qF5J4skTyw3EmLSaKRZEbJUtpJQgfZfUBhtv2VJMwkAtGIstWm2ByXFJytdLZreNEfBbv3A7OV7ITsG9PIgncTM19QHFY1Ta6tHJvNmrRBcOVdSPAnz7yt0AJPftk7EEqc538jpfQ76Z5rqEWIxc0ZEbSBu3jmF0aapDx0UvIrZeBcW8UFJAFmT6wHRh2dM76T5dVORvsTLRVsdXFrs5jcfeR2rEsRjdYqWq4o0oiURKIlESiJREoi5uJXywxtI+cL2HVidlUDuSSAPU1q97WNLnGwCyASbBZFz1zQ8AYAj6XMPeI3EUe+lVPpk48yWbviuNo2kdpep/ETD8lmQ3n3i7kFYnlFMzUb2jnw97Flde8XIUty1x6Szl1qA6MNEsTbrJGeqsP2Ht8CQY5Iw8WK2a6yvK2Fu9v4Svnhtyxa2lbc2V1/JyeSMTj1z66jV1nB1/1DMfuG8KTVBFtnoqJwzjt1aFlt7h4xkqQjakPUEgHKn0YDNW3Rsf2gow4jJRjMSSSSSdyTuSe5Jrdar+URBWFlagvKVlGFb8ZsCdUgz2IYL0P6ODkHv0Pzs6f0lI8t7OOFm4cQT9cMeGI7Qo4Gi+fNWy04pcSMkVtJCilMR6VUKxHXOFbSyjHu4APX0HSpKuSpbY9V4PWBGzhwO/G3goZIww7xsVqu+HAxrE0azg7MZsN9+1dIG2SgWHe1LleOyuFMG0Umfd/IcaSVBPbDAiurSTF4IdmFWkYGnBUqriiSiJRFZbDjtvJbx219FI6w58GaFlEiKxyUIb3XTPTPSoHRuDi5hzzByW4cLWKnY7Hh8cMV69s6WyErDHI+qW7kz1cA6EjUg9OuN9sBoy6UksBx27gPutrNtdfnjvFbhJ//AKpbSme2l/BsrDaMd7eaMbBd9j0Oc9TljGNLeicLEe7hCT2gqhzA9s0pa1V0iZQxjfB0Oc6lU/aQdiasR64HWzUbrbFe+QuZWl0RM+LmH3oZD9te6t+VtsR3GD1XI8Tpehdo2f8AG046h7Td1/odm48DZdWmlE7OifmMiti4TxFZ4w4BB+qynqrD6yn4efQggjYiupFKyVgew3BUDmlpsV2VIsJREoiURKIlESiKgc5cwKviTNvFbkpGv8pNurH5HKDy/CHpiuDXmSuqW0EJ4uO4Z+Qx77BW4rRMMzuSwq+u3md5JDl3OSfX/YdAPIV7mngjp4mxRizW4D3v3rkPeXuLjmVY7/liOWD6Tw52mjVR40LY8aI43JUfXQ4JyOnrg4w2Uh2rJhuOwrJbcXaoTgfCpLqZIYgCzb5Oyqo3ZmPZQO/wHUipXvDBcrUC5sF+EvZY0lhSU+FIQHCnKPpPun1HcHbIxTVBIcRilzkuStlhKIlESiL08dvym+8io+iZ+0eC21jvWj+xxPpE7rKocRAOC25Gc43651AEfOudWwsYQ5osp4nk3BWx3btHGTqBwScscZBJ2z2O+B8qpqVZR7ZbdhBbsdRXxT75IO5jAxkdvd777GrtCeue5QzZBZRXUVdKIlESiKf5c4+Ila3uVMtnKcvH9pG7SRH7Lj9dRSR6x1m4OHvFbtdbA5Li4kRA80NvcGWB9OWXKiRRhl1L5qTg+oNbN6wBcLFYOGAKj4kLHSoLMeyjJ+4b1ucMStV2S2txbNG7xywuffjLoyE4PUBgM/8Az61E9sczHRusWnAjvWwLmkEYFbJyZzKrqlwNlfEVwv5DjZX+AJAJ/IYE/UrwlM1+jK11FIeo7Fp78vHI/wBQwzXXeRPEJRmM1pFd9VEoiURKIlESiKL5jvjFDhDiSQ+Gh8iQct/ZUM2O+nHeqtZUimhdKdnmdi3jZruDVg3tD4oHmW3j/FW40483xvv3wNvjqqT4YoTFTmqk7cmP+3Z45+C1r5dZ/Rtyb6r05DsLOeOeOaB5rofhIkWUxF0Ue+qEbGQbnDddumDXfnc9pBabDbgqjADmpThNhYxxi/t7u7sSsngqZkWUFsZZQqbuuBvn91RvdIT0bmh23BbADMYLm5z5igVHishFruAGup4QVV+vuIpOUDH3mHrjJya2hjde774ZArD3DYqHVpRJREoiURKIpnlfl2S9l0IQiLgySN9VFzjJ9fIVDNMIhc5rdjS4rfuVeXorGMJDjw2wS5Hvu5AA1bdOpHlnHx48kjpDdytNaGiwXbfgvIgxqTGQQM53GpWPTTtq7ZKgVosqp+0y2E3DZ9DArEUdFA3GMFh07JqP356VPSu1ZR4eK0kF2lYPXaVRKIlESiJRFJcE4lHAzNJbRXGRhRLqwp88D63wPpWj2F2RI7lsDbYtE4Fxae/t1FrNFYNCx+lCJEjXwDkrKhIJGnSVIz13+NN7Gxu6w1r5X37lK0lwwwVK535oF3MqozfR4RohDsSzDbVI5O5Z8A79setWYIdQX2nNRudrdy9OQuLiG48N94p/wbA9MnZT950n0b0rifEmj/xVJ0jO3H1h3bR9RxCtUM3RyWORw+y3zle8LxmNzl4ToJPVlxmNvXK7E/lK1UdHVYqqdsm3I94935qaaPo3lqmavKJKIlESiJRFQud+MiMzy9rZPDQecr6Sfj1jGe3v1wNItNbWRULcibu7v4APiFbhIiidKeSxfl7hRu7gIz6Fw0ssp30RqNUjnzP7yK948iJnVHAD0C5ABccVYrPliO4Am4RPMZIHXWs+iNkzqKSK4wunKnY7+fkYTKW9WYCx3LYNvi1SHtMs53tre4nUQPGxhkh2CtI5LmWIrkNrwSwzkY+OdKZzQ4tbjx+hWZAbAlZxV1RJREoiURWOy5KupYoJlVPCnbQjF8YOWA1DGQCVO+/riqr6uNpIN8FIIyRdel5yp9EuFiv3MalBIWhxJhSWG+cfknzqpNpRjCABn72LoUmiZqlj3stZueNt/LYta5K4nw2GNLezJYyHbIw8jYJOdWNwAeuAOgqm6cSuuTco+jmhbdzCBhs35Yqw3FxrPuksp0g5OlVYkYBIGoNtj80sPMUUKrDe0W2R5EOVMfuaMfX0ZB8MdgTsc4wMVCahgvfYuk3RNS4xgC+uLjHIcd3vau234pHcRRyrmSMkRNt1LLgxOM+8cO3vHA1EY6mpGPDhrBUp4XwyGOQWIWS+0nlyO0uCIFKxlPEMbHdDlgQDuCu2Rv5jO1XBpMRkNkF77VvT6KkqY3yxkdXZvzy8FVJIWUKTjB8s+Wd8ipKTSbZ5ej1bc7qSv0JJSQCYuBBI2EZ96/FdNcVKIlESiK9cn3kTWc0UkbLBCDcXZRveuPeC28IPVUznO/b1NVZmu1wQcTgOG8qVhFlzvz9chfwNvbQ22dAjEAZOmdLOR7zY32we+Kz+GYcySe9Y6Q7FHc32kQ+j3MCeFHdReJ4Y6RyKxSQL+bqGR/8Ayt4icWuxt6LDwMwtR5D454i205P4wfRpf0wfcJ/t7D+urw1PH+A0nLSfpd1m+o8rjkus93TQNk2jArSK7yqJREoiURedxMERnY4VQWJ9AMmiLCvaTfEQwRHZpWa4kHqSTj4anOP0RXM+GmfiKuesP+kc/wCAPFTVx1I2Rc1G8qGFLW4W4eW3+mARR3Ph+ImlGzIux1btgNtjA6ivWS6xeNXHVxsue3I32qS4ly1NDwzw7XTdrNKZZ5bc6xoQYhQqPeIyS5GDgg71o2VrpbuwtkDxzWS0huCoktxIVEbO5VDsjM2FPQ4UnCn5VaAGYUa8aysJRF/VGSBsM7ZJwPmew9aIrYns14kQCLcEEZBE0RBHYg66r/iot/kVJ0blcuFWXGoLH6Gtmh0kmOQzRAx76gQNW5Dbgk1TeIHv1tbyKlbrgWso/mTgPGr1o3ls4hIilCyyRjUM5GR4m2Dnp+UarT0tNL+sjkujo/SdRRFxa0EHYfVR3BeSeMW0sUqW6kxMGAMkWNu20gON8Y8qz+EpA/Xa4398FmTS1XJAYHgFp8sb2GOQyHBWNl5g8SV1toVWXGqLVEUzjGcGTOojqc74HlU4ZTWxcffJc28m5VKf2e8XcgtDlgdWrxYsk7jJOvfrv51CKSj1nOc4m+z2F0xpitETI22GpkdvO5OGOVlM8L4BxyC2mt0t00THUzF4tQOFGVPiYU+6DnGQd63igpIxYONvfBVKqrqKmTpJAL5YcFzcY5V45csjzQqzonh6i8IJXORqw4zgk4P5xrWamo5c3Ee+5TUOkqqjv0dsd/8AcKKHs04ppC/R/dHbxYf266kZFRskErSbjvWkmkKySA07zdvcMMb4cP7IfZnxP+bD/Fi/96vfiot/kVz+jcqnLHpYqSCQSMqQw28mGxHqKnButF+KysJRFNcrcVWF5ElRnguEMEqrgNgkFWXO2pW3GfWopWFwBGYxWzTZWu64JDbW13Z/SjdSy6XighhLvFKucM+lmVCVOlh5dKgEjnua+1gNpOBCkLQAQo7mDgPEZohPLbCCC1gCqmQuEQe8QmS2Scscgfq33jkiadUG5JWrmuOJC9fZnclhcW4OGYCWM+TrgaviDoPyry/xVGYnQ1rc2mx7sx9RzV/R7tYOiO3H35LeOHXYlijkGwdVfHlkA4+VXwQRcKJdNZRKIlEUPzbJi2df5QpF8ndVf/sLH5VUrpeippH7gfHIeakibrPAWA+0W8130nlGFjHyGo/rY/dVz4Yg6LRzDtcS7xNh5AKGvfrTnhgrBxrhFq0FjbSXqW08EAYpJGxTVMRIxMg2U5x18q6jHv1nODbgn0UBaLAXUZBylxC3zPZyxyKo1GS1uFPujfLAlcjHbBrczRO6rx4hY1HDEKp3Ny0rtI7Fncl2Y9SSck/fVgAAWC0vdeVZWEoiURfRnspnZ+F22o5wGQfBXcKPkAB8q41ULSlWo+yFbqrqRKIlEX8Y43NEX4gmV1V1IKsAykdCCMgj5URelESiJRFXfaHOycNu2UkN4TDI9dj+o1NTgGVt1pJ2Svmeu2qiURKIv4RRFovH+brm3j4fJbuIreSBJGjjRFDSRtiZSdOcZGMZ71TjgY4uDsTf+ymLyLWX6dvD48yuxaC61JlmLZiuY8qBnookIGPzaZ09xmPUfwmT1WeUJDb8QiVjuJGgb1Jyn+bFUtPwifRsvAaw/wBuPpdSUbtSdvgt/wCUZPwLJ/JyuvyJ8RR8lkA+VcfRUvSUkbuFvDD6K1O3VkIU3XQUKURKIq9zacm2X+lLH1AilH+ZlPyrjaek1aJw3kDzv9FZpBeUL524xKJLqZmOFaZsnGcLrIzjvgdq9do+PoqSJg2Nb6LmzO1pHHiVZeK2lldStM/Fx4jYyZLR06KFHQ4GwHSt2mRgsGeawdUm914cZ5Ha2tTeLdRPGcKuFeNn1ED3Q31hvnywDWWVGu7UIQssL3VRqwo0oiURKIvof2Pn+CoP0pf9V649Z808vRWouyrnVZSJREoijeZbrwrS5k/Ihkb5hGIosgEmwUb7N7nxOF2LeUCJ80Gg/rWiEWwVkosJREoirHtNP8F3f9X/AOS1PTfNatJOyV82V2lUSiJREoitPDL6zls44L2WZPBkkaMQxhm0vpLAux041Z2x261A5rw8uYBjv4LcFtrFTvBeD8MuA0ri+NvEArXFzLGiKBsqLpGpj2CL0z2yKikfM3AWvuAWwDDiqVeTwpdF7YMIFlDRhuulSCM5Oe3epnxmSEsfmQQeYstQbOBG9fQnKkg8W5QeUUv94On7IRXhvh1xNIWnY4+gXWrB+ZfgrLXeVRKIlEVZ5pb8Pbj+jmPzBgH7zXA+I/8AKtH9Q9HK3RfMPd9l872lt406x61TxJNOtzhV1NuxPkOte8HUjHALkZuWlx8p/RQPoEUF5PjP0iaaMqp/o4NWPmxyPWqfT6/bJA3AepUupbJU7m7g3ElP0i/Vzk6RIzowyfsqFY6Rt0AA2q1FJEerGo3B2ZVZqZaJREoiURfQvsd/iqH9KX/VeuRWfNPL0VqLsq61VUih+ZONfQ0EzxloFP4ZlyWjU4w+gD3kH2sbgb4ODRF+eNzNPYySWcgLlPFhdGyGZffQZHVWKhSO4JFEVb5h5mju+BSXMewlRUK9SrM6o6n1BJH66jlNmE8FboY9eqjbxHkVyeyfjccPAxLK2EtzJqPpnWAB5nWAB3JFbNOCimb+ZYcPMBWrke6lms47iY+/cZuNOchEc5iUeQEen55PetlCvbhPMKXM0iQDxIovdecH3PE29xPyyBuxGwyo3JOCKZoiq/tP/iu7/QH+ZanpvmtWknZK+ba7SqJREoiURWfkbgtrO8j3dxHFHEARG7iPxSdWBr6hRjfAJ3HSoJ5HtADBcnyW7ADmpnmCCG5KiXitpHDHtFBbxPIkY/NAIy2OrHc79OlRxlzMmG52k4rd1jmVSeM28SOywTePHgYk8MxZONxoY5GD3q1GSe0LeahcvoPlFszOfyoIj9zSf+1fPtA4dM3c77rtVf6e5W2vQqmlESiKs80r/wAxb/1cw+82/wDtXA+I/wDKtP8AUPRyt0XzD3fZfP8AwK3R72COVdUbzpG4yRkM4U7jcda92XHotYbr+S5FutZSNhwKF7jiUTp+IhuZItyMNE3u/H3c7GsOkcGsIOZF+aAC55r8cPiVuFXZ0jXHcQMGwMhXDrjPUDI6UcT0reIKyOyVXamWiURKIlEX0H7G/wCKof05f9V65FZ808vRWouyrvVVSKKHHrV5Gt2ljEoypik9xiOhwj4LKfMZBoiyvikk/L13mHL8OnYssbE6UbqyZ30EdQ3cdc6donktNxkr9OyOduo42cMj9+HHMcRlS24uUa5toc/RbiXxwrDBQqSRsNumlT2OkEdKrSygxutkuzRUZZVRF4s4A3HcCL+hvtvwUVw/i7G0WxLaIZJ1lcjJOCqKdgNwoXON8k5+yKl1tmy5VHoRbWGLi0ADvGJ9BzJ2LR7vj1xxiccPsg0FmoAlYdRENjqI23GwQd+pO+ndrzIcMlWkp2Urevi/dsH3I27AcMTlpNpfWFhHFaRyImkaUhQ65G7k+GuXYk5JOO5JqZc5WKiKre1H+K7v9Af50qem+a1aSdkr5urtKolESiJRFZuWoIIraa9uIhPokW3hhb6jSMpcs/mFQZA77+mIJC4uDGm20ngt2gAaxXSnO6P7tzw+zeHuI4vCdR30ODsQPh8RWPw5HZcb991nX3hQ/OPCFtbl442LRFVliJ6mN11Ln1G4+VSwPL2gnNaPFsFu3KC4mYfkwRD72k/9a8DoHHpnb3fddmr/AE9yttegVNKIlEVe5tGDbN/SMh9AYpD+1APnXG0+zWoidxB+n1VmkNpV89XTeBfM2PxVwXwPJZNW3yFeuon9NRxuG1jfNq5so1ZHDcT6q4tzNZxtJeLwyf8A5nxYzI85VX1/jVUAEfd086dE82YXjC2zwWdcZ2X54yv8HS/RLS2WCURPM0F087x6TrTxEZQVxkg9cZNGfMGu43F7XFvBD2cAs8q4oUoiURKIvoL2NH+C4v05f9Rq5FZ808vRWouyrZd8Vgi/GzRJ+m6r+01VUgF8lUebeM8GuovDupYpR9koGkZT5q0YJU/Dr3rQyMGZCtMoql/Zjd4FY9x4lNUFrdTXFo32ZcpowQV2bYnvqCg9tqqvmYMnfX34hdqm0fUG3SQi++4afI+ocoi0iePBk06QCAQclc49Pq7fL4dK73NfcNz9f5XYp4pqch01tUAjA3Lb24dnDjbuGHHw63cplNIyoXUTg476Tg4+NSyvYHWd771RooJ3x68VhcAXJseOqbHmfDeJfgYkX8C88kFux1SGE6y3QY06lB22Gc4675NbNnYTi427lDPo2oDbtiaXb9YHwDrC3cL8VrfJ/HeCWSaYGMbt9eSSKQu36UmnHyBA9KstmjORXFl0fVtN3MPr6XVwtucLCQ4S8tyfLxUB+4nNSAg5Km5rmmzhZRntMuFfhN0yMrKVUZUgj8YgO4qxS/NaopOyV86V2lUSiJREoinuXOMxRxy211G0ltMVY+GQHjkX6rpnYnBwQeo+YMUjCSHNOIW7XAYFcnBoLZ7jTO03g+8VEa6pHwRpQDoCVzk9sVs8vDbtz8lhtr4ro5jvHur5i0Zi1MkKxEYKKNKIpB743PqTUVxDCXXvYE381ntPtyW9cqRfhrhx+TFF818R/wBkorxHw621KXHa4+gXWrD+ZbgrLXeVRKIlEUNzbHm2Zv5Nkkz5KrqX/wCzVVPSEXSUsjeB8sQpIXasgKwD2h2hjvpf6QLIPmMH/uU1f+GZ+l0bGP23b4G48iFDXs1ZjxxXXz+XK2Trn6IbWIRY+oGAIlHkJNXXv08q61PbrDbc3+irv2bl6ezS0cTvcsCtpHDKJ5GGEZChGjPRiWxsM9PhWKkjV1dtxZIxjfYqYnQfCrJUa/VESiJRFvvsghWThKo6hkZ5QysMggucgjuK5FZ808lai7Klbn2d8MfrZQj9BfD/AFoRVVSgkG4VY5k9nfBLaIyz5t07HxmJJ8lVixY+gBrUtClE0l8/G31WO8Z4fAxL2MVy0AOkSSqpBYnb3lQBfhkn1FQOwxyC6kFnWZg55yAA8z9sNt1xWtkjSBCVYAEnAxkjGQN9xv1qB8jgzWC6lPRxPqBE6xFiTYWuRbAZ4Y54LjhgJXIAIABO3TP7v2VK5+OJVGKA6l2gEAAnDK/09O7KU4RYRgrLcxTNak6WeABSD3GXUqxH5IOd85FbA772UUodb8st1t1sfA58r34LZ+VOROB3UYlt18cDrqlcMp8nQFdJ9CKnDQuU6aS9iforhZ8lcPiOUsrcEdzErH7yCa2UJN1G+0+FU4TcqiqqgJgKAAPwidhVil+aPexaSdkr52rsqolESiJRFYuFcwW6RLFccPgnVcjxFLRS4JJOZB9YjO3TsKhdG4m7XEeYW4cMiFZOYOKyWsKTcLWCKylAUTRR5lV/tRzO5Yhs9D386gjYHnVluXDYThyW7jYXbkqvylE1xxCEuSzGQzOxOSSuXyT3ywH31U07MINHSkbRqj/dh6Erekbrzt8fBfQHKMf4J3/lJXb5LiMfeIwfnXF0TF0dHGOF/E3+qt1DtaQqcroqFKIlEXldwCRHRvqupU/Agg/toiwn2lWRMVvMfrIWt5P0lJB+50cfOub8MP6CpnojsOsPT0LSpq8a7GS8lWuBc13dopSCXEZOSjKrrnzCsDg/DFeufCx+LguaHEZL88d5ou7sATzMyDcIAEQeXuqAD881lkTGdkIXE5qHqRapREoiURb/AOxb+LE/rJP81cis+b4K1F2Ve6qqRQV3wCyRnup40Zl1OZZz4mhdydJckRqB2XAoizK7t7rmC41Q5g4dGSiOwxqHRii/ac9PJRt1zqhcwvOOS6EU7aZhDcXnM7hu+9s8shjSl4KC9zPbg/RLaQQhmOS5c6V36E40sfLUPOq8zLscfeC6+jagCphYcyDfmCfSw4WO9Q9hw5xAt2QfBSVYXZeo90Mw8t1OxOfqn0qQtvnldVRPqHqGzw0EHhjceh7gVo1jFPwG6EjZl4bcYDsoyuD9VtO+lh109xkDO2mRoLDY5e8/eKpzvjqW67RZwzH/AF4cM28W5agOVbKRluYY1jkIDLNbnwiQcEElMB1IxswIO21TLnKw0RU/2tH+Crn/AKf+rHVik+aOfoo5eyV8612VVSiJRF/NQ86zYov7WEUjwzjUsCTRow8OdDHIjDKnIwGA7OvUGtHRtcQTmFsCQrP7M7bT9IucZ0J4aDzY74HqcKP7VeS+LJTIIaNubzflkPMnwXQ0c22tIdgW8cLtPBhjjznQirnzIAyfmd6vNaGgNGQUZN8V1VlEoiURKIs+554L4n0iH+XXxo/SRdIYegyEb11tXBrZPwNfDWjLJ3dkf/rl3K3E3pYXRbcx771g5BGxGCNiD2PevfAg4hcZelrbPI6xxqXdjgKOp/8Aj17VHNNHCwySGzRmStmtLjYZrU7Lkq0gtT9KCs+kl3LEaTjom46fef1V87n+I66prAKUkNuABYYi+bu/y811m0cbI+vn7yWTivpK46URKIt99in8WD+tk/aK5Nb83wVmHsq+1UUqhuP8BF2USZs2ynU8I28RgcqHbO6Dro7nGTgYJE5ld4rORbdfwhUQwqo2V3xHGcAe6qlgSegANEVd43yxHacEkto9xFGJC2N2dWV3Y+pIPw2Hao5ReMjgVcoJC2qjd/UPVQ3sm5fjuOCSRSjKXEj5+WlVYeoKZHqKywdVaVDiJbjZb0Vu5Ps2awW1u0DtDqtZAwyrqmyNv1DR6G+fmK3VZdHLPAWstcMb6rT60SMSXiJJ1IG+1H3Gd13G4IwRT1EVN9rx/gq4+MX+rHVmj+cOfoo5eyvneuwqqURfw0CLbuER+LbRM9lEEZARGCpIHb3WQDcb9e9fJK17oKt7WVDyQT1sRj3hxPDJd6Ma0YJYFAc0crWro7RR+BIkbSknUq4XG2nBU/FTtt1zXY0TpytZI1kr+ka5waMicdt8+RGPBV56aMglosRisxzX0NclbdyDwPw0toWG4/5qb9IEFAfUPpx/VGvAxyfj9KyVP6WdVvoP/wBHmuwW9DTtZtOJWmV3VVSiJREoiURRHMtkZItSDMkR8RQOrYBDr8WUkDtnSe1VK6lFTA6Lacu8ZfzwUkUmo8OWC+0DhQjnE0e8VwNYI6avtD55DfM+VWPhmvM9N0D+3Hgd9tnhke4b1HXQ6kmsMnYqd9mzJ4EnhKTdJIpYasaoyVAzk40gavgd+4zx/ioS/iGdKfyiDbg4A87nDvGGxTUOrqG3av5K/wANrvqfDORjONgD1CjsP1nvXi3y4arMB5954+mxdEN2lY7zxy6bSfKj8DIS0Z8vNPl29MeRr6loDSwr6frn8xuDuO53PbxXEqoOifhkVXK7yqpRFvnsTP8ABv8A1pP3Vya35vgrMPZV+qopUoiURcfGbbxbeaP8uN0/vKR++iyDY3Cr3snttHCbMd2Qyf32Zv8AyrAFllzi43KttZWqURKIqX7YT/BU/wClF/rR1Zo/nDn6KOXsr55rsKqlEVg5N4GLiUvJtbw+/Kx6EDcL88b+mfMVw9O6U/BQasfzH4NH15bONlbo6Z08gaBh7wWzW17HJ9R1bHYEZHy6ivlL43s7QK9A+F7O00hU/wBqXGvDgFup9+bdvSMHf+8cD4Bq9V8JaO6WoNS4dVmXFx+wx7yFzK+XVZqDb6Kl8jcH+kXILfiofwjk9Nvqj5kZ+CmvVfEWkfwlGQ09d/VH1PIeZCp0UPSSY5DFb7yrakRmZhhpiGAPURj8Wv3EsQehdhXN0ZSfhadrDnme8/bLkrE8nSPJU3V9QpREoiURKIlEWd858uq4ktzskuZIG/IkGSy/flgO6s4Gy1wKsv0dWNrox1Tg4d/3/wDYcVbjAmiMTs9nv3gsd4ZfS2NzqxiSMlXQ9x9pT6HqD8DXr6qmg0nSal7tcLg7jsP3HeFzGOdDJfaFsacZEsMUluQfGbQrN0Q4YnUPMaSNPc4FfKZaF9NM+KcWLcTbbla3A3vfcvSUupKC85AX45gW88eC5eLW1vLE9tKzMo3eViPckJ906jsHJOyDoDjAB3moqmopp21MIsdjd7dotu4nblitp6U1LLkWvkBnhtHAbznxxWR8d4NJaSmKUb9VYdGXsR+8dq+p6P0hDXQiaI942g7j9DtGK8xLE6J2q5R1XlEtG9knOkdoXt7htMMja1c9EfABDeSkAb9iN+u1OrgL+s3NSxPtgVuMUgYBlIKncEHII9DXKOCsr90RKIlEXPYWaQxJFGNKRqEUZzhVGAMnc7CiLooiURfxmAGScAdzRFi3td52juFFpbMHRWDSyDdSV+qqn7QB3JG2QMd66dJTlvXcq8r74BZfV5QqR4DwWW7lEcQ9WY9EXzP7h3qhpHSMNBCZZT3DaTuH1OxSwxOldqtWw8A4eIVMEOkRRNofUNTSMVVmYnIC51DsenYYr5XpCrfVSdPNfWdlbJouQAPfndelZBHTxNAvci/mRuxy5LmzDDHJcTANGmkxlwCyhchYwOzK+QD31Dfat4o56mVlPD2je9suLjwtnz3qerqjEzO2d7bSdvG42fdZLxS/ku7hpGBMkjAKo3x2VR8On3nvX1OkpoaCmETTZrRck+ZPvgvJPe6V9zmVr3JfLIREtuvSW5bzz0j+DY0/oq3QsK8ZHI7Stcap3y2YNHdl/wBjxsF1S0U8XRjM5+/JabXfVRKIlESiJREoiURcfFeHrPG0bEjO6sOqsN1YeoPyO4OQTUcsTZWFjxcHBZa4tNwsf595aaYNIq4uoRiVB9tfssvntkg9xlTuuBytE1rtF1H4KoP5bsWu3E/Q7dxxyKnqYhOzpWdoZhVDlLmL6M5WQa7aTHiJ1x5Oo8x+v4gV39NaIFdHrMNpG5H6Hh6Hhe9Sjq3QPuDgtJvI4vDjkUhomdBCsa5GCdTED7UjYZcnoD294n5w3pWSOjeCHAHWvnfIchgbbc9y9ZSzmW+qdhJJOeFh3AYG38Lz4vAt1FItyuUQkmRMfgW22Q4y+kD3z0ycYOCBPQ1UtDM19OcT+k5OHHdf9PjffXqKGOYNYMzlvPHhfYN2fHMeP8AltSC2Hib6kqbqw7b9j6fdmvpGjdKwV7epg4ZtOY+44+Nl5ioppIHarwomumq667Lik8IxFNLGPJJGUfcDitXMa7MLIJGS6v8AiW8/ndx/jP8A71r0TP2jwWdY70/4lvP53cf4z/706Jn7R4JrHep/lT2i3dvMnjTPNAWAdZDqIUndlY7gjrjODjHqIpaVjm4CxWzZCDiujnX2jXM1xIttM0VujFU8M4LgHGst136gDAxjvWsNKxrQXC5WXSEnBVg8zXn87uP8Z/8Aep+iZ+0eC01jvT/iW8/ndx/jP/vTomftHgmsd65rzi1xKNMs80i+TyMw+4nFbNY1uQCxclcdbLCneXeV5bn8ISIrdd2mfYYHXTn6x9eg8+1cbSmm4KHqdqQ5NGfPcPPcFapqSSdwDR74LRbaBLeN4LdVAUhTGy65JywGSdxhSufe6DB6BcV89qamarlE87sTtBs1gGwcb7MzxvdenpKOOFrbd+tewFt+832eGa67aNQHkMjrGq7y6tDKF6xzA5yy9n6479zVOu4tja27icG2uCTtb37Rl9JJ5hG3rAb7EYf6mncdoyvs2DM+b+Y/pLKkYK20W0a+fbW2e/lnp8Sa+kaE0OKGMvkxldmd3AcN+/uAXlqyqdO+5yVk5B5baPRcOmqaT3beM7dQfePltk57KCe+K42m9IPrpv8AD6U4frOzDZ3DbvNgrNLCIm9NJyHv3ZbNwbhogj051OTqd8Y1OcZOOw2AA7AAdqvwQMgjEbMgonuLjcrvqZapREoiURKIlESiJRFE8d4T4wDxkLMn1SejDujY+yfPscHfcGnW0UdXF0b+R3H3mFJFKY3XCxrnTlTVruLdCrqT48GPeVupIA775wNiCGGc7xaH0u+meKGuNiMGuOVtgJ3bjyK2qaYSDpYuYUFylzW9odJy8DH3kzuM9WQ9j6d/TrXW0zoOPSDdYdWQZHfwdw9O7BVaaqdCd4WoWssM0Ubxun0RF1kDuV3AcHoF+sQdycZ6b/Np4Z6aV0crSJDhyO0b75A5c8vRw1AkBczFzsL7r/XZwHl4wwmTXqXSkuX8N1DRNHsfex9STqxJ7n7WNs9J0TgWHFuFwbOB4bxs+ysTNjLdR3Wtgf3X55t2D6XVQ4nyOkp1WbMhYaxDMCNS7e8j77bjY5I1DOK9bQ/FL4hqVovbDXbv/qb9RyBXEq9EOjuWEHZnkd3vA2wKpvEuGzQNpmjaM9tQ2Pwbofka9dS1kFU3WgeHDhnzGY5rkPjcw2cLLkqytEoiURKIlEQmiKX4Pyzc3ODFEdP5b+4v3nr8s1zK3TFFR/NeL7hifAfWynjp5JOyFd+EclWtu0Zun8V3zpGCIgRjr59dtRwfKvHV3xNV1Qc2lGo0Zm/X/jlc8V1qbRVwXHG2Y/jMqZu55NbbJmBmKJglfCyo1hAd5I/dbbqHwMZ24DGs1cz1rXO3W3X3Ox5jFd6KOMMAGTgOBvuv+12I4EY5Lpmu4kUXEjsqxdJnwpkBPvKExkqdsbdhjzOIaeaaToIm3c79I2W2k7CNvmqc8ohaQ+wB2bt2P7v5us15x5ue8bQuUt1OQvdiOjP+4dB6mvomhNAx6Pbru60hzOwcG/U5nuXm6mqMpsMApHk3lTOm4uVOnI8KLGWkb7Pu+XkO/U4A3paa009zvwVFi84Fw2cAd+87O/KalpQB0suWwb1tPAOEGPMsuDMwxtuI12OhT8QCzfaIHYADTR9Ayki1W4k5nf8AwNi2mlMjrlTVX1ElESiJREoiURKIlESiJRFE8a4MJcSIdEyjAbsw66XHdc9D1Uk46kGnW0UVXHqP5HaPe0fwpIpXRm4WT82cl+KztEng3I954Tsr/nIem/Zhseh0nOKdDpeo0Y4U9bcs2PzsPqOGY4iyklpmTjXiwO0Kj8N4lcWMx0ExuDh0YbH0Ze/ofuNeoqqOk0lANezmnJwzHcfXzC57JJIXYYFX7g3MtvdRtECLeVyNUbn8G++XCHouvcHbO52PWvC6Q0FVUT+lA6Rg2gdYbtYZm2e0cQu9SaUY97TJmPHhjttmAfFWsK5fxZQEWNGwoOrrjUxOBsAuAB5n0rzl26uozEkjHL3xVu7dXo2YlxHDu28cVyIHZ9EhzrLNpcBo3i306RjIZdSZBxnfr1qe7WDXZhawuCQ4HbfHI45cFJIyIx5XGA4h22+yxxtyUM3KNrOXLQLEFLKZIZCoyv1j4ZGAM5Hfoa7EfxDX09gJNe9sHtucf6hiqNRo2nw1b3Nja2/LLDyCg5+RIDGJY7mVUOfrwl8ac51acaRsdzXXj+LJw/UkhaTwdbPde6rO0K/XLA7HDdt3Yi/JcjchdMXab5xmKQE4xnbr3H31aHxazbA7/k0/ZR/4NPsI981+zyCFxruxjGo6YHbC77tv7o2PXyNan4tB7EB3YvaMeGGKyzQ0rto3bM+GOPJS3/28t49GuSWVnOlVXSgY4J674AUEk57fKuc74uqpL9GxrbYkm7renotodFNcTrONhifTvzUlDwy3tsBLeOORWUM7gzkK4YIyHOTl1042IPbpnlTaSrau/SSktN8B1BcWuDbhjtXSp9GwDrNF8DbYbi1wb3tgb/VWWMloWyWOVYZddBPX7OBgVxSLSYW2ZG/mhAbIMtmRv5qGsrCRoUGlBGyiRBnV4Tac75AyjgkFR01Ebg7XJJoxITc3yOy+PqNh228bss0bZCbm4uDsuL8NozBOdthUVxbmu1tCwiJuJtRYANlYzpCYMncYGMbnzxtXaoPh+srbOl/LZxGJxvg36mw71xqrSgtqjE2thlnfHnuWfcW4tPeSgyEuxOERRsM9lX9/WvdUdDS6OhIjAaNpOZ7z7A2BcOSR8zsceCuXKvJXhsj3K+JM28duuD0xu3bbbqdI7k7V5mv05NXPNLo/La/LDhuHHM7AuhDSNiHSTch7/stc4JwXwz4spDTEY2+rGD1VM/rY7t6DAE1Bo+KjZqtxJzO/+OC1lmdIblTNX1ElESiJREoiURKIlESiJREoiURcfE+GRzqA43G6sDhlPmrdvUdCNiCNqjlhZK0seLhZa4tNwqHzXymrri5TWo+rcRjDJ+moyQPXdNiTp2riMpq3RjzJRO1mbWHHy294s7vVovinFpRY71mXG+Sp4Rrj/DwncMm5x6r3+K5Hwrv6P+JKWp6kh6N+52XI/Q2KpzUMjMRiPexePBOcLq291X1oNvDk94D0B+svwzj0qev0BRVnWc3Vd+5uB57Dzx4qOKqkjyOHFW3gfPdmCDJC0LY05GZEA2yFA3QbDYL2FeWrvhWtA/KeHjcbNdz2HmV0/wDF+kGrJf795zPNWC2ureeJYobmMqSTJhgHbJZj7p6amO+R0yO9cOakq6eQyTQuB2YG27MbhlY8Vfjro3SGQWJ2Y5bO/AZcV0y2En0e6jB1l9egnSCdaDOcYAOot5VUE0fTRuOFrXzwseZysrLZozNG/K1r57DzOVl++Jwv40TL4ukRyKTHpzktEVB1bY90/dWsLm9G4Ote4ON+O7vWsDm9E5ptckHG+43y7153MDlgwjnyUC6kkVWyC20ilgh65BAPVunfZj2gWLm55EEjkbX9Ni2Y5ttUubnkQSORtfvGGxdNzA3hxF3RZY8NqP1dWkq+2R7pDMPmPKtIzd7gxpLThYZ2vcc1D0zGOd+03HG17jngFB3/AB20UuZ7qMsQqhYcvp0NqGMajq1b5OBsNuuetT6I0hJYRQuAxxd1b3FttsLKF2kYYgAw5X43uLbNlsPqoviftOQZEELMfypDpH90ZJ/VXXpfgyQ41EgHBuJ8TYeRXMfpEfoHiqVxnmi5udpZSE/IT3F+YG7f2ia9ZQ6GoqPGJnW/ccXeOzlZUZaiSTtFdXA+Tbi4wxXwYupeQY2/NXqficD1qtpH4io6S7Qdd+5v1OQ8zwUkFFJJjaw4/ZaXylymqD/lU67NdSjOR38Mbah8ML6kjFeckjrtKuDqo6kexow8vq7HcFeaYqcWjxO/39FfuFcKjgB05Lt9aRt2byyfIb4UYAycAV2YII4GakYsFWc8uNyu+plqlESiJREoiURKIlESiJREoiURKIlESiKGvuXY2JaMmFzuSmNLH86M+6fUjDetUavR1PVD8xuO8YH333Uscz4+yVUOYOTFkyZ7YSf00GQ3xKfW+Q11z46fSdB/lJdZv7XfY4eBCmc+Cb5jbHeFR7v2fBiRbXCsR1jlGlh+lgZB+Kir0fxU6I6tZCWneMvA/QlQu0eHYxOB7/f0UDfcn3kedUDMB3TEn6h736q7MHxBo6Xsygf6rt9cPNVX0czc2+GKj9dxDtmeL0y8f+1XtWlqMbMd/wAXfdRddm8eIX7XmC5HS6m/xW/3rQ6KoziYWf8AAfZOnk/cfFfiTjU7dbiU/wDVb/et2aOpm9mJo/2j7LBmef1HxK8RDJKdleQ+gZz++pTJFCMSGjvAWA1zt581KWXKV5JjTbuo83xH+psH9Vc2fT2j4e1KD/p63pceanZSTOyb44KdtfZ9pI+k3CJnoie8x9ATjJ9AprjS/FYkOrRwued5y8Bf1Cst0dbGRwCu/L3JSJgwW2D/AC1zkH5IRqB9NKfGqMkela//ADMmo39rfsD6k9ymaaeHsNud59+iuNny2gIaZjMw3wwwgP5sfT1BYsR2NXqTRlPS4sbjvOJ/jlZRyTvkzKm6vqFKIlESiJREoiURKIlESiJREoiURKIlESiJREoiURc17YRSjEsaOB01KGx8M9KwQCLFFGycsRfYaWP9GQsPkr6lHyFUJdFUkmLoxyw9LKZtRI3Irll5alxhLkf9WIP/AJGQVRd8O0pN2lw5j7KUVkm2y525XmPV7dvjCw/8zWn+A27Mzh77ws/i97Qi8rzDo1uvwhY/+YrP+A3zmcffen4vc0Loi5bl6PcL/wBOHR/mdx+qtm/DtKMXFx5j7LBrJNll0x8rxfbeaT9J9H6owgPzq7FomjjxEY54+t1E6okO1SVlw6KHPhRomeulQCfiep+ddBrQ0WaLBQk3zXVWUSiJREoiURKIlESiJREoiURKIlESiJREoiURKIlESiJREoiURKIlESiJREoiURKIlESiJREoiURKIuSeWYNhI0ZdtzIVPr7ug/t39KlaIyOs4g91/r9FjFeP0m4zjwEx5+N8e2j4VtqQ27Z/4/ylyvSCeYsA0SquNz4mog4GwXRuOu+R8K1c2IDBxJ7v5TFdtRLKURKIlESiJREoiURKIlESiJREoiURKIlESiJREoiURKIlESiJREoiURKIlESiJRF//9k=" id="217" name="Google Shape;217;p35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8" name="Google Shape;218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15616" y="1835487"/>
            <a:ext cx="7116580" cy="4698877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35"/>
          <p:cNvSpPr txBox="1"/>
          <p:nvPr/>
        </p:nvSpPr>
        <p:spPr>
          <a:xfrm>
            <a:off x="0" y="6534364"/>
            <a:ext cx="9144000" cy="32363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b="1" i="0" lang="en-US" sz="1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Группа разработки Oracle				                 2014	    	 	                                    Зацепин Сергей</a:t>
            </a:r>
            <a:endParaRPr b="1" i="0" sz="15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" name="Google Shape;220;p35"/>
          <p:cNvSpPr txBox="1"/>
          <p:nvPr/>
        </p:nvSpPr>
        <p:spPr>
          <a:xfrm>
            <a:off x="0" y="72000"/>
            <a:ext cx="9144000" cy="576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Установка и создание базы данных</a:t>
            </a:r>
            <a:endParaRPr b="1" i="0" sz="31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6"/>
          <p:cNvSpPr txBox="1"/>
          <p:nvPr/>
        </p:nvSpPr>
        <p:spPr>
          <a:xfrm>
            <a:off x="179512" y="836712"/>
            <a:ext cx="8784976" cy="15121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Char char="•"/>
            </a:pPr>
            <a:r>
              <a:rPr b="0" i="0" lang="en-US" sz="2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Есть программное обеспечение Оракл. А есть база данных.</a:t>
            </a:r>
            <a:endParaRPr/>
          </a:p>
          <a:p>
            <a:pPr indent="-342900" lvl="0" marL="342900" marR="0" rtl="0" algn="l">
              <a:lnSpc>
                <a:spcPct val="80000"/>
              </a:lnSpc>
              <a:spcBef>
                <a:spcPts val="54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Char char="•"/>
            </a:pPr>
            <a:r>
              <a:rPr b="0" i="0" lang="en-US" sz="2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Дальше будет небольшая демонстрация установки ПО  Оракл и создание БД в картинках.</a:t>
            </a:r>
            <a:endParaRPr b="0" i="0" sz="27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0180" lvl="0" marL="342900" marR="0" rtl="0" algn="l">
              <a:lnSpc>
                <a:spcPct val="80000"/>
              </a:lnSpc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ts val="2720"/>
              <a:buFont typeface="Arial"/>
              <a:buNone/>
            </a:pPr>
            <a:r>
              <a:t/>
            </a:r>
            <a:endParaRPr b="0" i="0" sz="27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data:image/jpeg;base64,/9j/4AAQSkZJRgABAQAAAQABAAD/2wCEAAkGBxQTEhQUExQWFhQWGRwVGRgYGB0XHxwaHhwWHRgeHRkgHighGx0lHRkcITEhJSorLi4uGh8zODMtNygtLisBCgoKDg0OGxAQGywmICY0LCw0MC0sLCwsMCwsLSwsLDQsLCwsLCw0LDQsLCwsLCwsLCwsLCwsLCwsLCwsLCwsLP/AABEIAOEA4QMBEQACEQEDEQH/xAAcAAEAAwEBAQEBAAAAAAAAAAAABQYHBAMIAgH/xABKEAACAQMCBAMEBAgMBgEFAAABAgMABBESIQUGMUETUWEHInGBFDJCkSMzUmJyobHBJTVTVGNzgpKTsrPRFiSDosLS4RUXQ8Px/8QAGwEBAAIDAQEAAAAAAAAAAAAAAAMEAQIFBgf/xAA/EQABAwICBggEBQIGAgMAAAABAAIDBBEhMQUSQVFhgRMiMnGRobHwBjPB0RQjQlLhYvEVNHKCktIWskOiwv/aAAwDAQACEQMRAD8A3GiJREoiURKIlESiJREoiURKIlESiJREoiURKIlESiJREoiURKIlESiJREoiURKIlESiJREoiURKIlESiJREoi8551QFnZVUdSxAH3miKLk5mtx9V2k/q0aQf31GkfM1UlrqaLtyAc8fAYqRsT3ZBczczk/VtpvixiUH7nJ+8VRk09RNycT3A/WylFJKdi8m5jn7W8fznI/ZEah/8jpdjXeA/wCy2/BSbx75IvMc/wDN4/lOT/8ApFP/ACOl2td4D/sn4KTePfJeo5nI+tbS/FGjYD73U/cKlZp+idmSO8fa61NJKNi6I+Z7c/WZo/PxI2QD+2Ro/XV6LSFLJ2ZB429VE6GRuYKlLa5SRdUbq6+akMPvFXFGvWiJREoiURKIlESiJREoiURKIlESiJREoiURKIlESiKL4hx6KJigzJIPsRjUR+kchU/tEZ7ZqrU1kNMLyutw2+C3ZG556oVW49zeYx+GnS2HZE/CSH5lTt8E2/KrlN0jWVp1aGIkfuOX/UeJ7lYMMUWMruSofEef4Q2YYGlcdJJ2LH5ZLNj0yKuM+GquoxrJ+TcfsPIqI10bPlM5lQd7z1eydJBGPKNAP1tk/rrqQfDGjos2Fx/qJ9BYeSrvr53bbdyipOKXMmczTvgEnDucAdSQDgAV1I9H0kXYiYP9oUDppHZuPiVxNMx6sx+JJq0GNGQHgo7nevW4jlico4kjcYyrakYZwRscHfI++sarHDIHwWbkLtae9gAZjdRKehbxEB+GdjVZ9FRzYOjYeTStxLK3JxHMrus+eL2P/wDKHHlIoP6xg/rrmz/DWjZf/j1T/SSPI3Hkp2V07dt+8Kbsef4y2Z7co3TxIGKt94KsB8GNcp/wxU0+NFORwdl5XHi1WBXsf81ngr3wDnHxPxNwk/8ARy+5IPgwAOPUq2fOqcldX0OFbDh+4ZeI6vLBStihl+U7Hd7xVrsOYIpGCNmKQ7BZMDUfzWBKufQHPmBXTpa6CpH5TrndkfD65KCSJ7O0FLVbUaURKIlESiJREoiURKIlESiJREoiURKIuXiF/HCuuRsDOB3LHsFUbsfQVo97WNLnGwG0rIBJsFSuZea9K6ppDbxH6san8LJ8WX6vwTp3bfFcQ19VXSGGgb3uOQ+3PHcFa6KOIa0x5LMeMc9SuNFsot4vzcaz8T0X5b+tdih+GKeI9JUnpH8ez4Znn4KrLXvd1Y+qPNQ/C+BXF1JEFU5nYqkkmVV2ALH8IQdRwD0zXoy9kbbDIbBs5KlqlxupWThnDrYkXFxJdSqSDFbL4aAjYhpn3O/5IBrQPlf2RYcfss2aM14tYxPwkTogEsV0Y3bu0bplMnvgkCs6xE2qciEsNW66fZkNV1LH/K2s8fxyoP7q1qcGA8Qsx5qoKcgfCrO1RrXOYSLe74rxDSGlg+jwwahkLJJHGC+D1KgjHzrnR9ZjI9huT3Aqc4ElQPLfEeKviZ0uLy0clZYziVXXcOAhPukdsAbjyqWRsI6osDsWrS845hcfL1lbxxcQup7fxIoSIY4ZSVOt5OjMN1dVABPUZNbyOcXNY04nHBYaBiSuK5/+mSozRm5tZApKxti4jYgHCh9nGTtltq2HTA2Nj5FY6pUde8EnhhguXTTHNvGwIztnG3UEgZB8q3D2uJZuzWLEWKl+Dc7zRjw5wLiE7FX+tj0bv8Gz8RXnq/4Zppz0kH5b94yv3bO8W5q5DXSMwd1hxWm8r82B1zbyeKg+tBIcSJ+ixOfk2VOwDKBXDNXWaOeI65t27Hj3j5O33VsRxTDWiOO73/ZXjhvEo51LRtnBwynZlPkyncHv6jBGQc124pWStD2G4O0Kq5pabFdlSLCURKIlESiJREoiURKIlESiJRFGcZ4wsACga5W+pGDjP5zHfSg7t8gCcCq1XVxU0evIfue5bxxuebNWWc3c5CBzhhNd4wWxhIgeqqudv0c5OBqJwK5tJo2p0w4TVF2Q7AMz7/cR3BTSzsphqsxdv3e9yzjXLdTrrfVLKwTU7YGScDJ6Ku/yr2sMEVNFqRNs0bB7xPFctznPddxuVYbNrTh8gW6tpLi6R8SpIQIo1DdUUZ8UlMMNW246Vg68o6psPP8AhZFmnFevPl9cw8QSQzNLGpS5tTnCeGTqQKowoxjSSBkgb9axA1jo7WtsKPJDlJc439pazrNDZRytdoLpZZ2LoDISSFhGATnc5PU1pC1726rnWthYfdbPIByTgPDrq5t+IrPF4P0pUmiZ1ECGSJgdgcaQQRv8etJHsY5pab2w34FGgkG+1ePKdhBw+6juLi/tfc1AxwlpyQysvVVwOue/SsyudKwta088FhoDTclQTcL4ainF/LIQPdC2jIM42BLN0+VS68pPZHitbN3+SnOI81W1xc38chcWd54REgQlopIlQK+jqVypBHXAFRNhe1rSO0L8wVnWBJ3FfzlK2srS7hlk4ikihtliV1GcHDSs2Aqjrjck4pKZHsIDPH6LLdUHNSiyX0XD4JLBWczSzXVw0arL9c+4jR7k+5jIxsVrT8syESbAAFtjq3aq5ak8TuYrZ7aCCTXqmlijMLeEoJk1rnAOO+2+KmP5LS4EkbBnitB1jaykubONC94fNIoxFBfKsK/kweAUTA7ZI1Y/ONaRR9HIBtIx77rLnXbdRvGOWiotLOCBpL4xme405JXXgpGd9K6R1J7kb71uyW+s9x6uQWpbkBmoziPAr2wZJJIpITn3ZAQRny1KSAfQ9aO6GpYY3WcDmCg1mG4wVz5T508Z1WRhDdD3UlH1X/NZehyfsnY9QVOMeNrdE1Gi3GooutHtacSPuOOY23C6cVSycakuDthWrcF4yJso40TKMlc5DDpqQ/aXPXuCQD1BN6irYquPXj5jaPewqOWJ0ZsVLVbUaURKIlESiJREoiURKIlEUZxziwgUBRqlfIRM4zjGWbyRcjJ9QBuQKrVdXHTRmR/9zuW8cZkdYLH+debTEXhhfVcN+Om7g/kr5Y6YGy/Ek1S0VoqTSEgra0dX9LdhHHh/7ZnDOSoqBCOiiz2n37Co1nw53Rpykht43UTOmCVDHfr3x3O2SM9a9oXAHVGexcu21XLmPkyxBj+jXnhiZBJF9J/FSDbOmcD3SCcFWGd6rxzyY6zct2Y5KQsbsK6uM8tXV1agzQkXtqnuyDDrdW46YdcgyJ5Hcj47aslYx3VPVPkfsslpIxzVabikU/DRDM+J7VwbckE64nPvx5AONJGrfA2UedT6hbLcZHPvWlwW2K/tjzvcw28UMQiVoQwSYxh5FVm1FVZshR8uw8qw6na5xJ27NiB5AUFxG/lnbXPI8rebsW+7PQegqVrQ3BostSb5rmrZYXtb2kjjKRu481Ut+wVqXtbmQs2JX5ngZDh1ZT5MpX9tA4OyN0yXnWywvW1uXibXG7xt+UjFD94INYIBwKzkpx+dLxkkSSXxDJEYNbKNaoxBcKwwfexg5z2qLoGAggcVtrlTHs3vbZY7tLtlCKYblVJwXaEyMVUdz9Xbvmo6lryWlmeI8VtGRjdevNHG5IrSHQSs/EQby5kU4YqxxFEG6hFXbH5vqaxGwOeb5NwH1KPNh3qF5J4skTyw3EmLSaKRZEbJUtpJQgfZfUBhtv2VJMwkAtGIstWm2ByXFJytdLZreNEfBbv3A7OV7ITsG9PIgncTM19QHFY1Ta6tHJvNmrRBcOVdSPAnz7yt0AJPftk7EEqc538jpfQ76Z5rqEWIxc0ZEbSBu3jmF0aapDx0UvIrZeBcW8UFJAFmT6wHRh2dM76T5dVORvsTLRVsdXFrs5jcfeR2rEsRjdYqWq4o0oiURKIlESiJREoi5uJXywxtI+cL2HVidlUDuSSAPU1q97WNLnGwCyASbBZFz1zQ8AYAj6XMPeI3EUe+lVPpk48yWbviuNo2kdpep/ETD8lmQ3n3i7kFYnlFMzUb2jnw97Flde8XIUty1x6Szl1qA6MNEsTbrJGeqsP2Ht8CQY5Iw8WK2a6yvK2Fu9v4Svnhtyxa2lbc2V1/JyeSMTj1z66jV1nB1/1DMfuG8KTVBFtnoqJwzjt1aFlt7h4xkqQjakPUEgHKn0YDNW3Rsf2gow4jJRjMSSSSSdyTuSe5Jrdar+URBWFlagvKVlGFb8ZsCdUgz2IYL0P6ODkHv0Pzs6f0lI8t7OOFm4cQT9cMeGI7Qo4Gi+fNWy04pcSMkVtJCilMR6VUKxHXOFbSyjHu4APX0HSpKuSpbY9V4PWBGzhwO/G3goZIww7xsVqu+HAxrE0azg7MZsN9+1dIG2SgWHe1LleOyuFMG0Umfd/IcaSVBPbDAiurSTF4IdmFWkYGnBUqriiSiJRFZbDjtvJbx219FI6w58GaFlEiKxyUIb3XTPTPSoHRuDi5hzzByW4cLWKnY7Hh8cMV69s6WyErDHI+qW7kz1cA6EjUg9OuN9sBoy6UksBx27gPutrNtdfnjvFbhJ//AKpbSme2l/BsrDaMd7eaMbBd9j0Oc9TljGNLeicLEe7hCT2gqhzA9s0pa1V0iZQxjfB0Oc6lU/aQdiasR64HWzUbrbFe+QuZWl0RM+LmH3oZD9te6t+VtsR3GD1XI8Tpehdo2f8AG046h7Td1/odm48DZdWmlE7OifmMiti4TxFZ4w4BB+qynqrD6yn4efQggjYiupFKyVgew3BUDmlpsV2VIsJREoiURKIlESiKgc5cwKviTNvFbkpGv8pNurH5HKDy/CHpiuDXmSuqW0EJ4uO4Z+Qx77BW4rRMMzuSwq+u3md5JDl3OSfX/YdAPIV7mngjp4mxRizW4D3v3rkPeXuLjmVY7/liOWD6Tw52mjVR40LY8aI43JUfXQ4JyOnrg4w2Uh2rJhuOwrJbcXaoTgfCpLqZIYgCzb5Oyqo3ZmPZQO/wHUipXvDBcrUC5sF+EvZY0lhSU+FIQHCnKPpPun1HcHbIxTVBIcRilzkuStlhKIlESiL08dvym+8io+iZ+0eC21jvWj+xxPpE7rKocRAOC25Gc43651AEfOudWwsYQ5osp4nk3BWx3btHGTqBwScscZBJ2z2O+B8qpqVZR7ZbdhBbsdRXxT75IO5jAxkdvd777GrtCeue5QzZBZRXUVdKIlESiKf5c4+Ila3uVMtnKcvH9pG7SRH7Lj9dRSR6x1m4OHvFbtdbA5Li4kRA80NvcGWB9OWXKiRRhl1L5qTg+oNbN6wBcLFYOGAKj4kLHSoLMeyjJ+4b1ucMStV2S2txbNG7xywuffjLoyE4PUBgM/8Az61E9sczHRusWnAjvWwLmkEYFbJyZzKrqlwNlfEVwv5DjZX+AJAJ/IYE/UrwlM1+jK11FIeo7Fp78vHI/wBQwzXXeRPEJRmM1pFd9VEoiURKIlESiKL5jvjFDhDiSQ+Gh8iQct/ZUM2O+nHeqtZUimhdKdnmdi3jZruDVg3tD4oHmW3j/FW40483xvv3wNvjqqT4YoTFTmqk7cmP+3Z45+C1r5dZ/Rtyb6r05DsLOeOeOaB5rofhIkWUxF0Ue+qEbGQbnDddumDXfnc9pBabDbgqjADmpThNhYxxi/t7u7sSsngqZkWUFsZZQqbuuBvn91RvdIT0bmh23BbADMYLm5z5igVHishFruAGup4QVV+vuIpOUDH3mHrjJya2hjde774ZArD3DYqHVpRJREoiURKIpnlfl2S9l0IQiLgySN9VFzjJ9fIVDNMIhc5rdjS4rfuVeXorGMJDjw2wS5Hvu5AA1bdOpHlnHx48kjpDdytNaGiwXbfgvIgxqTGQQM53GpWPTTtq7ZKgVosqp+0y2E3DZ9DArEUdFA3GMFh07JqP356VPSu1ZR4eK0kF2lYPXaVRKIlESiJRFJcE4lHAzNJbRXGRhRLqwp88D63wPpWj2F2RI7lsDbYtE4Fxae/t1FrNFYNCx+lCJEjXwDkrKhIJGnSVIz13+NN7Gxu6w1r5X37lK0lwwwVK535oF3MqozfR4RohDsSzDbVI5O5Z8A79setWYIdQX2nNRudrdy9OQuLiG48N94p/wbA9MnZT950n0b0rifEmj/xVJ0jO3H1h3bR9RxCtUM3RyWORw+y3zle8LxmNzl4ToJPVlxmNvXK7E/lK1UdHVYqqdsm3I94935qaaPo3lqmavKJKIlESiJRFQud+MiMzy9rZPDQecr6Sfj1jGe3v1wNItNbWRULcibu7v4APiFbhIiidKeSxfl7hRu7gIz6Fw0ssp30RqNUjnzP7yK948iJnVHAD0C5ABccVYrPliO4Am4RPMZIHXWs+iNkzqKSK4wunKnY7+fkYTKW9WYCx3LYNvi1SHtMs53tre4nUQPGxhkh2CtI5LmWIrkNrwSwzkY+OdKZzQ4tbjx+hWZAbAlZxV1RJREoiURWOy5KupYoJlVPCnbQjF8YOWA1DGQCVO+/riqr6uNpIN8FIIyRdel5yp9EuFiv3MalBIWhxJhSWG+cfknzqpNpRjCABn72LoUmiZqlj3stZueNt/LYta5K4nw2GNLezJYyHbIw8jYJOdWNwAeuAOgqm6cSuuTco+jmhbdzCBhs35Yqw3FxrPuksp0g5OlVYkYBIGoNtj80sPMUUKrDe0W2R5EOVMfuaMfX0ZB8MdgTsc4wMVCahgvfYuk3RNS4xgC+uLjHIcd3vau234pHcRRyrmSMkRNt1LLgxOM+8cO3vHA1EY6mpGPDhrBUp4XwyGOQWIWS+0nlyO0uCIFKxlPEMbHdDlgQDuCu2Rv5jO1XBpMRkNkF77VvT6KkqY3yxkdXZvzy8FVJIWUKTjB8s+Wd8ipKTSbZ5ej1bc7qSv0JJSQCYuBBI2EZ96/FdNcVKIlESiK9cn3kTWc0UkbLBCDcXZRveuPeC28IPVUznO/b1NVZmu1wQcTgOG8qVhFlzvz9chfwNvbQ22dAjEAZOmdLOR7zY32we+Kz+GYcySe9Y6Q7FHc32kQ+j3MCeFHdReJ4Y6RyKxSQL+bqGR/8Ayt4icWuxt6LDwMwtR5D454i205P4wfRpf0wfcJ/t7D+urw1PH+A0nLSfpd1m+o8rjkus93TQNk2jArSK7yqJREoiURedxMERnY4VQWJ9AMmiLCvaTfEQwRHZpWa4kHqSTj4anOP0RXM+GmfiKuesP+kc/wCAPFTVx1I2Rc1G8qGFLW4W4eW3+mARR3Ph+ImlGzIux1btgNtjA6ivWS6xeNXHVxsue3I32qS4ly1NDwzw7XTdrNKZZ5bc6xoQYhQqPeIyS5GDgg71o2VrpbuwtkDxzWS0huCoktxIVEbO5VDsjM2FPQ4UnCn5VaAGYUa8aysJRF/VGSBsM7ZJwPmew9aIrYns14kQCLcEEZBE0RBHYg66r/iot/kVJ0blcuFWXGoLH6Gtmh0kmOQzRAx76gQNW5Dbgk1TeIHv1tbyKlbrgWso/mTgPGr1o3ls4hIilCyyRjUM5GR4m2Dnp+UarT0tNL+sjkujo/SdRRFxa0EHYfVR3BeSeMW0sUqW6kxMGAMkWNu20gON8Y8qz+EpA/Xa4398FmTS1XJAYHgFp8sb2GOQyHBWNl5g8SV1toVWXGqLVEUzjGcGTOojqc74HlU4ZTWxcffJc28m5VKf2e8XcgtDlgdWrxYsk7jJOvfrv51CKSj1nOc4m+z2F0xpitETI22GpkdvO5OGOVlM8L4BxyC2mt0t00THUzF4tQOFGVPiYU+6DnGQd63igpIxYONvfBVKqrqKmTpJAL5YcFzcY5V45csjzQqzonh6i8IJXORqw4zgk4P5xrWamo5c3Ee+5TUOkqqjv0dsd/8AcKKHs04ppC/R/dHbxYf266kZFRskErSbjvWkmkKySA07zdvcMMb4cP7IfZnxP+bD/Fi/96vfiot/kVz+jcqnLHpYqSCQSMqQw28mGxHqKnButF+KysJRFNcrcVWF5ElRnguEMEqrgNgkFWXO2pW3GfWopWFwBGYxWzTZWu64JDbW13Z/SjdSy6XighhLvFKucM+lmVCVOlh5dKgEjnua+1gNpOBCkLQAQo7mDgPEZohPLbCCC1gCqmQuEQe8QmS2Scscgfq33jkiadUG5JWrmuOJC9fZnclhcW4OGYCWM+TrgaviDoPyry/xVGYnQ1rc2mx7sx9RzV/R7tYOiO3H35LeOHXYlijkGwdVfHlkA4+VXwQRcKJdNZRKIlEUPzbJi2df5QpF8ndVf/sLH5VUrpeippH7gfHIeakibrPAWA+0W8130nlGFjHyGo/rY/dVz4Yg6LRzDtcS7xNh5AKGvfrTnhgrBxrhFq0FjbSXqW08EAYpJGxTVMRIxMg2U5x18q6jHv1nODbgn0UBaLAXUZBylxC3zPZyxyKo1GS1uFPujfLAlcjHbBrczRO6rx4hY1HDEKp3Ny0rtI7Fncl2Y9SSck/fVgAAWC0vdeVZWEoiURfRnspnZ+F22o5wGQfBXcKPkAB8q41ULSlWo+yFbqrqRKIlEX8Y43NEX4gmV1V1IKsAykdCCMgj5URelESiJRFXfaHOycNu2UkN4TDI9dj+o1NTgGVt1pJ2Svmeu2qiURKIv4RRFovH+brm3j4fJbuIreSBJGjjRFDSRtiZSdOcZGMZ71TjgY4uDsTf+ymLyLWX6dvD48yuxaC61JlmLZiuY8qBnookIGPzaZ09xmPUfwmT1WeUJDb8QiVjuJGgb1Jyn+bFUtPwifRsvAaw/wBuPpdSUbtSdvgt/wCUZPwLJ/JyuvyJ8RR8lkA+VcfRUvSUkbuFvDD6K1O3VkIU3XQUKURKIq9zacm2X+lLH1AilH+ZlPyrjaek1aJw3kDzv9FZpBeUL524xKJLqZmOFaZsnGcLrIzjvgdq9do+PoqSJg2Nb6LmzO1pHHiVZeK2lldStM/Fx4jYyZLR06KFHQ4GwHSt2mRgsGeawdUm914cZ5Ha2tTeLdRPGcKuFeNn1ED3Q31hvnywDWWVGu7UIQssL3VRqwo0oiURKIvof2Pn+CoP0pf9V649Z808vRWouyrnVZSJREoijeZbrwrS5k/Ihkb5hGIosgEmwUb7N7nxOF2LeUCJ80Gg/rWiEWwVkosJREoirHtNP8F3f9X/AOS1PTfNatJOyV82V2lUSiJREoitPDL6zls44L2WZPBkkaMQxhm0vpLAux041Z2x261A5rw8uYBjv4LcFtrFTvBeD8MuA0ri+NvEArXFzLGiKBsqLpGpj2CL0z2yKikfM3AWvuAWwDDiqVeTwpdF7YMIFlDRhuulSCM5Oe3epnxmSEsfmQQeYstQbOBG9fQnKkg8W5QeUUv94On7IRXhvh1xNIWnY4+gXWrB+ZfgrLXeVRKIlEVZ5pb8Pbj+jmPzBgH7zXA+I/8AKtH9Q9HK3RfMPd9l872lt406x61TxJNOtzhV1NuxPkOte8HUjHALkZuWlx8p/RQPoEUF5PjP0iaaMqp/o4NWPmxyPWqfT6/bJA3AepUupbJU7m7g3ElP0i/Vzk6RIzowyfsqFY6Rt0AA2q1FJEerGo3B2ZVZqZaJREoiURfQvsd/iqH9KX/VeuRWfNPL0VqLsq61VUih+ZONfQ0EzxloFP4ZlyWjU4w+gD3kH2sbgb4ODRF+eNzNPYySWcgLlPFhdGyGZffQZHVWKhSO4JFEVb5h5mju+BSXMewlRUK9SrM6o6n1BJH66jlNmE8FboY9eqjbxHkVyeyfjccPAxLK2EtzJqPpnWAB5nWAB3JFbNOCimb+ZYcPMBWrke6lms47iY+/cZuNOchEc5iUeQEen55PetlCvbhPMKXM0iQDxIovdecH3PE29xPyyBuxGwyo3JOCKZoiq/tP/iu7/QH+ZanpvmtWknZK+ba7SqJREoiURWfkbgtrO8j3dxHFHEARG7iPxSdWBr6hRjfAJ3HSoJ5HtADBcnyW7ADmpnmCCG5KiXitpHDHtFBbxPIkY/NAIy2OrHc79OlRxlzMmG52k4rd1jmVSeM28SOywTePHgYk8MxZONxoY5GD3q1GSe0LeahcvoPlFszOfyoIj9zSf+1fPtA4dM3c77rtVf6e5W2vQqmlESiKs80r/wAxb/1cw+82/wDtXA+I/wDKtP8AUPRyt0XzD3fZfP8AwK3R72COVdUbzpG4yRkM4U7jcda92XHotYbr+S5FutZSNhwKF7jiUTp+IhuZItyMNE3u/H3c7GsOkcGsIOZF+aAC55r8cPiVuFXZ0jXHcQMGwMhXDrjPUDI6UcT0reIKyOyVXamWiURKIlEX0H7G/wCKof05f9V65FZ808vRWouyrvVVSKKHHrV5Gt2ljEoypik9xiOhwj4LKfMZBoiyvikk/L13mHL8OnYssbE6UbqyZ30EdQ3cdc6donktNxkr9OyOduo42cMj9+HHMcRlS24uUa5toc/RbiXxwrDBQqSRsNumlT2OkEdKrSygxutkuzRUZZVRF4s4A3HcCL+hvtvwUVw/i7G0WxLaIZJ1lcjJOCqKdgNwoXON8k5+yKl1tmy5VHoRbWGLi0ADvGJ9BzJ2LR7vj1xxiccPsg0FmoAlYdRENjqI23GwQd+pO+ndrzIcMlWkp2Urevi/dsH3I27AcMTlpNpfWFhHFaRyImkaUhQ65G7k+GuXYk5JOO5JqZc5WKiKre1H+K7v9Af50qem+a1aSdkr5urtKolESiJRFZuWoIIraa9uIhPokW3hhb6jSMpcs/mFQZA77+mIJC4uDGm20ngt2gAaxXSnO6P7tzw+zeHuI4vCdR30ODsQPh8RWPw5HZcb991nX3hQ/OPCFtbl442LRFVliJ6mN11Ln1G4+VSwPL2gnNaPFsFu3KC4mYfkwRD72k/9a8DoHHpnb3fddmr/AE9yttegVNKIlEVe5tGDbN/SMh9AYpD+1APnXG0+zWoidxB+n1VmkNpV89XTeBfM2PxVwXwPJZNW3yFeuon9NRxuG1jfNq5so1ZHDcT6q4tzNZxtJeLwyf8A5nxYzI85VX1/jVUAEfd086dE82YXjC2zwWdcZ2X54yv8HS/RLS2WCURPM0F087x6TrTxEZQVxkg9cZNGfMGu43F7XFvBD2cAs8q4oUoiURKIvoL2NH+C4v05f9Rq5FZ808vRWouyrZd8Vgi/GzRJ+m6r+01VUgF8lUebeM8GuovDupYpR9koGkZT5q0YJU/Dr3rQyMGZCtMoql/Zjd4FY9x4lNUFrdTXFo32ZcpowQV2bYnvqCg9tqqvmYMnfX34hdqm0fUG3SQi++4afI+ocoi0iePBk06QCAQclc49Pq7fL4dK73NfcNz9f5XYp4pqch01tUAjA3Lb24dnDjbuGHHw63cplNIyoXUTg476Tg4+NSyvYHWd771RooJ3x68VhcAXJseOqbHmfDeJfgYkX8C88kFux1SGE6y3QY06lB22Gc4675NbNnYTi427lDPo2oDbtiaXb9YHwDrC3cL8VrfJ/HeCWSaYGMbt9eSSKQu36UmnHyBA9KstmjORXFl0fVtN3MPr6XVwtucLCQ4S8tyfLxUB+4nNSAg5Km5rmmzhZRntMuFfhN0yMrKVUZUgj8YgO4qxS/NaopOyV86V2lUSiJREoinuXOMxRxy211G0ltMVY+GQHjkX6rpnYnBwQeo+YMUjCSHNOIW7XAYFcnBoLZ7jTO03g+8VEa6pHwRpQDoCVzk9sVs8vDbtz8lhtr4ro5jvHur5i0Zi1MkKxEYKKNKIpB743PqTUVxDCXXvYE381ntPtyW9cqRfhrhx+TFF818R/wBkorxHw621KXHa4+gXWrD+ZbgrLXeVRKIlEUNzbHm2Zv5Nkkz5KrqX/wCzVVPSEXSUsjeB8sQpIXasgKwD2h2hjvpf6QLIPmMH/uU1f+GZ+l0bGP23b4G48iFDXs1ZjxxXXz+XK2Trn6IbWIRY+oGAIlHkJNXXv08q61PbrDbc3+irv2bl6ezS0cTvcsCtpHDKJ5GGEZChGjPRiWxsM9PhWKkjV1dtxZIxjfYqYnQfCrJUa/VESiJRFvvsghWThKo6hkZ5QysMggucgjuK5FZ808lai7Klbn2d8MfrZQj9BfD/AFoRVVSgkG4VY5k9nfBLaIyz5t07HxmJJ8lVixY+gBrUtClE0l8/G31WO8Z4fAxL2MVy0AOkSSqpBYnb3lQBfhkn1FQOwxyC6kFnWZg55yAA8z9sNt1xWtkjSBCVYAEnAxkjGQN9xv1qB8jgzWC6lPRxPqBE6xFiTYWuRbAZ4Y54LjhgJXIAIABO3TP7v2VK5+OJVGKA6l2gEAAnDK/09O7KU4RYRgrLcxTNak6WeABSD3GXUqxH5IOd85FbA772UUodb8st1t1sfA58r34LZ+VOROB3UYlt18cDrqlcMp8nQFdJ9CKnDQuU6aS9iforhZ8lcPiOUsrcEdzErH7yCa2UJN1G+0+FU4TcqiqqgJgKAAPwidhVil+aPexaSdkr52rsqolESiJRFYuFcwW6RLFccPgnVcjxFLRS4JJOZB9YjO3TsKhdG4m7XEeYW4cMiFZOYOKyWsKTcLWCKylAUTRR5lV/tRzO5Yhs9D386gjYHnVluXDYThyW7jYXbkqvylE1xxCEuSzGQzOxOSSuXyT3ywH31U07MINHSkbRqj/dh6Erekbrzt8fBfQHKMf4J3/lJXb5LiMfeIwfnXF0TF0dHGOF/E3+qt1DtaQqcroqFKIlEXldwCRHRvqupU/Agg/toiwn2lWRMVvMfrIWt5P0lJB+50cfOub8MP6CpnojsOsPT0LSpq8a7GS8lWuBc13dopSCXEZOSjKrrnzCsDg/DFeufCx+LguaHEZL88d5ou7sATzMyDcIAEQeXuqAD881lkTGdkIXE5qHqRapREoiURb/AOxb+LE/rJP81cis+b4K1F2Ve6qqRQV3wCyRnup40Zl1OZZz4mhdydJckRqB2XAoizK7t7rmC41Q5g4dGSiOwxqHRii/ac9PJRt1zqhcwvOOS6EU7aZhDcXnM7hu+9s8shjSl4KC9zPbg/RLaQQhmOS5c6V36E40sfLUPOq8zLscfeC6+jagCphYcyDfmCfSw4WO9Q9hw5xAt2QfBSVYXZeo90Mw8t1OxOfqn0qQtvnldVRPqHqGzw0EHhjceh7gVo1jFPwG6EjZl4bcYDsoyuD9VtO+lh109xkDO2mRoLDY5e8/eKpzvjqW67RZwzH/AF4cM28W5agOVbKRluYY1jkIDLNbnwiQcEElMB1IxswIO21TLnKw0RU/2tH+Crn/AKf+rHVik+aOfoo5eyV8612VVSiJRF/NQ86zYov7WEUjwzjUsCTRow8OdDHIjDKnIwGA7OvUGtHRtcQTmFsCQrP7M7bT9IucZ0J4aDzY74HqcKP7VeS+LJTIIaNubzflkPMnwXQ0c22tIdgW8cLtPBhjjznQirnzIAyfmd6vNaGgNGQUZN8V1VlEoiURKIs+554L4n0iH+XXxo/SRdIYegyEb11tXBrZPwNfDWjLJ3dkf/rl3K3E3pYXRbcx771g5BGxGCNiD2PevfAg4hcZelrbPI6xxqXdjgKOp/8Aj17VHNNHCwySGzRmStmtLjYZrU7Lkq0gtT9KCs+kl3LEaTjom46fef1V87n+I66prAKUkNuABYYi+bu/y811m0cbI+vn7yWTivpK46URKIt99in8WD+tk/aK5Nb83wVmHsq+1UUqhuP8BF2USZs2ynU8I28RgcqHbO6Dro7nGTgYJE5ld4rORbdfwhUQwqo2V3xHGcAe6qlgSegANEVd43yxHacEkto9xFGJC2N2dWV3Y+pIPw2Hao5ReMjgVcoJC2qjd/UPVQ3sm5fjuOCSRSjKXEj5+WlVYeoKZHqKywdVaVDiJbjZb0Vu5Ps2awW1u0DtDqtZAwyrqmyNv1DR6G+fmK3VZdHLPAWstcMb6rT60SMSXiJJ1IG+1H3Gd13G4IwRT1EVN9rx/gq4+MX+rHVmj+cOfoo5eyvneuwqqURfw0CLbuER+LbRM9lEEZARGCpIHb3WQDcb9e9fJK17oKt7WVDyQT1sRj3hxPDJd6Ma0YJYFAc0crWro7RR+BIkbSknUq4XG2nBU/FTtt1zXY0TpytZI1kr+ka5waMicdt8+RGPBV56aMglosRisxzX0NclbdyDwPw0toWG4/5qb9IEFAfUPpx/VGvAxyfj9KyVP6WdVvoP/wBHmuwW9DTtZtOJWmV3VVSiJREoiURRHMtkZItSDMkR8RQOrYBDr8WUkDtnSe1VK6lFTA6Lacu8ZfzwUkUmo8OWC+0DhQjnE0e8VwNYI6avtD55DfM+VWPhmvM9N0D+3Hgd9tnhke4b1HXQ6kmsMnYqd9mzJ4EnhKTdJIpYasaoyVAzk40gavgd+4zx/ioS/iGdKfyiDbg4A87nDvGGxTUOrqG3av5K/wANrvqfDORjONgD1CjsP1nvXi3y4arMB5954+mxdEN2lY7zxy6bSfKj8DIS0Z8vNPl29MeRr6loDSwr6frn8xuDuO53PbxXEqoOifhkVXK7yqpRFvnsTP8ABv8A1pP3Vya35vgrMPZV+qopUoiURcfGbbxbeaP8uN0/vKR++iyDY3Cr3snttHCbMd2Qyf32Zv8AyrAFllzi43KttZWqURKIqX7YT/BU/wClF/rR1Zo/nDn6KOXsr55rsKqlEVg5N4GLiUvJtbw+/Kx6EDcL88b+mfMVw9O6U/BQasfzH4NH15bONlbo6Z08gaBh7wWzW17HJ9R1bHYEZHy6ivlL43s7QK9A+F7O00hU/wBqXGvDgFup9+bdvSMHf+8cD4Bq9V8JaO6WoNS4dVmXFx+wx7yFzK+XVZqDb6Kl8jcH+kXILfiofwjk9Nvqj5kZ+CmvVfEWkfwlGQ09d/VH1PIeZCp0UPSSY5DFb7yrakRmZhhpiGAPURj8Wv3EsQehdhXN0ZSfhadrDnme8/bLkrE8nSPJU3V9QpREoiURKIlEWd858uq4ktzskuZIG/IkGSy/flgO6s4Gy1wKsv0dWNrox1Tg4d/3/wDYcVbjAmiMTs9nv3gsd4ZfS2NzqxiSMlXQ9x9pT6HqD8DXr6qmg0nSal7tcLg7jsP3HeFzGOdDJfaFsacZEsMUluQfGbQrN0Q4YnUPMaSNPc4FfKZaF9NM+KcWLcTbbla3A3vfcvSUupKC85AX45gW88eC5eLW1vLE9tKzMo3eViPckJ906jsHJOyDoDjAB3moqmopp21MIsdjd7dotu4nblitp6U1LLkWvkBnhtHAbznxxWR8d4NJaSmKUb9VYdGXsR+8dq+p6P0hDXQiaI942g7j9DtGK8xLE6J2q5R1XlEtG9knOkdoXt7htMMja1c9EfABDeSkAb9iN+u1OrgL+s3NSxPtgVuMUgYBlIKncEHII9DXKOCsr90RKIlEXPYWaQxJFGNKRqEUZzhVGAMnc7CiLooiURfxmAGScAdzRFi3td52juFFpbMHRWDSyDdSV+qqn7QB3JG2QMd66dJTlvXcq8r74BZfV5QqR4DwWW7lEcQ9WY9EXzP7h3qhpHSMNBCZZT3DaTuH1OxSwxOldqtWw8A4eIVMEOkRRNofUNTSMVVmYnIC51DsenYYr5XpCrfVSdPNfWdlbJouQAPfndelZBHTxNAvci/mRuxy5LmzDDHJcTANGmkxlwCyhchYwOzK+QD31Dfat4o56mVlPD2je9suLjwtnz3qerqjEzO2d7bSdvG42fdZLxS/ku7hpGBMkjAKo3x2VR8On3nvX1OkpoaCmETTZrRck+ZPvgvJPe6V9zmVr3JfLIREtuvSW5bzz0j+DY0/oq3QsK8ZHI7Stcap3y2YNHdl/wBjxsF1S0U8XRjM5+/JabXfVRKIlESiJREoiURcfFeHrPG0bEjO6sOqsN1YeoPyO4OQTUcsTZWFjxcHBZa4tNwsf595aaYNIq4uoRiVB9tfssvntkg9xlTuuBytE1rtF1H4KoP5bsWu3E/Q7dxxyKnqYhOzpWdoZhVDlLmL6M5WQa7aTHiJ1x5Oo8x+v4gV39NaIFdHrMNpG5H6Hh6Hhe9Sjq3QPuDgtJvI4vDjkUhomdBCsa5GCdTED7UjYZcnoD294n5w3pWSOjeCHAHWvnfIchgbbc9y9ZSzmW+qdhJJOeFh3AYG38Lz4vAt1FItyuUQkmRMfgW22Q4y+kD3z0ycYOCBPQ1UtDM19OcT+k5OHHdf9PjffXqKGOYNYMzlvPHhfYN2fHMeP8AltSC2Hib6kqbqw7b9j6fdmvpGjdKwV7epg4ZtOY+44+Nl5ioppIHarwomumq667Lik8IxFNLGPJJGUfcDitXMa7MLIJGS6v8AiW8/ndx/jP8A71r0TP2jwWdY70/4lvP53cf4z/706Jn7R4JrHep/lT2i3dvMnjTPNAWAdZDqIUndlY7gjrjODjHqIpaVjm4CxWzZCDiujnX2jXM1xIttM0VujFU8M4LgHGst136gDAxjvWsNKxrQXC5WXSEnBVg8zXn87uP8Z/8Aep+iZ+0eC01jvT/iW8/ndx/jP/vTomftHgmsd65rzi1xKNMs80i+TyMw+4nFbNY1uQCxclcdbLCneXeV5bn8ISIrdd2mfYYHXTn6x9eg8+1cbSmm4KHqdqQ5NGfPcPPcFapqSSdwDR74LRbaBLeN4LdVAUhTGy65JywGSdxhSufe6DB6BcV89qamarlE87sTtBs1gGwcb7MzxvdenpKOOFrbd+tewFt+832eGa67aNQHkMjrGq7y6tDKF6xzA5yy9n6479zVOu4tja27icG2uCTtb37Rl9JJ5hG3rAb7EYf6mncdoyvs2DM+b+Y/pLKkYK20W0a+fbW2e/lnp8Sa+kaE0OKGMvkxldmd3AcN+/uAXlqyqdO+5yVk5B5baPRcOmqaT3beM7dQfePltk57KCe+K42m9IPrpv8AD6U4frOzDZ3DbvNgrNLCIm9NJyHv3ZbNwbhogj051OTqd8Y1OcZOOw2AA7AAdqvwQMgjEbMgonuLjcrvqZapREoiURKIlESiJRFE8d4T4wDxkLMn1SejDujY+yfPscHfcGnW0UdXF0b+R3H3mFJFKY3XCxrnTlTVruLdCrqT48GPeVupIA775wNiCGGc7xaH0u+meKGuNiMGuOVtgJ3bjyK2qaYSDpYuYUFylzW9odJy8DH3kzuM9WQ9j6d/TrXW0zoOPSDdYdWQZHfwdw9O7BVaaqdCd4WoWssM0Ubxun0RF1kDuV3AcHoF+sQdycZ6b/Np4Z6aV0crSJDhyO0b75A5c8vRw1AkBczFzsL7r/XZwHl4wwmTXqXSkuX8N1DRNHsfex9STqxJ7n7WNs9J0TgWHFuFwbOB4bxs+ysTNjLdR3Wtgf3X55t2D6XVQ4nyOkp1WbMhYaxDMCNS7e8j77bjY5I1DOK9bQ/FL4hqVovbDXbv/qb9RyBXEq9EOjuWEHZnkd3vA2wKpvEuGzQNpmjaM9tQ2Pwbofka9dS1kFU3WgeHDhnzGY5rkPjcw2cLLkqytEoiURKIlEQmiKX4Pyzc3ODFEdP5b+4v3nr8s1zK3TFFR/NeL7hifAfWynjp5JOyFd+EclWtu0Zun8V3zpGCIgRjr59dtRwfKvHV3xNV1Qc2lGo0Zm/X/jlc8V1qbRVwXHG2Y/jMqZu55NbbJmBmKJglfCyo1hAd5I/dbbqHwMZ24DGs1cz1rXO3W3X3Ox5jFd6KOMMAGTgOBvuv+12I4EY5Lpmu4kUXEjsqxdJnwpkBPvKExkqdsbdhjzOIaeaaToIm3c79I2W2k7CNvmqc8ohaQ+wB2bt2P7v5us15x5ue8bQuUt1OQvdiOjP+4dB6mvomhNAx6Pbru60hzOwcG/U5nuXm6mqMpsMApHk3lTOm4uVOnI8KLGWkb7Pu+XkO/U4A3paa009zvwVFi84Fw2cAd+87O/KalpQB0suWwb1tPAOEGPMsuDMwxtuI12OhT8QCzfaIHYADTR9Ayki1W4k5nf8AwNi2mlMjrlTVX1ElESiJREoiURKIlESiJRFE8a4MJcSIdEyjAbsw66XHdc9D1Uk46kGnW0UVXHqP5HaPe0fwpIpXRm4WT82cl+KztEng3I954Tsr/nIem/Zhseh0nOKdDpeo0Y4U9bcs2PzsPqOGY4iyklpmTjXiwO0Kj8N4lcWMx0ExuDh0YbH0Ze/ofuNeoqqOk0lANezmnJwzHcfXzC57JJIXYYFX7g3MtvdRtECLeVyNUbn8G++XCHouvcHbO52PWvC6Q0FVUT+lA6Rg2gdYbtYZm2e0cQu9SaUY97TJmPHhjttmAfFWsK5fxZQEWNGwoOrrjUxOBsAuAB5n0rzl26uozEkjHL3xVu7dXo2YlxHDu28cVyIHZ9EhzrLNpcBo3i306RjIZdSZBxnfr1qe7WDXZhawuCQ4HbfHI45cFJIyIx5XGA4h22+yxxtyUM3KNrOXLQLEFLKZIZCoyv1j4ZGAM5Hfoa7EfxDX09gJNe9sHtucf6hiqNRo2nw1b3Nja2/LLDyCg5+RIDGJY7mVUOfrwl8ac51acaRsdzXXj+LJw/UkhaTwdbPde6rO0K/XLA7HDdt3Yi/JcjchdMXab5xmKQE4xnbr3H31aHxazbA7/k0/ZR/4NPsI981+zyCFxruxjGo6YHbC77tv7o2PXyNan4tB7EB3YvaMeGGKyzQ0rto3bM+GOPJS3/28t49GuSWVnOlVXSgY4J674AUEk57fKuc74uqpL9GxrbYkm7renotodFNcTrONhifTvzUlDwy3tsBLeOORWUM7gzkK4YIyHOTl1042IPbpnlTaSrau/SSktN8B1BcWuDbhjtXSp9GwDrNF8DbYbi1wb3tgb/VWWMloWyWOVYZddBPX7OBgVxSLSYW2ZG/mhAbIMtmRv5qGsrCRoUGlBGyiRBnV4Tac75AyjgkFR01Ebg7XJJoxITc3yOy+PqNh228bss0bZCbm4uDsuL8NozBOdthUVxbmu1tCwiJuJtRYANlYzpCYMncYGMbnzxtXaoPh+srbOl/LZxGJxvg36mw71xqrSgtqjE2thlnfHnuWfcW4tPeSgyEuxOERRsM9lX9/WvdUdDS6OhIjAaNpOZ7z7A2BcOSR8zsceCuXKvJXhsj3K+JM28duuD0xu3bbbqdI7k7V5mv05NXPNLo/La/LDhuHHM7AuhDSNiHSTch7/stc4JwXwz4spDTEY2+rGD1VM/rY7t6DAE1Bo+KjZqtxJzO/+OC1lmdIblTNX1ElESiJREoiURKIlESiJREoiURcfE+GRzqA43G6sDhlPmrdvUdCNiCNqjlhZK0seLhZa4tNwqHzXymrri5TWo+rcRjDJ+moyQPXdNiTp2riMpq3RjzJRO1mbWHHy294s7vVovinFpRY71mXG+Sp4Rrj/DwncMm5x6r3+K5Hwrv6P+JKWp6kh6N+52XI/Q2KpzUMjMRiPexePBOcLq291X1oNvDk94D0B+svwzj0qev0BRVnWc3Vd+5uB57Dzx4qOKqkjyOHFW3gfPdmCDJC0LY05GZEA2yFA3QbDYL2FeWrvhWtA/KeHjcbNdz2HmV0/wDF+kGrJf795zPNWC2ureeJYobmMqSTJhgHbJZj7p6amO+R0yO9cOakq6eQyTQuB2YG27MbhlY8Vfjro3SGQWJ2Y5bO/AZcV0y2En0e6jB1l9egnSCdaDOcYAOot5VUE0fTRuOFrXzwseZysrLZozNG/K1r57DzOVl++Jwv40TL4ukRyKTHpzktEVB1bY90/dWsLm9G4Ote4ON+O7vWsDm9E5ptckHG+43y7153MDlgwjnyUC6kkVWyC20ilgh65BAPVunfZj2gWLm55EEjkbX9Ni2Y5ttUubnkQSORtfvGGxdNzA3hxF3RZY8NqP1dWkq+2R7pDMPmPKtIzd7gxpLThYZ2vcc1D0zGOd+03HG17jngFB3/AB20UuZ7qMsQqhYcvp0NqGMajq1b5OBsNuuetT6I0hJYRQuAxxd1b3FttsLKF2kYYgAw5X43uLbNlsPqoviftOQZEELMfypDpH90ZJ/VXXpfgyQ41EgHBuJ8TYeRXMfpEfoHiqVxnmi5udpZSE/IT3F+YG7f2ia9ZQ6GoqPGJnW/ccXeOzlZUZaiSTtFdXA+Tbi4wxXwYupeQY2/NXqficD1qtpH4io6S7Qdd+5v1OQ8zwUkFFJJjaw4/ZaXylymqD/lU67NdSjOR38Mbah8ML6kjFeckjrtKuDqo6kexow8vq7HcFeaYqcWjxO/39FfuFcKjgB05Lt9aRt2byyfIb4UYAycAV2YII4GakYsFWc8uNyu+plqlESiJREoiURKIlESiJREoiURKIlESiKGvuXY2JaMmFzuSmNLH86M+6fUjDetUavR1PVD8xuO8YH333Uscz4+yVUOYOTFkyZ7YSf00GQ3xKfW+Q11z46fSdB/lJdZv7XfY4eBCmc+Cb5jbHeFR7v2fBiRbXCsR1jlGlh+lgZB+Kir0fxU6I6tZCWneMvA/QlQu0eHYxOB7/f0UDfcn3kedUDMB3TEn6h736q7MHxBo6Xsygf6rt9cPNVX0czc2+GKj9dxDtmeL0y8f+1XtWlqMbMd/wAXfdRddm8eIX7XmC5HS6m/xW/3rQ6KoziYWf8AAfZOnk/cfFfiTjU7dbiU/wDVb/et2aOpm9mJo/2j7LBmef1HxK8RDJKdleQ+gZz++pTJFCMSGjvAWA1zt581KWXKV5JjTbuo83xH+psH9Vc2fT2j4e1KD/p63pceanZSTOyb44KdtfZ9pI+k3CJnoie8x9ATjJ9AprjS/FYkOrRwued5y8Bf1Cst0dbGRwCu/L3JSJgwW2D/AC1zkH5IRqB9NKfGqMkela//ADMmo39rfsD6k9ymaaeHsNud59+iuNny2gIaZjMw3wwwgP5sfT1BYsR2NXqTRlPS4sbjvOJ/jlZRyTvkzKm6vqFKIlESiJREoiURKIlESiJREoiURKIlESiJREoiURc17YRSjEsaOB01KGx8M9KwQCLFFGycsRfYaWP9GQsPkr6lHyFUJdFUkmLoxyw9LKZtRI3Irll5alxhLkf9WIP/AJGQVRd8O0pN2lw5j7KUVkm2y525XmPV7dvjCw/8zWn+A27Mzh77ws/i97Qi8rzDo1uvwhY/+YrP+A3zmcffen4vc0Loi5bl6PcL/wBOHR/mdx+qtm/DtKMXFx5j7LBrJNll0x8rxfbeaT9J9H6owgPzq7FomjjxEY54+t1E6okO1SVlw6KHPhRomeulQCfiep+ddBrQ0WaLBQk3zXVWUSiJREoiURKIlESiJREoiURKIlESiJREoiURKIlESiJREoiURKIlESiJREoiURKIlESiJREoiURKIuSeWYNhI0ZdtzIVPr7ug/t39KlaIyOs4g91/r9FjFeP0m4zjwEx5+N8e2j4VtqQ27Z/4/ylyvSCeYsA0SquNz4mog4GwXRuOu+R8K1c2IDBxJ7v5TFdtRLKURKIlESiJREoiURKIlESiJREoiURKIlESiJREoiURKIlESiJREoiURKIlESiJRF//9k=" id="227" name="Google Shape;227;p36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Google Shape;228;p36"/>
          <p:cNvSpPr txBox="1"/>
          <p:nvPr/>
        </p:nvSpPr>
        <p:spPr>
          <a:xfrm>
            <a:off x="0" y="6534364"/>
            <a:ext cx="9144000" cy="32363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b="1" i="0" lang="en-US" sz="1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Группа разработки Oracle				                 2014	    	 	                                    Зацепин Сергей</a:t>
            </a:r>
            <a:endParaRPr b="1" i="0" sz="15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" name="Google Shape;229;p36"/>
          <p:cNvSpPr txBox="1"/>
          <p:nvPr/>
        </p:nvSpPr>
        <p:spPr>
          <a:xfrm>
            <a:off x="0" y="72000"/>
            <a:ext cx="9144000" cy="576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Установка и создание базы данных</a:t>
            </a:r>
            <a:endParaRPr b="1" i="0" sz="31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0" name="Google Shape;230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87724" y="2653209"/>
            <a:ext cx="4968600" cy="357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7"/>
          <p:cNvSpPr txBox="1"/>
          <p:nvPr/>
        </p:nvSpPr>
        <p:spPr>
          <a:xfrm>
            <a:off x="179512" y="836712"/>
            <a:ext cx="8784976" cy="58326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</a:pPr>
            <a:r>
              <a:rPr b="1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Установка ПО. Шаг - Выбор технологий</a:t>
            </a:r>
            <a:endParaRPr b="1" i="0" sz="3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397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397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397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397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397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397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endParaRPr b="0" i="0" sz="3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data:image/jpeg;base64,/9j/4AAQSkZJRgABAQAAAQABAAD/2wCEAAkGBxQTEhQUExQWFhQWGRwVGRgYGB0XHxwaHhwWHRgeHRkgHighGx0lHRkcITEhJSorLi4uGh8zODMtNygtLisBCgoKDg0OGxAQGywmICY0LCw0MC0sLCwsMCwsLSwsLDQsLCwsLCw0LDQsLCwsLCwsLCwsLCwsLCwsLCwsLCwsLP/AABEIAOEA4QMBEQACEQEDEQH/xAAcAAEAAwEBAQEBAAAAAAAAAAAABQYHBAMIAgH/xABKEAACAQMCBAMEBAgMBgEFAAABAgMABBESIQUGMUETUWEHInGBFDJCkSMzUmJyobHBJTVTVGNzgpKTsrPRFiSDosLS4RUXQ8Px/8QAGwEBAAIDAQEAAAAAAAAAAAAAAAMEAQIFBgf/xAA/EQABAwICBggEBQIGAgMAAAABAAIDBBEhMQUSQVFhgRMiMnGRobHwBjPB0RQjQlLhYvEVNHKCktIWskOiwv/aAAwDAQACEQMRAD8A3GiJREoiURKIlESiJREoiURKIlESiJREoiURKIlESiJREoiURKIlESiJREoiURKIlESiJREoiURKIlESiJREoi8551QFnZVUdSxAH3miKLk5mtx9V2k/q0aQf31GkfM1UlrqaLtyAc8fAYqRsT3ZBczczk/VtpvixiUH7nJ+8VRk09RNycT3A/WylFJKdi8m5jn7W8fznI/ZEah/8jpdjXeA/wCy2/BSbx75IvMc/wDN4/lOT/8ApFP/ACOl2td4D/sn4KTePfJeo5nI+tbS/FGjYD73U/cKlZp+idmSO8fa61NJKNi6I+Z7c/WZo/PxI2QD+2Ro/XV6LSFLJ2ZB429VE6GRuYKlLa5SRdUbq6+akMPvFXFGvWiJREoiURKIlESiJREoiURKIlESiJREoiURKIlESiKL4hx6KJigzJIPsRjUR+kchU/tEZ7ZqrU1kNMLyutw2+C3ZG556oVW49zeYx+GnS2HZE/CSH5lTt8E2/KrlN0jWVp1aGIkfuOX/UeJ7lYMMUWMruSofEef4Q2YYGlcdJJ2LH5ZLNj0yKuM+GquoxrJ+TcfsPIqI10bPlM5lQd7z1eydJBGPKNAP1tk/rrqQfDGjos2Fx/qJ9BYeSrvr53bbdyipOKXMmczTvgEnDucAdSQDgAV1I9H0kXYiYP9oUDppHZuPiVxNMx6sx+JJq0GNGQHgo7nevW4jlico4kjcYyrakYZwRscHfI++sarHDIHwWbkLtae9gAZjdRKehbxEB+GdjVZ9FRzYOjYeTStxLK3JxHMrus+eL2P/wDKHHlIoP6xg/rrmz/DWjZf/j1T/SSPI3Hkp2V07dt+8Kbsef4y2Z7co3TxIGKt94KsB8GNcp/wxU0+NFORwdl5XHi1WBXsf81ngr3wDnHxPxNwk/8ARy+5IPgwAOPUq2fOqcldX0OFbDh+4ZeI6vLBStihl+U7Hd7xVrsOYIpGCNmKQ7BZMDUfzWBKufQHPmBXTpa6CpH5TrndkfD65KCSJ7O0FLVbUaURKIlESiJREoiURKIlESiJREoiURKIuXiF/HCuuRsDOB3LHsFUbsfQVo97WNLnGwG0rIBJsFSuZea9K6ppDbxH6san8LJ8WX6vwTp3bfFcQ19VXSGGgb3uOQ+3PHcFa6KOIa0x5LMeMc9SuNFsot4vzcaz8T0X5b+tdih+GKeI9JUnpH8ez4Znn4KrLXvd1Y+qPNQ/C+BXF1JEFU5nYqkkmVV2ALH8IQdRwD0zXoy9kbbDIbBs5KlqlxupWThnDrYkXFxJdSqSDFbL4aAjYhpn3O/5IBrQPlf2RYcfss2aM14tYxPwkTogEsV0Y3bu0bplMnvgkCs6xE2qciEsNW66fZkNV1LH/K2s8fxyoP7q1qcGA8Qsx5qoKcgfCrO1RrXOYSLe74rxDSGlg+jwwahkLJJHGC+D1KgjHzrnR9ZjI9huT3Aqc4ElQPLfEeKviZ0uLy0clZYziVXXcOAhPukdsAbjyqWRsI6osDsWrS845hcfL1lbxxcQup7fxIoSIY4ZSVOt5OjMN1dVABPUZNbyOcXNY04nHBYaBiSuK5/+mSozRm5tZApKxti4jYgHCh9nGTtltq2HTA2Nj5FY6pUde8EnhhguXTTHNvGwIztnG3UEgZB8q3D2uJZuzWLEWKl+Dc7zRjw5wLiE7FX+tj0bv8Gz8RXnq/4Zppz0kH5b94yv3bO8W5q5DXSMwd1hxWm8r82B1zbyeKg+tBIcSJ+ixOfk2VOwDKBXDNXWaOeI65t27Hj3j5O33VsRxTDWiOO73/ZXjhvEo51LRtnBwynZlPkyncHv6jBGQc124pWStD2G4O0Kq5pabFdlSLCURKIlESiJREoiURKIlESiJRFGcZ4wsACga5W+pGDjP5zHfSg7t8gCcCq1XVxU0evIfue5bxxuebNWWc3c5CBzhhNd4wWxhIgeqqudv0c5OBqJwK5tJo2p0w4TVF2Q7AMz7/cR3BTSzsphqsxdv3e9yzjXLdTrrfVLKwTU7YGScDJ6Ku/yr2sMEVNFqRNs0bB7xPFctznPddxuVYbNrTh8gW6tpLi6R8SpIQIo1DdUUZ8UlMMNW246Vg68o6psPP8AhZFmnFevPl9cw8QSQzNLGpS5tTnCeGTqQKowoxjSSBkgb9axA1jo7WtsKPJDlJc439pazrNDZRytdoLpZZ2LoDISSFhGATnc5PU1pC1726rnWthYfdbPIByTgPDrq5t+IrPF4P0pUmiZ1ECGSJgdgcaQQRv8etJHsY5pab2w34FGgkG+1ePKdhBw+6juLi/tfc1AxwlpyQysvVVwOue/SsyudKwta088FhoDTclQTcL4ainF/LIQPdC2jIM42BLN0+VS68pPZHitbN3+SnOI81W1xc38chcWd54REgQlopIlQK+jqVypBHXAFRNhe1rSO0L8wVnWBJ3FfzlK2srS7hlk4ikihtliV1GcHDSs2Aqjrjck4pKZHsIDPH6LLdUHNSiyX0XD4JLBWczSzXVw0arL9c+4jR7k+5jIxsVrT8syESbAAFtjq3aq5ak8TuYrZ7aCCTXqmlijMLeEoJk1rnAOO+2+KmP5LS4EkbBnitB1jaykubONC94fNIoxFBfKsK/kweAUTA7ZI1Y/ONaRR9HIBtIx77rLnXbdRvGOWiotLOCBpL4xme405JXXgpGd9K6R1J7kb71uyW+s9x6uQWpbkBmoziPAr2wZJJIpITn3ZAQRny1KSAfQ9aO6GpYY3WcDmCg1mG4wVz5T508Z1WRhDdD3UlH1X/NZehyfsnY9QVOMeNrdE1Gi3GooutHtacSPuOOY23C6cVSycakuDthWrcF4yJso40TKMlc5DDpqQ/aXPXuCQD1BN6irYquPXj5jaPewqOWJ0ZsVLVbUaURKIlESiJREoiURKIlEUZxziwgUBRqlfIRM4zjGWbyRcjJ9QBuQKrVdXHTRmR/9zuW8cZkdYLH+debTEXhhfVcN+Om7g/kr5Y6YGy/Ek1S0VoqTSEgra0dX9LdhHHh/7ZnDOSoqBCOiiz2n37Co1nw53Rpykht43UTOmCVDHfr3x3O2SM9a9oXAHVGexcu21XLmPkyxBj+jXnhiZBJF9J/FSDbOmcD3SCcFWGd6rxzyY6zct2Y5KQsbsK6uM8tXV1agzQkXtqnuyDDrdW46YdcgyJ5Hcj47aslYx3VPVPkfsslpIxzVabikU/DRDM+J7VwbckE64nPvx5AONJGrfA2UedT6hbLcZHPvWlwW2K/tjzvcw28UMQiVoQwSYxh5FVm1FVZshR8uw8qw6na5xJ27NiB5AUFxG/lnbXPI8rebsW+7PQegqVrQ3BostSb5rmrZYXtb2kjjKRu481Ut+wVqXtbmQs2JX5ngZDh1ZT5MpX9tA4OyN0yXnWywvW1uXibXG7xt+UjFD94INYIBwKzkpx+dLxkkSSXxDJEYNbKNaoxBcKwwfexg5z2qLoGAggcVtrlTHs3vbZY7tLtlCKYblVJwXaEyMVUdz9Xbvmo6lryWlmeI8VtGRjdevNHG5IrSHQSs/EQby5kU4YqxxFEG6hFXbH5vqaxGwOeb5NwH1KPNh3qF5J4skTyw3EmLSaKRZEbJUtpJQgfZfUBhtv2VJMwkAtGIstWm2ByXFJytdLZreNEfBbv3A7OV7ITsG9PIgncTM19QHFY1Ta6tHJvNmrRBcOVdSPAnz7yt0AJPftk7EEqc538jpfQ76Z5rqEWIxc0ZEbSBu3jmF0aapDx0UvIrZeBcW8UFJAFmT6wHRh2dM76T5dVORvsTLRVsdXFrs5jcfeR2rEsRjdYqWq4o0oiURKIlESiJREoi5uJXywxtI+cL2HVidlUDuSSAPU1q97WNLnGwCyASbBZFz1zQ8AYAj6XMPeI3EUe+lVPpk48yWbviuNo2kdpep/ETD8lmQ3n3i7kFYnlFMzUb2jnw97Flde8XIUty1x6Szl1qA6MNEsTbrJGeqsP2Ht8CQY5Iw8WK2a6yvK2Fu9v4Svnhtyxa2lbc2V1/JyeSMTj1z66jV1nB1/1DMfuG8KTVBFtnoqJwzjt1aFlt7h4xkqQjakPUEgHKn0YDNW3Rsf2gow4jJRjMSSSSSdyTuSe5Jrdar+URBWFlagvKVlGFb8ZsCdUgz2IYL0P6ODkHv0Pzs6f0lI8t7OOFm4cQT9cMeGI7Qo4Gi+fNWy04pcSMkVtJCilMR6VUKxHXOFbSyjHu4APX0HSpKuSpbY9V4PWBGzhwO/G3goZIww7xsVqu+HAxrE0azg7MZsN9+1dIG2SgWHe1LleOyuFMG0Umfd/IcaSVBPbDAiurSTF4IdmFWkYGnBUqriiSiJRFZbDjtvJbx219FI6w58GaFlEiKxyUIb3XTPTPSoHRuDi5hzzByW4cLWKnY7Hh8cMV69s6WyErDHI+qW7kz1cA6EjUg9OuN9sBoy6UksBx27gPutrNtdfnjvFbhJ//AKpbSme2l/BsrDaMd7eaMbBd9j0Oc9TljGNLeicLEe7hCT2gqhzA9s0pa1V0iZQxjfB0Oc6lU/aQdiasR64HWzUbrbFe+QuZWl0RM+LmH3oZD9te6t+VtsR3GD1XI8Tpehdo2f8AG046h7Td1/odm48DZdWmlE7OifmMiti4TxFZ4w4BB+qynqrD6yn4efQggjYiupFKyVgew3BUDmlpsV2VIsJREoiURKIlESiKgc5cwKviTNvFbkpGv8pNurH5HKDy/CHpiuDXmSuqW0EJ4uO4Z+Qx77BW4rRMMzuSwq+u3md5JDl3OSfX/YdAPIV7mngjp4mxRizW4D3v3rkPeXuLjmVY7/liOWD6Tw52mjVR40LY8aI43JUfXQ4JyOnrg4w2Uh2rJhuOwrJbcXaoTgfCpLqZIYgCzb5Oyqo3ZmPZQO/wHUipXvDBcrUC5sF+EvZY0lhSU+FIQHCnKPpPun1HcHbIxTVBIcRilzkuStlhKIlESiL08dvym+8io+iZ+0eC21jvWj+xxPpE7rKocRAOC25Gc43651AEfOudWwsYQ5osp4nk3BWx3btHGTqBwScscZBJ2z2O+B8qpqVZR7ZbdhBbsdRXxT75IO5jAxkdvd777GrtCeue5QzZBZRXUVdKIlESiKf5c4+Ila3uVMtnKcvH9pG7SRH7Lj9dRSR6x1m4OHvFbtdbA5Li4kRA80NvcGWB9OWXKiRRhl1L5qTg+oNbN6wBcLFYOGAKj4kLHSoLMeyjJ+4b1ucMStV2S2txbNG7xywuffjLoyE4PUBgM/8Az61E9sczHRusWnAjvWwLmkEYFbJyZzKrqlwNlfEVwv5DjZX+AJAJ/IYE/UrwlM1+jK11FIeo7Fp78vHI/wBQwzXXeRPEJRmM1pFd9VEoiURKIlESiKL5jvjFDhDiSQ+Gh8iQct/ZUM2O+nHeqtZUimhdKdnmdi3jZruDVg3tD4oHmW3j/FW40483xvv3wNvjqqT4YoTFTmqk7cmP+3Z45+C1r5dZ/Rtyb6r05DsLOeOeOaB5rofhIkWUxF0Ue+qEbGQbnDddumDXfnc9pBabDbgqjADmpThNhYxxi/t7u7sSsngqZkWUFsZZQqbuuBvn91RvdIT0bmh23BbADMYLm5z5igVHishFruAGup4QVV+vuIpOUDH3mHrjJya2hjde774ZArD3DYqHVpRJREoiURKIpnlfl2S9l0IQiLgySN9VFzjJ9fIVDNMIhc5rdjS4rfuVeXorGMJDjw2wS5Hvu5AA1bdOpHlnHx48kjpDdytNaGiwXbfgvIgxqTGQQM53GpWPTTtq7ZKgVosqp+0y2E3DZ9DArEUdFA3GMFh07JqP356VPSu1ZR4eK0kF2lYPXaVRKIlESiJRFJcE4lHAzNJbRXGRhRLqwp88D63wPpWj2F2RI7lsDbYtE4Fxae/t1FrNFYNCx+lCJEjXwDkrKhIJGnSVIz13+NN7Gxu6w1r5X37lK0lwwwVK535oF3MqozfR4RohDsSzDbVI5O5Z8A79setWYIdQX2nNRudrdy9OQuLiG48N94p/wbA9MnZT950n0b0rifEmj/xVJ0jO3H1h3bR9RxCtUM3RyWORw+y3zle8LxmNzl4ToJPVlxmNvXK7E/lK1UdHVYqqdsm3I94935qaaPo3lqmavKJKIlESiJRFQud+MiMzy9rZPDQecr6Sfj1jGe3v1wNItNbWRULcibu7v4APiFbhIiidKeSxfl7hRu7gIz6Fw0ssp30RqNUjnzP7yK948iJnVHAD0C5ABccVYrPliO4Am4RPMZIHXWs+iNkzqKSK4wunKnY7+fkYTKW9WYCx3LYNvi1SHtMs53tre4nUQPGxhkh2CtI5LmWIrkNrwSwzkY+OdKZzQ4tbjx+hWZAbAlZxV1RJREoiURWOy5KupYoJlVPCnbQjF8YOWA1DGQCVO+/riqr6uNpIN8FIIyRdel5yp9EuFiv3MalBIWhxJhSWG+cfknzqpNpRjCABn72LoUmiZqlj3stZueNt/LYta5K4nw2GNLezJYyHbIw8jYJOdWNwAeuAOgqm6cSuuTco+jmhbdzCBhs35Yqw3FxrPuksp0g5OlVYkYBIGoNtj80sPMUUKrDe0W2R5EOVMfuaMfX0ZB8MdgTsc4wMVCahgvfYuk3RNS4xgC+uLjHIcd3vau234pHcRRyrmSMkRNt1LLgxOM+8cO3vHA1EY6mpGPDhrBUp4XwyGOQWIWS+0nlyO0uCIFKxlPEMbHdDlgQDuCu2Rv5jO1XBpMRkNkF77VvT6KkqY3yxkdXZvzy8FVJIWUKTjB8s+Wd8ipKTSbZ5ej1bc7qSv0JJSQCYuBBI2EZ96/FdNcVKIlESiK9cn3kTWc0UkbLBCDcXZRveuPeC28IPVUznO/b1NVZmu1wQcTgOG8qVhFlzvz9chfwNvbQ22dAjEAZOmdLOR7zY32we+Kz+GYcySe9Y6Q7FHc32kQ+j3MCeFHdReJ4Y6RyKxSQL+bqGR/8Ayt4icWuxt6LDwMwtR5D454i205P4wfRpf0wfcJ/t7D+urw1PH+A0nLSfpd1m+o8rjkus93TQNk2jArSK7yqJREoiURedxMERnY4VQWJ9AMmiLCvaTfEQwRHZpWa4kHqSTj4anOP0RXM+GmfiKuesP+kc/wCAPFTVx1I2Rc1G8qGFLW4W4eW3+mARR3Ph+ImlGzIux1btgNtjA6ivWS6xeNXHVxsue3I32qS4ly1NDwzw7XTdrNKZZ5bc6xoQYhQqPeIyS5GDgg71o2VrpbuwtkDxzWS0huCoktxIVEbO5VDsjM2FPQ4UnCn5VaAGYUa8aysJRF/VGSBsM7ZJwPmew9aIrYns14kQCLcEEZBE0RBHYg66r/iot/kVJ0blcuFWXGoLH6Gtmh0kmOQzRAx76gQNW5Dbgk1TeIHv1tbyKlbrgWso/mTgPGr1o3ls4hIilCyyRjUM5GR4m2Dnp+UarT0tNL+sjkujo/SdRRFxa0EHYfVR3BeSeMW0sUqW6kxMGAMkWNu20gON8Y8qz+EpA/Xa4398FmTS1XJAYHgFp8sb2GOQyHBWNl5g8SV1toVWXGqLVEUzjGcGTOojqc74HlU4ZTWxcffJc28m5VKf2e8XcgtDlgdWrxYsk7jJOvfrv51CKSj1nOc4m+z2F0xpitETI22GpkdvO5OGOVlM8L4BxyC2mt0t00THUzF4tQOFGVPiYU+6DnGQd63igpIxYONvfBVKqrqKmTpJAL5YcFzcY5V45csjzQqzonh6i8IJXORqw4zgk4P5xrWamo5c3Ee+5TUOkqqjv0dsd/8AcKKHs04ppC/R/dHbxYf266kZFRskErSbjvWkmkKySA07zdvcMMb4cP7IfZnxP+bD/Fi/96vfiot/kVz+jcqnLHpYqSCQSMqQw28mGxHqKnButF+KysJRFNcrcVWF5ElRnguEMEqrgNgkFWXO2pW3GfWopWFwBGYxWzTZWu64JDbW13Z/SjdSy6XighhLvFKucM+lmVCVOlh5dKgEjnua+1gNpOBCkLQAQo7mDgPEZohPLbCCC1gCqmQuEQe8QmS2Scscgfq33jkiadUG5JWrmuOJC9fZnclhcW4OGYCWM+TrgaviDoPyry/xVGYnQ1rc2mx7sx9RzV/R7tYOiO3H35LeOHXYlijkGwdVfHlkA4+VXwQRcKJdNZRKIlEUPzbJi2df5QpF8ndVf/sLH5VUrpeippH7gfHIeakibrPAWA+0W8130nlGFjHyGo/rY/dVz4Yg6LRzDtcS7xNh5AKGvfrTnhgrBxrhFq0FjbSXqW08EAYpJGxTVMRIxMg2U5x18q6jHv1nODbgn0UBaLAXUZBylxC3zPZyxyKo1GS1uFPujfLAlcjHbBrczRO6rx4hY1HDEKp3Ny0rtI7Fncl2Y9SSck/fVgAAWC0vdeVZWEoiURfRnspnZ+F22o5wGQfBXcKPkAB8q41ULSlWo+yFbqrqRKIlEX8Y43NEX4gmV1V1IKsAykdCCMgj5URelESiJRFXfaHOycNu2UkN4TDI9dj+o1NTgGVt1pJ2Svmeu2qiURKIv4RRFovH+brm3j4fJbuIreSBJGjjRFDSRtiZSdOcZGMZ71TjgY4uDsTf+ymLyLWX6dvD48yuxaC61JlmLZiuY8qBnookIGPzaZ09xmPUfwmT1WeUJDb8QiVjuJGgb1Jyn+bFUtPwifRsvAaw/wBuPpdSUbtSdvgt/wCUZPwLJ/JyuvyJ8RR8lkA+VcfRUvSUkbuFvDD6K1O3VkIU3XQUKURKIq9zacm2X+lLH1AilH+ZlPyrjaek1aJw3kDzv9FZpBeUL524xKJLqZmOFaZsnGcLrIzjvgdq9do+PoqSJg2Nb6LmzO1pHHiVZeK2lldStM/Fx4jYyZLR06KFHQ4GwHSt2mRgsGeawdUm914cZ5Ha2tTeLdRPGcKuFeNn1ED3Q31hvnywDWWVGu7UIQssL3VRqwo0oiURKIvof2Pn+CoP0pf9V649Z808vRWouyrnVZSJREoijeZbrwrS5k/Ihkb5hGIosgEmwUb7N7nxOF2LeUCJ80Gg/rWiEWwVkosJREoirHtNP8F3f9X/AOS1PTfNatJOyV82V2lUSiJREoitPDL6zls44L2WZPBkkaMQxhm0vpLAux041Z2x261A5rw8uYBjv4LcFtrFTvBeD8MuA0ri+NvEArXFzLGiKBsqLpGpj2CL0z2yKikfM3AWvuAWwDDiqVeTwpdF7YMIFlDRhuulSCM5Oe3epnxmSEsfmQQeYstQbOBG9fQnKkg8W5QeUUv94On7IRXhvh1xNIWnY4+gXWrB+ZfgrLXeVRKIlEVZ5pb8Pbj+jmPzBgH7zXA+I/8AKtH9Q9HK3RfMPd9l872lt406x61TxJNOtzhV1NuxPkOte8HUjHALkZuWlx8p/RQPoEUF5PjP0iaaMqp/o4NWPmxyPWqfT6/bJA3AepUupbJU7m7g3ElP0i/Vzk6RIzowyfsqFY6Rt0AA2q1FJEerGo3B2ZVZqZaJREoiURfQvsd/iqH9KX/VeuRWfNPL0VqLsq61VUih+ZONfQ0EzxloFP4ZlyWjU4w+gD3kH2sbgb4ODRF+eNzNPYySWcgLlPFhdGyGZffQZHVWKhSO4JFEVb5h5mju+BSXMewlRUK9SrM6o6n1BJH66jlNmE8FboY9eqjbxHkVyeyfjccPAxLK2EtzJqPpnWAB5nWAB3JFbNOCimb+ZYcPMBWrke6lms47iY+/cZuNOchEc5iUeQEen55PetlCvbhPMKXM0iQDxIovdecH3PE29xPyyBuxGwyo3JOCKZoiq/tP/iu7/QH+ZanpvmtWknZK+ba7SqJREoiURWfkbgtrO8j3dxHFHEARG7iPxSdWBr6hRjfAJ3HSoJ5HtADBcnyW7ADmpnmCCG5KiXitpHDHtFBbxPIkY/NAIy2OrHc79OlRxlzMmG52k4rd1jmVSeM28SOywTePHgYk8MxZONxoY5GD3q1GSe0LeahcvoPlFszOfyoIj9zSf+1fPtA4dM3c77rtVf6e5W2vQqmlESiKs80r/wAxb/1cw+82/wDtXA+I/wDKtP8AUPRyt0XzD3fZfP8AwK3R72COVdUbzpG4yRkM4U7jcda92XHotYbr+S5FutZSNhwKF7jiUTp+IhuZItyMNE3u/H3c7GsOkcGsIOZF+aAC55r8cPiVuFXZ0jXHcQMGwMhXDrjPUDI6UcT0reIKyOyVXamWiURKIlEX0H7G/wCKof05f9V65FZ808vRWouyrvVVSKKHHrV5Gt2ljEoypik9xiOhwj4LKfMZBoiyvikk/L13mHL8OnYssbE6UbqyZ30EdQ3cdc6donktNxkr9OyOduo42cMj9+HHMcRlS24uUa5toc/RbiXxwrDBQqSRsNumlT2OkEdKrSygxutkuzRUZZVRF4s4A3HcCL+hvtvwUVw/i7G0WxLaIZJ1lcjJOCqKdgNwoXON8k5+yKl1tmy5VHoRbWGLi0ADvGJ9BzJ2LR7vj1xxiccPsg0FmoAlYdRENjqI23GwQd+pO+ndrzIcMlWkp2Urevi/dsH3I27AcMTlpNpfWFhHFaRyImkaUhQ65G7k+GuXYk5JOO5JqZc5WKiKre1H+K7v9Af50qem+a1aSdkr5urtKolESiJRFZuWoIIraa9uIhPokW3hhb6jSMpcs/mFQZA77+mIJC4uDGm20ngt2gAaxXSnO6P7tzw+zeHuI4vCdR30ODsQPh8RWPw5HZcb991nX3hQ/OPCFtbl442LRFVliJ6mN11Ln1G4+VSwPL2gnNaPFsFu3KC4mYfkwRD72k/9a8DoHHpnb3fddmr/AE9yttegVNKIlEVe5tGDbN/SMh9AYpD+1APnXG0+zWoidxB+n1VmkNpV89XTeBfM2PxVwXwPJZNW3yFeuon9NRxuG1jfNq5so1ZHDcT6q4tzNZxtJeLwyf8A5nxYzI85VX1/jVUAEfd086dE82YXjC2zwWdcZ2X54yv8HS/RLS2WCURPM0F087x6TrTxEZQVxkg9cZNGfMGu43F7XFvBD2cAs8q4oUoiURKIvoL2NH+C4v05f9Rq5FZ808vRWouyrZd8Vgi/GzRJ+m6r+01VUgF8lUebeM8GuovDupYpR9koGkZT5q0YJU/Dr3rQyMGZCtMoql/Zjd4FY9x4lNUFrdTXFo32ZcpowQV2bYnvqCg9tqqvmYMnfX34hdqm0fUG3SQi++4afI+ocoi0iePBk06QCAQclc49Pq7fL4dK73NfcNz9f5XYp4pqch01tUAjA3Lb24dnDjbuGHHw63cplNIyoXUTg476Tg4+NSyvYHWd771RooJ3x68VhcAXJseOqbHmfDeJfgYkX8C88kFux1SGE6y3QY06lB22Gc4675NbNnYTi427lDPo2oDbtiaXb9YHwDrC3cL8VrfJ/HeCWSaYGMbt9eSSKQu36UmnHyBA9KstmjORXFl0fVtN3MPr6XVwtucLCQ4S8tyfLxUB+4nNSAg5Km5rmmzhZRntMuFfhN0yMrKVUZUgj8YgO4qxS/NaopOyV86V2lUSiJREoinuXOMxRxy211G0ltMVY+GQHjkX6rpnYnBwQeo+YMUjCSHNOIW7XAYFcnBoLZ7jTO03g+8VEa6pHwRpQDoCVzk9sVs8vDbtz8lhtr4ro5jvHur5i0Zi1MkKxEYKKNKIpB743PqTUVxDCXXvYE381ntPtyW9cqRfhrhx+TFF818R/wBkorxHw621KXHa4+gXWrD+ZbgrLXeVRKIlEUNzbHm2Zv5Nkkz5KrqX/wCzVVPSEXSUsjeB8sQpIXasgKwD2h2hjvpf6QLIPmMH/uU1f+GZ+l0bGP23b4G48iFDXs1ZjxxXXz+XK2Trn6IbWIRY+oGAIlHkJNXXv08q61PbrDbc3+irv2bl6ezS0cTvcsCtpHDKJ5GGEZChGjPRiWxsM9PhWKkjV1dtxZIxjfYqYnQfCrJUa/VESiJRFvvsghWThKo6hkZ5QysMggucgjuK5FZ808lai7Klbn2d8MfrZQj9BfD/AFoRVVSgkG4VY5k9nfBLaIyz5t07HxmJJ8lVixY+gBrUtClE0l8/G31WO8Z4fAxL2MVy0AOkSSqpBYnb3lQBfhkn1FQOwxyC6kFnWZg55yAA8z9sNt1xWtkjSBCVYAEnAxkjGQN9xv1qB8jgzWC6lPRxPqBE6xFiTYWuRbAZ4Y54LjhgJXIAIABO3TP7v2VK5+OJVGKA6l2gEAAnDK/09O7KU4RYRgrLcxTNak6WeABSD3GXUqxH5IOd85FbA772UUodb8st1t1sfA58r34LZ+VOROB3UYlt18cDrqlcMp8nQFdJ9CKnDQuU6aS9iforhZ8lcPiOUsrcEdzErH7yCa2UJN1G+0+FU4TcqiqqgJgKAAPwidhVil+aPexaSdkr52rsqolESiJRFYuFcwW6RLFccPgnVcjxFLRS4JJOZB9YjO3TsKhdG4m7XEeYW4cMiFZOYOKyWsKTcLWCKylAUTRR5lV/tRzO5Yhs9D386gjYHnVluXDYThyW7jYXbkqvylE1xxCEuSzGQzOxOSSuXyT3ywH31U07MINHSkbRqj/dh6Erekbrzt8fBfQHKMf4J3/lJXb5LiMfeIwfnXF0TF0dHGOF/E3+qt1DtaQqcroqFKIlEXldwCRHRvqupU/Agg/toiwn2lWRMVvMfrIWt5P0lJB+50cfOub8MP6CpnojsOsPT0LSpq8a7GS8lWuBc13dopSCXEZOSjKrrnzCsDg/DFeufCx+LguaHEZL88d5ou7sATzMyDcIAEQeXuqAD881lkTGdkIXE5qHqRapREoiURb/AOxb+LE/rJP81cis+b4K1F2Ve6qqRQV3wCyRnup40Zl1OZZz4mhdydJckRqB2XAoizK7t7rmC41Q5g4dGSiOwxqHRii/ac9PJRt1zqhcwvOOS6EU7aZhDcXnM7hu+9s8shjSl4KC9zPbg/RLaQQhmOS5c6V36E40sfLUPOq8zLscfeC6+jagCphYcyDfmCfSw4WO9Q9hw5xAt2QfBSVYXZeo90Mw8t1OxOfqn0qQtvnldVRPqHqGzw0EHhjceh7gVo1jFPwG6EjZl4bcYDsoyuD9VtO+lh109xkDO2mRoLDY5e8/eKpzvjqW67RZwzH/AF4cM28W5agOVbKRluYY1jkIDLNbnwiQcEElMB1IxswIO21TLnKw0RU/2tH+Crn/AKf+rHVik+aOfoo5eyV8612VVSiJRF/NQ86zYov7WEUjwzjUsCTRow8OdDHIjDKnIwGA7OvUGtHRtcQTmFsCQrP7M7bT9IucZ0J4aDzY74HqcKP7VeS+LJTIIaNubzflkPMnwXQ0c22tIdgW8cLtPBhjjznQirnzIAyfmd6vNaGgNGQUZN8V1VlEoiURKIs+554L4n0iH+XXxo/SRdIYegyEb11tXBrZPwNfDWjLJ3dkf/rl3K3E3pYXRbcx771g5BGxGCNiD2PevfAg4hcZelrbPI6xxqXdjgKOp/8Aj17VHNNHCwySGzRmStmtLjYZrU7Lkq0gtT9KCs+kl3LEaTjom46fef1V87n+I66prAKUkNuABYYi+bu/y811m0cbI+vn7yWTivpK46URKIt99in8WD+tk/aK5Nb83wVmHsq+1UUqhuP8BF2USZs2ynU8I28RgcqHbO6Dro7nGTgYJE5ld4rORbdfwhUQwqo2V3xHGcAe6qlgSegANEVd43yxHacEkto9xFGJC2N2dWV3Y+pIPw2Hao5ReMjgVcoJC2qjd/UPVQ3sm5fjuOCSRSjKXEj5+WlVYeoKZHqKywdVaVDiJbjZb0Vu5Ps2awW1u0DtDqtZAwyrqmyNv1DR6G+fmK3VZdHLPAWstcMb6rT60SMSXiJJ1IG+1H3Gd13G4IwRT1EVN9rx/gq4+MX+rHVmj+cOfoo5eyvneuwqqURfw0CLbuER+LbRM9lEEZARGCpIHb3WQDcb9e9fJK17oKt7WVDyQT1sRj3hxPDJd6Ma0YJYFAc0crWro7RR+BIkbSknUq4XG2nBU/FTtt1zXY0TpytZI1kr+ka5waMicdt8+RGPBV56aMglosRisxzX0NclbdyDwPw0toWG4/5qb9IEFAfUPpx/VGvAxyfj9KyVP6WdVvoP/wBHmuwW9DTtZtOJWmV3VVSiJREoiURRHMtkZItSDMkR8RQOrYBDr8WUkDtnSe1VK6lFTA6Lacu8ZfzwUkUmo8OWC+0DhQjnE0e8VwNYI6avtD55DfM+VWPhmvM9N0D+3Hgd9tnhke4b1HXQ6kmsMnYqd9mzJ4EnhKTdJIpYasaoyVAzk40gavgd+4zx/ioS/iGdKfyiDbg4A87nDvGGxTUOrqG3av5K/wANrvqfDORjONgD1CjsP1nvXi3y4arMB5954+mxdEN2lY7zxy6bSfKj8DIS0Z8vNPl29MeRr6loDSwr6frn8xuDuO53PbxXEqoOifhkVXK7yqpRFvnsTP8ABv8A1pP3Vya35vgrMPZV+qopUoiURcfGbbxbeaP8uN0/vKR++iyDY3Cr3snttHCbMd2Qyf32Zv8AyrAFllzi43KttZWqURKIqX7YT/BU/wClF/rR1Zo/nDn6KOXsr55rsKqlEVg5N4GLiUvJtbw+/Kx6EDcL88b+mfMVw9O6U/BQasfzH4NH15bONlbo6Z08gaBh7wWzW17HJ9R1bHYEZHy6ivlL43s7QK9A+F7O00hU/wBqXGvDgFup9+bdvSMHf+8cD4Bq9V8JaO6WoNS4dVmXFx+wx7yFzK+XVZqDb6Kl8jcH+kXILfiofwjk9Nvqj5kZ+CmvVfEWkfwlGQ09d/VH1PIeZCp0UPSSY5DFb7yrakRmZhhpiGAPURj8Wv3EsQehdhXN0ZSfhadrDnme8/bLkrE8nSPJU3V9QpREoiURKIlEWd858uq4ktzskuZIG/IkGSy/flgO6s4Gy1wKsv0dWNrox1Tg4d/3/wDYcVbjAmiMTs9nv3gsd4ZfS2NzqxiSMlXQ9x9pT6HqD8DXr6qmg0nSal7tcLg7jsP3HeFzGOdDJfaFsacZEsMUluQfGbQrN0Q4YnUPMaSNPc4FfKZaF9NM+KcWLcTbbla3A3vfcvSUupKC85AX45gW88eC5eLW1vLE9tKzMo3eViPckJ906jsHJOyDoDjAB3moqmopp21MIsdjd7dotu4nblitp6U1LLkWvkBnhtHAbznxxWR8d4NJaSmKUb9VYdGXsR+8dq+p6P0hDXQiaI942g7j9DtGK8xLE6J2q5R1XlEtG9knOkdoXt7htMMja1c9EfABDeSkAb9iN+u1OrgL+s3NSxPtgVuMUgYBlIKncEHII9DXKOCsr90RKIlEXPYWaQxJFGNKRqEUZzhVGAMnc7CiLooiURfxmAGScAdzRFi3td52juFFpbMHRWDSyDdSV+qqn7QB3JG2QMd66dJTlvXcq8r74BZfV5QqR4DwWW7lEcQ9WY9EXzP7h3qhpHSMNBCZZT3DaTuH1OxSwxOldqtWw8A4eIVMEOkRRNofUNTSMVVmYnIC51DsenYYr5XpCrfVSdPNfWdlbJouQAPfndelZBHTxNAvci/mRuxy5LmzDDHJcTANGmkxlwCyhchYwOzK+QD31Dfat4o56mVlPD2je9suLjwtnz3qerqjEzO2d7bSdvG42fdZLxS/ku7hpGBMkjAKo3x2VR8On3nvX1OkpoaCmETTZrRck+ZPvgvJPe6V9zmVr3JfLIREtuvSW5bzz0j+DY0/oq3QsK8ZHI7Stcap3y2YNHdl/wBjxsF1S0U8XRjM5+/JabXfVRKIlESiJREoiURcfFeHrPG0bEjO6sOqsN1YeoPyO4OQTUcsTZWFjxcHBZa4tNwsf595aaYNIq4uoRiVB9tfssvntkg9xlTuuBytE1rtF1H4KoP5bsWu3E/Q7dxxyKnqYhOzpWdoZhVDlLmL6M5WQa7aTHiJ1x5Oo8x+v4gV39NaIFdHrMNpG5H6Hh6Hhe9Sjq3QPuDgtJvI4vDjkUhomdBCsa5GCdTED7UjYZcnoD294n5w3pWSOjeCHAHWvnfIchgbbc9y9ZSzmW+qdhJJOeFh3AYG38Lz4vAt1FItyuUQkmRMfgW22Q4y+kD3z0ycYOCBPQ1UtDM19OcT+k5OHHdf9PjffXqKGOYNYMzlvPHhfYN2fHMeP8AltSC2Hib6kqbqw7b9j6fdmvpGjdKwV7epg4ZtOY+44+Nl5ioppIHarwomumq667Lik8IxFNLGPJJGUfcDitXMa7MLIJGS6v8AiW8/ndx/jP8A71r0TP2jwWdY70/4lvP53cf4z/706Jn7R4JrHep/lT2i3dvMnjTPNAWAdZDqIUndlY7gjrjODjHqIpaVjm4CxWzZCDiujnX2jXM1xIttM0VujFU8M4LgHGst136gDAxjvWsNKxrQXC5WXSEnBVg8zXn87uP8Z/8Aep+iZ+0eC01jvT/iW8/ndx/jP/vTomftHgmsd65rzi1xKNMs80i+TyMw+4nFbNY1uQCxclcdbLCneXeV5bn8ISIrdd2mfYYHXTn6x9eg8+1cbSmm4KHqdqQ5NGfPcPPcFapqSSdwDR74LRbaBLeN4LdVAUhTGy65JywGSdxhSufe6DB6BcV89qamarlE87sTtBs1gGwcb7MzxvdenpKOOFrbd+tewFt+832eGa67aNQHkMjrGq7y6tDKF6xzA5yy9n6479zVOu4tja27icG2uCTtb37Rl9JJ5hG3rAb7EYf6mncdoyvs2DM+b+Y/pLKkYK20W0a+fbW2e/lnp8Sa+kaE0OKGMvkxldmd3AcN+/uAXlqyqdO+5yVk5B5baPRcOmqaT3beM7dQfePltk57KCe+K42m9IPrpv8AD6U4frOzDZ3DbvNgrNLCIm9NJyHv3ZbNwbhogj051OTqd8Y1OcZOOw2AA7AAdqvwQMgjEbMgonuLjcrvqZapREoiURKIlESiJRFE8d4T4wDxkLMn1SejDujY+yfPscHfcGnW0UdXF0b+R3H3mFJFKY3XCxrnTlTVruLdCrqT48GPeVupIA775wNiCGGc7xaH0u+meKGuNiMGuOVtgJ3bjyK2qaYSDpYuYUFylzW9odJy8DH3kzuM9WQ9j6d/TrXW0zoOPSDdYdWQZHfwdw9O7BVaaqdCd4WoWssM0Ubxun0RF1kDuV3AcHoF+sQdycZ6b/Np4Z6aV0crSJDhyO0b75A5c8vRw1AkBczFzsL7r/XZwHl4wwmTXqXSkuX8N1DRNHsfex9STqxJ7n7WNs9J0TgWHFuFwbOB4bxs+ysTNjLdR3Wtgf3X55t2D6XVQ4nyOkp1WbMhYaxDMCNS7e8j77bjY5I1DOK9bQ/FL4hqVovbDXbv/qb9RyBXEq9EOjuWEHZnkd3vA2wKpvEuGzQNpmjaM9tQ2Pwbofka9dS1kFU3WgeHDhnzGY5rkPjcw2cLLkqytEoiURKIlEQmiKX4Pyzc3ODFEdP5b+4v3nr8s1zK3TFFR/NeL7hifAfWynjp5JOyFd+EclWtu0Zun8V3zpGCIgRjr59dtRwfKvHV3xNV1Qc2lGo0Zm/X/jlc8V1qbRVwXHG2Y/jMqZu55NbbJmBmKJglfCyo1hAd5I/dbbqHwMZ24DGs1cz1rXO3W3X3Ox5jFd6KOMMAGTgOBvuv+12I4EY5Lpmu4kUXEjsqxdJnwpkBPvKExkqdsbdhjzOIaeaaToIm3c79I2W2k7CNvmqc8ohaQ+wB2bt2P7v5us15x5ue8bQuUt1OQvdiOjP+4dB6mvomhNAx6Pbru60hzOwcG/U5nuXm6mqMpsMApHk3lTOm4uVOnI8KLGWkb7Pu+XkO/U4A3paa009zvwVFi84Fw2cAd+87O/KalpQB0suWwb1tPAOEGPMsuDMwxtuI12OhT8QCzfaIHYADTR9Ayki1W4k5nf8AwNi2mlMjrlTVX1ElESiJREoiURKIlESiJRFE8a4MJcSIdEyjAbsw66XHdc9D1Uk46kGnW0UVXHqP5HaPe0fwpIpXRm4WT82cl+KztEng3I954Tsr/nIem/Zhseh0nOKdDpeo0Y4U9bcs2PzsPqOGY4iyklpmTjXiwO0Kj8N4lcWMx0ExuDh0YbH0Ze/ofuNeoqqOk0lANezmnJwzHcfXzC57JJIXYYFX7g3MtvdRtECLeVyNUbn8G++XCHouvcHbO52PWvC6Q0FVUT+lA6Rg2gdYbtYZm2e0cQu9SaUY97TJmPHhjttmAfFWsK5fxZQEWNGwoOrrjUxOBsAuAB5n0rzl26uozEkjHL3xVu7dXo2YlxHDu28cVyIHZ9EhzrLNpcBo3i306RjIZdSZBxnfr1qe7WDXZhawuCQ4HbfHI45cFJIyIx5XGA4h22+yxxtyUM3KNrOXLQLEFLKZIZCoyv1j4ZGAM5Hfoa7EfxDX09gJNe9sHtucf6hiqNRo2nw1b3Nja2/LLDyCg5+RIDGJY7mVUOfrwl8ac51acaRsdzXXj+LJw/UkhaTwdbPde6rO0K/XLA7HDdt3Yi/JcjchdMXab5xmKQE4xnbr3H31aHxazbA7/k0/ZR/4NPsI981+zyCFxruxjGo6YHbC77tv7o2PXyNan4tB7EB3YvaMeGGKyzQ0rto3bM+GOPJS3/28t49GuSWVnOlVXSgY4J674AUEk57fKuc74uqpL9GxrbYkm7renotodFNcTrONhifTvzUlDwy3tsBLeOORWUM7gzkK4YIyHOTl1042IPbpnlTaSrau/SSktN8B1BcWuDbhjtXSp9GwDrNF8DbYbi1wb3tgb/VWWMloWyWOVYZddBPX7OBgVxSLSYW2ZG/mhAbIMtmRv5qGsrCRoUGlBGyiRBnV4Tac75AyjgkFR01Ebg7XJJoxITc3yOy+PqNh228bss0bZCbm4uDsuL8NozBOdthUVxbmu1tCwiJuJtRYANlYzpCYMncYGMbnzxtXaoPh+srbOl/LZxGJxvg36mw71xqrSgtqjE2thlnfHnuWfcW4tPeSgyEuxOERRsM9lX9/WvdUdDS6OhIjAaNpOZ7z7A2BcOSR8zsceCuXKvJXhsj3K+JM28duuD0xu3bbbqdI7k7V5mv05NXPNLo/La/LDhuHHM7AuhDSNiHSTch7/stc4JwXwz4spDTEY2+rGD1VM/rY7t6DAE1Bo+KjZqtxJzO/+OC1lmdIblTNX1ElESiJREoiURKIlESiJREoiURcfE+GRzqA43G6sDhlPmrdvUdCNiCNqjlhZK0seLhZa4tNwqHzXymrri5TWo+rcRjDJ+moyQPXdNiTp2riMpq3RjzJRO1mbWHHy294s7vVovinFpRY71mXG+Sp4Rrj/DwncMm5x6r3+K5Hwrv6P+JKWp6kh6N+52XI/Q2KpzUMjMRiPexePBOcLq291X1oNvDk94D0B+svwzj0qev0BRVnWc3Vd+5uB57Dzx4qOKqkjyOHFW3gfPdmCDJC0LY05GZEA2yFA3QbDYL2FeWrvhWtA/KeHjcbNdz2HmV0/wDF+kGrJf795zPNWC2ureeJYobmMqSTJhgHbJZj7p6amO+R0yO9cOakq6eQyTQuB2YG27MbhlY8Vfjro3SGQWJ2Y5bO/AZcV0y2En0e6jB1l9egnSCdaDOcYAOot5VUE0fTRuOFrXzwseZysrLZozNG/K1r57DzOVl++Jwv40TL4ukRyKTHpzktEVB1bY90/dWsLm9G4Ote4ON+O7vWsDm9E5ptckHG+43y7153MDlgwjnyUC6kkVWyC20ilgh65BAPVunfZj2gWLm55EEjkbX9Ni2Y5ttUubnkQSORtfvGGxdNzA3hxF3RZY8NqP1dWkq+2R7pDMPmPKtIzd7gxpLThYZ2vcc1D0zGOd+03HG17jngFB3/AB20UuZ7qMsQqhYcvp0NqGMajq1b5OBsNuuetT6I0hJYRQuAxxd1b3FttsLKF2kYYgAw5X43uLbNlsPqoviftOQZEELMfypDpH90ZJ/VXXpfgyQ41EgHBuJ8TYeRXMfpEfoHiqVxnmi5udpZSE/IT3F+YG7f2ia9ZQ6GoqPGJnW/ccXeOzlZUZaiSTtFdXA+Tbi4wxXwYupeQY2/NXqficD1qtpH4io6S7Qdd+5v1OQ8zwUkFFJJjaw4/ZaXylymqD/lU67NdSjOR38Mbah8ML6kjFeckjrtKuDqo6kexow8vq7HcFeaYqcWjxO/39FfuFcKjgB05Lt9aRt2byyfIb4UYAycAV2YII4GakYsFWc8uNyu+plqlESiJREoiURKIlESiJREoiURKIlESiKGvuXY2JaMmFzuSmNLH86M+6fUjDetUavR1PVD8xuO8YH333Uscz4+yVUOYOTFkyZ7YSf00GQ3xKfW+Q11z46fSdB/lJdZv7XfY4eBCmc+Cb5jbHeFR7v2fBiRbXCsR1jlGlh+lgZB+Kir0fxU6I6tZCWneMvA/QlQu0eHYxOB7/f0UDfcn3kedUDMB3TEn6h736q7MHxBo6Xsygf6rt9cPNVX0czc2+GKj9dxDtmeL0y8f+1XtWlqMbMd/wAXfdRddm8eIX7XmC5HS6m/xW/3rQ6KoziYWf8AAfZOnk/cfFfiTjU7dbiU/wDVb/et2aOpm9mJo/2j7LBmef1HxK8RDJKdleQ+gZz++pTJFCMSGjvAWA1zt581KWXKV5JjTbuo83xH+psH9Vc2fT2j4e1KD/p63pceanZSTOyb44KdtfZ9pI+k3CJnoie8x9ATjJ9AprjS/FYkOrRwued5y8Bf1Cst0dbGRwCu/L3JSJgwW2D/AC1zkH5IRqB9NKfGqMkela//ADMmo39rfsD6k9ymaaeHsNud59+iuNny2gIaZjMw3wwwgP5sfT1BYsR2NXqTRlPS4sbjvOJ/jlZRyTvkzKm6vqFKIlESiJREoiURKIlESiJREoiURKIlESiJREoiURc17YRSjEsaOB01KGx8M9KwQCLFFGycsRfYaWP9GQsPkr6lHyFUJdFUkmLoxyw9LKZtRI3Irll5alxhLkf9WIP/AJGQVRd8O0pN2lw5j7KUVkm2y525XmPV7dvjCw/8zWn+A27Mzh77ws/i97Qi8rzDo1uvwhY/+YrP+A3zmcffen4vc0Loi5bl6PcL/wBOHR/mdx+qtm/DtKMXFx5j7LBrJNll0x8rxfbeaT9J9H6owgPzq7FomjjxEY54+t1E6okO1SVlw6KHPhRomeulQCfiep+ddBrQ0WaLBQk3zXVWUSiJREoiURKIlESiJREoiURKIlESiJREoiURKIlESiJREoiURKIlESiJREoiURKIlESiJREoiURKIuSeWYNhI0ZdtzIVPr7ug/t39KlaIyOs4g91/r9FjFeP0m4zjwEx5+N8e2j4VtqQ27Z/4/ylyvSCeYsA0SquNz4mog4GwXRuOu+R8K1c2IDBxJ7v5TFdtRLKURKIlESiJREoiURKIlESiJREoiURKIlESiJREoiURKIlESiJREoiURKIlESiJRF//9k=" id="237" name="Google Shape;237;p37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p37"/>
          <p:cNvSpPr txBox="1"/>
          <p:nvPr/>
        </p:nvSpPr>
        <p:spPr>
          <a:xfrm>
            <a:off x="0" y="6534364"/>
            <a:ext cx="9144000" cy="32363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b="1" i="0" lang="en-US" sz="1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Группа разработки Oracle				                 2014	    	 	                                    Зацепин Сергей</a:t>
            </a:r>
            <a:endParaRPr b="1" i="0" sz="15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" name="Google Shape;239;p37"/>
          <p:cNvSpPr txBox="1"/>
          <p:nvPr/>
        </p:nvSpPr>
        <p:spPr>
          <a:xfrm>
            <a:off x="0" y="72000"/>
            <a:ext cx="9144000" cy="576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Установка и создание базы данных</a:t>
            </a:r>
            <a:endParaRPr b="1" i="0" sz="31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0" name="Google Shape;240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2007" y="1412776"/>
            <a:ext cx="5940425" cy="4455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51920" y="2564904"/>
            <a:ext cx="5144211" cy="38029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8"/>
          <p:cNvSpPr txBox="1"/>
          <p:nvPr/>
        </p:nvSpPr>
        <p:spPr>
          <a:xfrm>
            <a:off x="179512" y="836712"/>
            <a:ext cx="8784976" cy="58326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</a:pPr>
            <a:r>
              <a:rPr b="1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Установка ПО. Шаг - ORA_HOME</a:t>
            </a:r>
            <a:endParaRPr b="1" i="0" sz="3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397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397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397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397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397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397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data:image/jpeg;base64,/9j/4AAQSkZJRgABAQAAAQABAAD/2wCEAAkGBxQTEhQUExQWFhQWGRwVGRgYGB0XHxwaHhwWHRgeHRkgHighGx0lHRkcITEhJSorLi4uGh8zODMtNygtLisBCgoKDg0OGxAQGywmICY0LCw0MC0sLCwsMCwsLSwsLDQsLCwsLCw0LDQsLCwsLCwsLCwsLCwsLCwsLCwsLCwsLP/AABEIAOEA4QMBEQACEQEDEQH/xAAcAAEAAwEBAQEBAAAAAAAAAAAABQYHBAMIAgH/xABKEAACAQMCBAMEBAgMBgEFAAABAgMABBESIQUGMUETUWEHInGBFDJCkSMzUmJyobHBJTVTVGNzgpKTsrPRFiSDosLS4RUXQ8Px/8QAGwEBAAIDAQEAAAAAAAAAAAAAAAMEAQIFBgf/xAA/EQABAwICBggEBQIGAgMAAAABAAIDBBEhMQUSQVFhgRMiMnGRobHwBjPB0RQjQlLhYvEVNHKCktIWskOiwv/aAAwDAQACEQMRAD8A3GiJREoiURKIlESiJREoiURKIlESiJREoiURKIlESiJREoiURKIlESiJREoiURKIlESiJREoiURKIlESiJREoi8551QFnZVUdSxAH3miKLk5mtx9V2k/q0aQf31GkfM1UlrqaLtyAc8fAYqRsT3ZBczczk/VtpvixiUH7nJ+8VRk09RNycT3A/WylFJKdi8m5jn7W8fznI/ZEah/8jpdjXeA/wCy2/BSbx75IvMc/wDN4/lOT/8ApFP/ACOl2td4D/sn4KTePfJeo5nI+tbS/FGjYD73U/cKlZp+idmSO8fa61NJKNi6I+Z7c/WZo/PxI2QD+2Ro/XV6LSFLJ2ZB429VE6GRuYKlLa5SRdUbq6+akMPvFXFGvWiJREoiURKIlESiJREoiURKIlESiJREoiURKIlESiKL4hx6KJigzJIPsRjUR+kchU/tEZ7ZqrU1kNMLyutw2+C3ZG556oVW49zeYx+GnS2HZE/CSH5lTt8E2/KrlN0jWVp1aGIkfuOX/UeJ7lYMMUWMruSofEef4Q2YYGlcdJJ2LH5ZLNj0yKuM+GquoxrJ+TcfsPIqI10bPlM5lQd7z1eydJBGPKNAP1tk/rrqQfDGjos2Fx/qJ9BYeSrvr53bbdyipOKXMmczTvgEnDucAdSQDgAV1I9H0kXYiYP9oUDppHZuPiVxNMx6sx+JJq0GNGQHgo7nevW4jlico4kjcYyrakYZwRscHfI++sarHDIHwWbkLtae9gAZjdRKehbxEB+GdjVZ9FRzYOjYeTStxLK3JxHMrus+eL2P/wDKHHlIoP6xg/rrmz/DWjZf/j1T/SSPI3Hkp2V07dt+8Kbsef4y2Z7co3TxIGKt94KsB8GNcp/wxU0+NFORwdl5XHi1WBXsf81ngr3wDnHxPxNwk/8ARy+5IPgwAOPUq2fOqcldX0OFbDh+4ZeI6vLBStihl+U7Hd7xVrsOYIpGCNmKQ7BZMDUfzWBKufQHPmBXTpa6CpH5TrndkfD65KCSJ7O0FLVbUaURKIlESiJREoiURKIlESiJREoiURKIuXiF/HCuuRsDOB3LHsFUbsfQVo97WNLnGwG0rIBJsFSuZea9K6ppDbxH6san8LJ8WX6vwTp3bfFcQ19VXSGGgb3uOQ+3PHcFa6KOIa0x5LMeMc9SuNFsot4vzcaz8T0X5b+tdih+GKeI9JUnpH8ez4Znn4KrLXvd1Y+qPNQ/C+BXF1JEFU5nYqkkmVV2ALH8IQdRwD0zXoy9kbbDIbBs5KlqlxupWThnDrYkXFxJdSqSDFbL4aAjYhpn3O/5IBrQPlf2RYcfss2aM14tYxPwkTogEsV0Y3bu0bplMnvgkCs6xE2qciEsNW66fZkNV1LH/K2s8fxyoP7q1qcGA8Qsx5qoKcgfCrO1RrXOYSLe74rxDSGlg+jwwahkLJJHGC+D1KgjHzrnR9ZjI9huT3Aqc4ElQPLfEeKviZ0uLy0clZYziVXXcOAhPukdsAbjyqWRsI6osDsWrS845hcfL1lbxxcQup7fxIoSIY4ZSVOt5OjMN1dVABPUZNbyOcXNY04nHBYaBiSuK5/+mSozRm5tZApKxti4jYgHCh9nGTtltq2HTA2Nj5FY6pUde8EnhhguXTTHNvGwIztnG3UEgZB8q3D2uJZuzWLEWKl+Dc7zRjw5wLiE7FX+tj0bv8Gz8RXnq/4Zppz0kH5b94yv3bO8W5q5DXSMwd1hxWm8r82B1zbyeKg+tBIcSJ+ixOfk2VOwDKBXDNXWaOeI65t27Hj3j5O33VsRxTDWiOO73/ZXjhvEo51LRtnBwynZlPkyncHv6jBGQc124pWStD2G4O0Kq5pabFdlSLCURKIlESiJREoiURKIlESiJRFGcZ4wsACga5W+pGDjP5zHfSg7t8gCcCq1XVxU0evIfue5bxxuebNWWc3c5CBzhhNd4wWxhIgeqqudv0c5OBqJwK5tJo2p0w4TVF2Q7AMz7/cR3BTSzsphqsxdv3e9yzjXLdTrrfVLKwTU7YGScDJ6Ku/yr2sMEVNFqRNs0bB7xPFctznPddxuVYbNrTh8gW6tpLi6R8SpIQIo1DdUUZ8UlMMNW246Vg68o6psPP8AhZFmnFevPl9cw8QSQzNLGpS5tTnCeGTqQKowoxjSSBkgb9axA1jo7WtsKPJDlJc439pazrNDZRytdoLpZZ2LoDISSFhGATnc5PU1pC1726rnWthYfdbPIByTgPDrq5t+IrPF4P0pUmiZ1ECGSJgdgcaQQRv8etJHsY5pab2w34FGgkG+1ePKdhBw+6juLi/tfc1AxwlpyQysvVVwOue/SsyudKwta088FhoDTclQTcL4ainF/LIQPdC2jIM42BLN0+VS68pPZHitbN3+SnOI81W1xc38chcWd54REgQlopIlQK+jqVypBHXAFRNhe1rSO0L8wVnWBJ3FfzlK2srS7hlk4ikihtliV1GcHDSs2Aqjrjck4pKZHsIDPH6LLdUHNSiyX0XD4JLBWczSzXVw0arL9c+4jR7k+5jIxsVrT8syESbAAFtjq3aq5ak8TuYrZ7aCCTXqmlijMLeEoJk1rnAOO+2+KmP5LS4EkbBnitB1jaykubONC94fNIoxFBfKsK/kweAUTA7ZI1Y/ONaRR9HIBtIx77rLnXbdRvGOWiotLOCBpL4xme405JXXgpGd9K6R1J7kb71uyW+s9x6uQWpbkBmoziPAr2wZJJIpITn3ZAQRny1KSAfQ9aO6GpYY3WcDmCg1mG4wVz5T508Z1WRhDdD3UlH1X/NZehyfsnY9QVOMeNrdE1Gi3GooutHtacSPuOOY23C6cVSycakuDthWrcF4yJso40TKMlc5DDpqQ/aXPXuCQD1BN6irYquPXj5jaPewqOWJ0ZsVLVbUaURKIlESiJREoiURKIlEUZxziwgUBRqlfIRM4zjGWbyRcjJ9QBuQKrVdXHTRmR/9zuW8cZkdYLH+debTEXhhfVcN+Om7g/kr5Y6YGy/Ek1S0VoqTSEgra0dX9LdhHHh/7ZnDOSoqBCOiiz2n37Co1nw53Rpykht43UTOmCVDHfr3x3O2SM9a9oXAHVGexcu21XLmPkyxBj+jXnhiZBJF9J/FSDbOmcD3SCcFWGd6rxzyY6zct2Y5KQsbsK6uM8tXV1agzQkXtqnuyDDrdW46YdcgyJ5Hcj47aslYx3VPVPkfsslpIxzVabikU/DRDM+J7VwbckE64nPvx5AONJGrfA2UedT6hbLcZHPvWlwW2K/tjzvcw28UMQiVoQwSYxh5FVm1FVZshR8uw8qw6na5xJ27NiB5AUFxG/lnbXPI8rebsW+7PQegqVrQ3BostSb5rmrZYXtb2kjjKRu481Ut+wVqXtbmQs2JX5ngZDh1ZT5MpX9tA4OyN0yXnWywvW1uXibXG7xt+UjFD94INYIBwKzkpx+dLxkkSSXxDJEYNbKNaoxBcKwwfexg5z2qLoGAggcVtrlTHs3vbZY7tLtlCKYblVJwXaEyMVUdz9Xbvmo6lryWlmeI8VtGRjdevNHG5IrSHQSs/EQby5kU4YqxxFEG6hFXbH5vqaxGwOeb5NwH1KPNh3qF5J4skTyw3EmLSaKRZEbJUtpJQgfZfUBhtv2VJMwkAtGIstWm2ByXFJytdLZreNEfBbv3A7OV7ITsG9PIgncTM19QHFY1Ta6tHJvNmrRBcOVdSPAnz7yt0AJPftk7EEqc538jpfQ76Z5rqEWIxc0ZEbSBu3jmF0aapDx0UvIrZeBcW8UFJAFmT6wHRh2dM76T5dVORvsTLRVsdXFrs5jcfeR2rEsRjdYqWq4o0oiURKIlESiJREoi5uJXywxtI+cL2HVidlUDuSSAPU1q97WNLnGwCyASbBZFz1zQ8AYAj6XMPeI3EUe+lVPpk48yWbviuNo2kdpep/ETD8lmQ3n3i7kFYnlFMzUb2jnw97Flde8XIUty1x6Szl1qA6MNEsTbrJGeqsP2Ht8CQY5Iw8WK2a6yvK2Fu9v4Svnhtyxa2lbc2V1/JyeSMTj1z66jV1nB1/1DMfuG8KTVBFtnoqJwzjt1aFlt7h4xkqQjakPUEgHKn0YDNW3Rsf2gow4jJRjMSSSSSdyTuSe5Jrdar+URBWFlagvKVlGFb8ZsCdUgz2IYL0P6ODkHv0Pzs6f0lI8t7OOFm4cQT9cMeGI7Qo4Gi+fNWy04pcSMkVtJCilMR6VUKxHXOFbSyjHu4APX0HSpKuSpbY9V4PWBGzhwO/G3goZIww7xsVqu+HAxrE0azg7MZsN9+1dIG2SgWHe1LleOyuFMG0Umfd/IcaSVBPbDAiurSTF4IdmFWkYGnBUqriiSiJRFZbDjtvJbx219FI6w58GaFlEiKxyUIb3XTPTPSoHRuDi5hzzByW4cLWKnY7Hh8cMV69s6WyErDHI+qW7kz1cA6EjUg9OuN9sBoy6UksBx27gPutrNtdfnjvFbhJ//AKpbSme2l/BsrDaMd7eaMbBd9j0Oc9TljGNLeicLEe7hCT2gqhzA9s0pa1V0iZQxjfB0Oc6lU/aQdiasR64HWzUbrbFe+QuZWl0RM+LmH3oZD9te6t+VtsR3GD1XI8Tpehdo2f8AG046h7Td1/odm48DZdWmlE7OifmMiti4TxFZ4w4BB+qynqrD6yn4efQggjYiupFKyVgew3BUDmlpsV2VIsJREoiURKIlESiKgc5cwKviTNvFbkpGv8pNurH5HKDy/CHpiuDXmSuqW0EJ4uO4Z+Qx77BW4rRMMzuSwq+u3md5JDl3OSfX/YdAPIV7mngjp4mxRizW4D3v3rkPeXuLjmVY7/liOWD6Tw52mjVR40LY8aI43JUfXQ4JyOnrg4w2Uh2rJhuOwrJbcXaoTgfCpLqZIYgCzb5Oyqo3ZmPZQO/wHUipXvDBcrUC5sF+EvZY0lhSU+FIQHCnKPpPun1HcHbIxTVBIcRilzkuStlhKIlESiL08dvym+8io+iZ+0eC21jvWj+xxPpE7rKocRAOC25Gc43651AEfOudWwsYQ5osp4nk3BWx3btHGTqBwScscZBJ2z2O+B8qpqVZR7ZbdhBbsdRXxT75IO5jAxkdvd777GrtCeue5QzZBZRXUVdKIlESiKf5c4+Ila3uVMtnKcvH9pG7SRH7Lj9dRSR6x1m4OHvFbtdbA5Li4kRA80NvcGWB9OWXKiRRhl1L5qTg+oNbN6wBcLFYOGAKj4kLHSoLMeyjJ+4b1ucMStV2S2txbNG7xywuffjLoyE4PUBgM/8Az61E9sczHRusWnAjvWwLmkEYFbJyZzKrqlwNlfEVwv5DjZX+AJAJ/IYE/UrwlM1+jK11FIeo7Fp78vHI/wBQwzXXeRPEJRmM1pFd9VEoiURKIlESiKL5jvjFDhDiSQ+Gh8iQct/ZUM2O+nHeqtZUimhdKdnmdi3jZruDVg3tD4oHmW3j/FW40483xvv3wNvjqqT4YoTFTmqk7cmP+3Z45+C1r5dZ/Rtyb6r05DsLOeOeOaB5rofhIkWUxF0Ue+qEbGQbnDddumDXfnc9pBabDbgqjADmpThNhYxxi/t7u7sSsngqZkWUFsZZQqbuuBvn91RvdIT0bmh23BbADMYLm5z5igVHishFruAGup4QVV+vuIpOUDH3mHrjJya2hjde774ZArD3DYqHVpRJREoiURKIpnlfl2S9l0IQiLgySN9VFzjJ9fIVDNMIhc5rdjS4rfuVeXorGMJDjw2wS5Hvu5AA1bdOpHlnHx48kjpDdytNaGiwXbfgvIgxqTGQQM53GpWPTTtq7ZKgVosqp+0y2E3DZ9DArEUdFA3GMFh07JqP356VPSu1ZR4eK0kF2lYPXaVRKIlESiJRFJcE4lHAzNJbRXGRhRLqwp88D63wPpWj2F2RI7lsDbYtE4Fxae/t1FrNFYNCx+lCJEjXwDkrKhIJGnSVIz13+NN7Gxu6w1r5X37lK0lwwwVK535oF3MqozfR4RohDsSzDbVI5O5Z8A79setWYIdQX2nNRudrdy9OQuLiG48N94p/wbA9MnZT950n0b0rifEmj/xVJ0jO3H1h3bR9RxCtUM3RyWORw+y3zle8LxmNzl4ToJPVlxmNvXK7E/lK1UdHVYqqdsm3I94935qaaPo3lqmavKJKIlESiJRFQud+MiMzy9rZPDQecr6Sfj1jGe3v1wNItNbWRULcibu7v4APiFbhIiidKeSxfl7hRu7gIz6Fw0ssp30RqNUjnzP7yK948iJnVHAD0C5ABccVYrPliO4Am4RPMZIHXWs+iNkzqKSK4wunKnY7+fkYTKW9WYCx3LYNvi1SHtMs53tre4nUQPGxhkh2CtI5LmWIrkNrwSwzkY+OdKZzQ4tbjx+hWZAbAlZxV1RJREoiURWOy5KupYoJlVPCnbQjF8YOWA1DGQCVO+/riqr6uNpIN8FIIyRdel5yp9EuFiv3MalBIWhxJhSWG+cfknzqpNpRjCABn72LoUmiZqlj3stZueNt/LYta5K4nw2GNLezJYyHbIw8jYJOdWNwAeuAOgqm6cSuuTco+jmhbdzCBhs35Yqw3FxrPuksp0g5OlVYkYBIGoNtj80sPMUUKrDe0W2R5EOVMfuaMfX0ZB8MdgTsc4wMVCahgvfYuk3RNS4xgC+uLjHIcd3vau234pHcRRyrmSMkRNt1LLgxOM+8cO3vHA1EY6mpGPDhrBUp4XwyGOQWIWS+0nlyO0uCIFKxlPEMbHdDlgQDuCu2Rv5jO1XBpMRkNkF77VvT6KkqY3yxkdXZvzy8FVJIWUKTjB8s+Wd8ipKTSbZ5ej1bc7qSv0JJSQCYuBBI2EZ96/FdNcVKIlESiK9cn3kTWc0UkbLBCDcXZRveuPeC28IPVUznO/b1NVZmu1wQcTgOG8qVhFlzvz9chfwNvbQ22dAjEAZOmdLOR7zY32we+Kz+GYcySe9Y6Q7FHc32kQ+j3MCeFHdReJ4Y6RyKxSQL+bqGR/8Ayt4icWuxt6LDwMwtR5D454i205P4wfRpf0wfcJ/t7D+urw1PH+A0nLSfpd1m+o8rjkus93TQNk2jArSK7yqJREoiURedxMERnY4VQWJ9AMmiLCvaTfEQwRHZpWa4kHqSTj4anOP0RXM+GmfiKuesP+kc/wCAPFTVx1I2Rc1G8qGFLW4W4eW3+mARR3Ph+ImlGzIux1btgNtjA6ivWS6xeNXHVxsue3I32qS4ly1NDwzw7XTdrNKZZ5bc6xoQYhQqPeIyS5GDgg71o2VrpbuwtkDxzWS0huCoktxIVEbO5VDsjM2FPQ4UnCn5VaAGYUa8aysJRF/VGSBsM7ZJwPmew9aIrYns14kQCLcEEZBE0RBHYg66r/iot/kVJ0blcuFWXGoLH6Gtmh0kmOQzRAx76gQNW5Dbgk1TeIHv1tbyKlbrgWso/mTgPGr1o3ls4hIilCyyRjUM5GR4m2Dnp+UarT0tNL+sjkujo/SdRRFxa0EHYfVR3BeSeMW0sUqW6kxMGAMkWNu20gON8Y8qz+EpA/Xa4398FmTS1XJAYHgFp8sb2GOQyHBWNl5g8SV1toVWXGqLVEUzjGcGTOojqc74HlU4ZTWxcffJc28m5VKf2e8XcgtDlgdWrxYsk7jJOvfrv51CKSj1nOc4m+z2F0xpitETI22GpkdvO5OGOVlM8L4BxyC2mt0t00THUzF4tQOFGVPiYU+6DnGQd63igpIxYONvfBVKqrqKmTpJAL5YcFzcY5V45csjzQqzonh6i8IJXORqw4zgk4P5xrWamo5c3Ee+5TUOkqqjv0dsd/8AcKKHs04ppC/R/dHbxYf266kZFRskErSbjvWkmkKySA07zdvcMMb4cP7IfZnxP+bD/Fi/96vfiot/kVz+jcqnLHpYqSCQSMqQw28mGxHqKnButF+KysJRFNcrcVWF5ElRnguEMEqrgNgkFWXO2pW3GfWopWFwBGYxWzTZWu64JDbW13Z/SjdSy6XighhLvFKucM+lmVCVOlh5dKgEjnua+1gNpOBCkLQAQo7mDgPEZohPLbCCC1gCqmQuEQe8QmS2Scscgfq33jkiadUG5JWrmuOJC9fZnclhcW4OGYCWM+TrgaviDoPyry/xVGYnQ1rc2mx7sx9RzV/R7tYOiO3H35LeOHXYlijkGwdVfHlkA4+VXwQRcKJdNZRKIlEUPzbJi2df5QpF8ndVf/sLH5VUrpeippH7gfHIeakibrPAWA+0W8130nlGFjHyGo/rY/dVz4Yg6LRzDtcS7xNh5AKGvfrTnhgrBxrhFq0FjbSXqW08EAYpJGxTVMRIxMg2U5x18q6jHv1nODbgn0UBaLAXUZBylxC3zPZyxyKo1GS1uFPujfLAlcjHbBrczRO6rx4hY1HDEKp3Ny0rtI7Fncl2Y9SSck/fVgAAWC0vdeVZWEoiURfRnspnZ+F22o5wGQfBXcKPkAB8q41ULSlWo+yFbqrqRKIlEX8Y43NEX4gmV1V1IKsAykdCCMgj5URelESiJRFXfaHOycNu2UkN4TDI9dj+o1NTgGVt1pJ2Svmeu2qiURKIv4RRFovH+brm3j4fJbuIreSBJGjjRFDSRtiZSdOcZGMZ71TjgY4uDsTf+ymLyLWX6dvD48yuxaC61JlmLZiuY8qBnookIGPzaZ09xmPUfwmT1WeUJDb8QiVjuJGgb1Jyn+bFUtPwifRsvAaw/wBuPpdSUbtSdvgt/wCUZPwLJ/JyuvyJ8RR8lkA+VcfRUvSUkbuFvDD6K1O3VkIU3XQUKURKIq9zacm2X+lLH1AilH+ZlPyrjaek1aJw3kDzv9FZpBeUL524xKJLqZmOFaZsnGcLrIzjvgdq9do+PoqSJg2Nb6LmzO1pHHiVZeK2lldStM/Fx4jYyZLR06KFHQ4GwHSt2mRgsGeawdUm914cZ5Ha2tTeLdRPGcKuFeNn1ED3Q31hvnywDWWVGu7UIQssL3VRqwo0oiURKIvof2Pn+CoP0pf9V649Z808vRWouyrnVZSJREoijeZbrwrS5k/Ihkb5hGIosgEmwUb7N7nxOF2LeUCJ80Gg/rWiEWwVkosJREoirHtNP8F3f9X/AOS1PTfNatJOyV82V2lUSiJREoitPDL6zls44L2WZPBkkaMQxhm0vpLAux041Z2x261A5rw8uYBjv4LcFtrFTvBeD8MuA0ri+NvEArXFzLGiKBsqLpGpj2CL0z2yKikfM3AWvuAWwDDiqVeTwpdF7YMIFlDRhuulSCM5Oe3epnxmSEsfmQQeYstQbOBG9fQnKkg8W5QeUUv94On7IRXhvh1xNIWnY4+gXWrB+ZfgrLXeVRKIlEVZ5pb8Pbj+jmPzBgH7zXA+I/8AKtH9Q9HK3RfMPd9l872lt406x61TxJNOtzhV1NuxPkOte8HUjHALkZuWlx8p/RQPoEUF5PjP0iaaMqp/o4NWPmxyPWqfT6/bJA3AepUupbJU7m7g3ElP0i/Vzk6RIzowyfsqFY6Rt0AA2q1FJEerGo3B2ZVZqZaJREoiURfQvsd/iqH9KX/VeuRWfNPL0VqLsq61VUih+ZONfQ0EzxloFP4ZlyWjU4w+gD3kH2sbgb4ODRF+eNzNPYySWcgLlPFhdGyGZffQZHVWKhSO4JFEVb5h5mju+BSXMewlRUK9SrM6o6n1BJH66jlNmE8FboY9eqjbxHkVyeyfjccPAxLK2EtzJqPpnWAB5nWAB3JFbNOCimb+ZYcPMBWrke6lms47iY+/cZuNOchEc5iUeQEen55PetlCvbhPMKXM0iQDxIovdecH3PE29xPyyBuxGwyo3JOCKZoiq/tP/iu7/QH+ZanpvmtWknZK+ba7SqJREoiURWfkbgtrO8j3dxHFHEARG7iPxSdWBr6hRjfAJ3HSoJ5HtADBcnyW7ADmpnmCCG5KiXitpHDHtFBbxPIkY/NAIy2OrHc79OlRxlzMmG52k4rd1jmVSeM28SOywTePHgYk8MxZONxoY5GD3q1GSe0LeahcvoPlFszOfyoIj9zSf+1fPtA4dM3c77rtVf6e5W2vQqmlESiKs80r/wAxb/1cw+82/wDtXA+I/wDKtP8AUPRyt0XzD3fZfP8AwK3R72COVdUbzpG4yRkM4U7jcda92XHotYbr+S5FutZSNhwKF7jiUTp+IhuZItyMNE3u/H3c7GsOkcGsIOZF+aAC55r8cPiVuFXZ0jXHcQMGwMhXDrjPUDI6UcT0reIKyOyVXamWiURKIlEX0H7G/wCKof05f9V65FZ808vRWouyrvVVSKKHHrV5Gt2ljEoypik9xiOhwj4LKfMZBoiyvikk/L13mHL8OnYssbE6UbqyZ30EdQ3cdc6donktNxkr9OyOduo42cMj9+HHMcRlS24uUa5toc/RbiXxwrDBQqSRsNumlT2OkEdKrSygxutkuzRUZZVRF4s4A3HcCL+hvtvwUVw/i7G0WxLaIZJ1lcjJOCqKdgNwoXON8k5+yKl1tmy5VHoRbWGLi0ADvGJ9BzJ2LR7vj1xxiccPsg0FmoAlYdRENjqI23GwQd+pO+ndrzIcMlWkp2Urevi/dsH3I27AcMTlpNpfWFhHFaRyImkaUhQ65G7k+GuXYk5JOO5JqZc5WKiKre1H+K7v9Af50qem+a1aSdkr5urtKolESiJRFZuWoIIraa9uIhPokW3hhb6jSMpcs/mFQZA77+mIJC4uDGm20ngt2gAaxXSnO6P7tzw+zeHuI4vCdR30ODsQPh8RWPw5HZcb991nX3hQ/OPCFtbl442LRFVliJ6mN11Ln1G4+VSwPL2gnNaPFsFu3KC4mYfkwRD72k/9a8DoHHpnb3fddmr/AE9yttegVNKIlEVe5tGDbN/SMh9AYpD+1APnXG0+zWoidxB+n1VmkNpV89XTeBfM2PxVwXwPJZNW3yFeuon9NRxuG1jfNq5so1ZHDcT6q4tzNZxtJeLwyf8A5nxYzI85VX1/jVUAEfd086dE82YXjC2zwWdcZ2X54yv8HS/RLS2WCURPM0F087x6TrTxEZQVxkg9cZNGfMGu43F7XFvBD2cAs8q4oUoiURKIvoL2NH+C4v05f9Rq5FZ808vRWouyrZd8Vgi/GzRJ+m6r+01VUgF8lUebeM8GuovDupYpR9koGkZT5q0YJU/Dr3rQyMGZCtMoql/Zjd4FY9x4lNUFrdTXFo32ZcpowQV2bYnvqCg9tqqvmYMnfX34hdqm0fUG3SQi++4afI+ocoi0iePBk06QCAQclc49Pq7fL4dK73NfcNz9f5XYp4pqch01tUAjA3Lb24dnDjbuGHHw63cplNIyoXUTg476Tg4+NSyvYHWd771RooJ3x68VhcAXJseOqbHmfDeJfgYkX8C88kFux1SGE6y3QY06lB22Gc4675NbNnYTi427lDPo2oDbtiaXb9YHwDrC3cL8VrfJ/HeCWSaYGMbt9eSSKQu36UmnHyBA9KstmjORXFl0fVtN3MPr6XVwtucLCQ4S8tyfLxUB+4nNSAg5Km5rmmzhZRntMuFfhN0yMrKVUZUgj8YgO4qxS/NaopOyV86V2lUSiJREoinuXOMxRxy211G0ltMVY+GQHjkX6rpnYnBwQeo+YMUjCSHNOIW7XAYFcnBoLZ7jTO03g+8VEa6pHwRpQDoCVzk9sVs8vDbtz8lhtr4ro5jvHur5i0Zi1MkKxEYKKNKIpB743PqTUVxDCXXvYE381ntPtyW9cqRfhrhx+TFF818R/wBkorxHw621KXHa4+gXWrD+ZbgrLXeVRKIlEUNzbHm2Zv5Nkkz5KrqX/wCzVVPSEXSUsjeB8sQpIXasgKwD2h2hjvpf6QLIPmMH/uU1f+GZ+l0bGP23b4G48iFDXs1ZjxxXXz+XK2Trn6IbWIRY+oGAIlHkJNXXv08q61PbrDbc3+irv2bl6ezS0cTvcsCtpHDKJ5GGEZChGjPRiWxsM9PhWKkjV1dtxZIxjfYqYnQfCrJUa/VESiJRFvvsghWThKo6hkZ5QysMggucgjuK5FZ808lai7Klbn2d8MfrZQj9BfD/AFoRVVSgkG4VY5k9nfBLaIyz5t07HxmJJ8lVixY+gBrUtClE0l8/G31WO8Z4fAxL2MVy0AOkSSqpBYnb3lQBfhkn1FQOwxyC6kFnWZg55yAA8z9sNt1xWtkjSBCVYAEnAxkjGQN9xv1qB8jgzWC6lPRxPqBE6xFiTYWuRbAZ4Y54LjhgJXIAIABO3TP7v2VK5+OJVGKA6l2gEAAnDK/09O7KU4RYRgrLcxTNak6WeABSD3GXUqxH5IOd85FbA772UUodb8st1t1sfA58r34LZ+VOROB3UYlt18cDrqlcMp8nQFdJ9CKnDQuU6aS9iforhZ8lcPiOUsrcEdzErH7yCa2UJN1G+0+FU4TcqiqqgJgKAAPwidhVil+aPexaSdkr52rsqolESiJRFYuFcwW6RLFccPgnVcjxFLRS4JJOZB9YjO3TsKhdG4m7XEeYW4cMiFZOYOKyWsKTcLWCKylAUTRR5lV/tRzO5Yhs9D386gjYHnVluXDYThyW7jYXbkqvylE1xxCEuSzGQzOxOSSuXyT3ywH31U07MINHSkbRqj/dh6Erekbrzt8fBfQHKMf4J3/lJXb5LiMfeIwfnXF0TF0dHGOF/E3+qt1DtaQqcroqFKIlEXldwCRHRvqupU/Agg/toiwn2lWRMVvMfrIWt5P0lJB+50cfOub8MP6CpnojsOsPT0LSpq8a7GS8lWuBc13dopSCXEZOSjKrrnzCsDg/DFeufCx+LguaHEZL88d5ou7sATzMyDcIAEQeXuqAD881lkTGdkIXE5qHqRapREoiURb/AOxb+LE/rJP81cis+b4K1F2Ve6qqRQV3wCyRnup40Zl1OZZz4mhdydJckRqB2XAoizK7t7rmC41Q5g4dGSiOwxqHRii/ac9PJRt1zqhcwvOOS6EU7aZhDcXnM7hu+9s8shjSl4KC9zPbg/RLaQQhmOS5c6V36E40sfLUPOq8zLscfeC6+jagCphYcyDfmCfSw4WO9Q9hw5xAt2QfBSVYXZeo90Mw8t1OxOfqn0qQtvnldVRPqHqGzw0EHhjceh7gVo1jFPwG6EjZl4bcYDsoyuD9VtO+lh109xkDO2mRoLDY5e8/eKpzvjqW67RZwzH/AF4cM28W5agOVbKRluYY1jkIDLNbnwiQcEElMB1IxswIO21TLnKw0RU/2tH+Crn/AKf+rHVik+aOfoo5eyV8612VVSiJRF/NQ86zYov7WEUjwzjUsCTRow8OdDHIjDKnIwGA7OvUGtHRtcQTmFsCQrP7M7bT9IucZ0J4aDzY74HqcKP7VeS+LJTIIaNubzflkPMnwXQ0c22tIdgW8cLtPBhjjznQirnzIAyfmd6vNaGgNGQUZN8V1VlEoiURKIs+554L4n0iH+XXxo/SRdIYegyEb11tXBrZPwNfDWjLJ3dkf/rl3K3E3pYXRbcx771g5BGxGCNiD2PevfAg4hcZelrbPI6xxqXdjgKOp/8Aj17VHNNHCwySGzRmStmtLjYZrU7Lkq0gtT9KCs+kl3LEaTjom46fef1V87n+I66prAKUkNuABYYi+bu/y811m0cbI+vn7yWTivpK46URKIt99in8WD+tk/aK5Nb83wVmHsq+1UUqhuP8BF2USZs2ynU8I28RgcqHbO6Dro7nGTgYJE5ld4rORbdfwhUQwqo2V3xHGcAe6qlgSegANEVd43yxHacEkto9xFGJC2N2dWV3Y+pIPw2Hao5ReMjgVcoJC2qjd/UPVQ3sm5fjuOCSRSjKXEj5+WlVYeoKZHqKywdVaVDiJbjZb0Vu5Ps2awW1u0DtDqtZAwyrqmyNv1DR6G+fmK3VZdHLPAWstcMb6rT60SMSXiJJ1IG+1H3Gd13G4IwRT1EVN9rx/gq4+MX+rHVmj+cOfoo5eyvneuwqqURfw0CLbuER+LbRM9lEEZARGCpIHb3WQDcb9e9fJK17oKt7WVDyQT1sRj3hxPDJd6Ma0YJYFAc0crWro7RR+BIkbSknUq4XG2nBU/FTtt1zXY0TpytZI1kr+ka5waMicdt8+RGPBV56aMglosRisxzX0NclbdyDwPw0toWG4/5qb9IEFAfUPpx/VGvAxyfj9KyVP6WdVvoP/wBHmuwW9DTtZtOJWmV3VVSiJREoiURRHMtkZItSDMkR8RQOrYBDr8WUkDtnSe1VK6lFTA6Lacu8ZfzwUkUmo8OWC+0DhQjnE0e8VwNYI6avtD55DfM+VWPhmvM9N0D+3Hgd9tnhke4b1HXQ6kmsMnYqd9mzJ4EnhKTdJIpYasaoyVAzk40gavgd+4zx/ioS/iGdKfyiDbg4A87nDvGGxTUOrqG3av5K/wANrvqfDORjONgD1CjsP1nvXi3y4arMB5954+mxdEN2lY7zxy6bSfKj8DIS0Z8vNPl29MeRr6loDSwr6frn8xuDuO53PbxXEqoOifhkVXK7yqpRFvnsTP8ABv8A1pP3Vya35vgrMPZV+qopUoiURcfGbbxbeaP8uN0/vKR++iyDY3Cr3snttHCbMd2Qyf32Zv8AyrAFllzi43KttZWqURKIqX7YT/BU/wClF/rR1Zo/nDn6KOXsr55rsKqlEVg5N4GLiUvJtbw+/Kx6EDcL88b+mfMVw9O6U/BQasfzH4NH15bONlbo6Z08gaBh7wWzW17HJ9R1bHYEZHy6ivlL43s7QK9A+F7O00hU/wBqXGvDgFup9+bdvSMHf+8cD4Bq9V8JaO6WoNS4dVmXFx+wx7yFzK+XVZqDb6Kl8jcH+kXILfiofwjk9Nvqj5kZ+CmvVfEWkfwlGQ09d/VH1PIeZCp0UPSSY5DFb7yrakRmZhhpiGAPURj8Wv3EsQehdhXN0ZSfhadrDnme8/bLkrE8nSPJU3V9QpREoiURKIlEWd858uq4ktzskuZIG/IkGSy/flgO6s4Gy1wKsv0dWNrox1Tg4d/3/wDYcVbjAmiMTs9nv3gsd4ZfS2NzqxiSMlXQ9x9pT6HqD8DXr6qmg0nSal7tcLg7jsP3HeFzGOdDJfaFsacZEsMUluQfGbQrN0Q4YnUPMaSNPc4FfKZaF9NM+KcWLcTbbla3A3vfcvSUupKC85AX45gW88eC5eLW1vLE9tKzMo3eViPckJ906jsHJOyDoDjAB3moqmopp21MIsdjd7dotu4nblitp6U1LLkWvkBnhtHAbznxxWR8d4NJaSmKUb9VYdGXsR+8dq+p6P0hDXQiaI942g7j9DtGK8xLE6J2q5R1XlEtG9knOkdoXt7htMMja1c9EfABDeSkAb9iN+u1OrgL+s3NSxPtgVuMUgYBlIKncEHII9DXKOCsr90RKIlEXPYWaQxJFGNKRqEUZzhVGAMnc7CiLooiURfxmAGScAdzRFi3td52juFFpbMHRWDSyDdSV+qqn7QB3JG2QMd66dJTlvXcq8r74BZfV5QqR4DwWW7lEcQ9WY9EXzP7h3qhpHSMNBCZZT3DaTuH1OxSwxOldqtWw8A4eIVMEOkRRNofUNTSMVVmYnIC51DsenYYr5XpCrfVSdPNfWdlbJouQAPfndelZBHTxNAvci/mRuxy5LmzDDHJcTANGmkxlwCyhchYwOzK+QD31Dfat4o56mVlPD2je9suLjwtnz3qerqjEzO2d7bSdvG42fdZLxS/ku7hpGBMkjAKo3x2VR8On3nvX1OkpoaCmETTZrRck+ZPvgvJPe6V9zmVr3JfLIREtuvSW5bzz0j+DY0/oq3QsK8ZHI7Stcap3y2YNHdl/wBjxsF1S0U8XRjM5+/JabXfVRKIlESiJREoiURcfFeHrPG0bEjO6sOqsN1YeoPyO4OQTUcsTZWFjxcHBZa4tNwsf595aaYNIq4uoRiVB9tfssvntkg9xlTuuBytE1rtF1H4KoP5bsWu3E/Q7dxxyKnqYhOzpWdoZhVDlLmL6M5WQa7aTHiJ1x5Oo8x+v4gV39NaIFdHrMNpG5H6Hh6Hhe9Sjq3QPuDgtJvI4vDjkUhomdBCsa5GCdTED7UjYZcnoD294n5w3pWSOjeCHAHWvnfIchgbbc9y9ZSzmW+qdhJJOeFh3AYG38Lz4vAt1FItyuUQkmRMfgW22Q4y+kD3z0ycYOCBPQ1UtDM19OcT+k5OHHdf9PjffXqKGOYNYMzlvPHhfYN2fHMeP8AltSC2Hib6kqbqw7b9j6fdmvpGjdKwV7epg4ZtOY+44+Nl5ioppIHarwomumq667Lik8IxFNLGPJJGUfcDitXMa7MLIJGS6v8AiW8/ndx/jP8A71r0TP2jwWdY70/4lvP53cf4z/706Jn7R4JrHep/lT2i3dvMnjTPNAWAdZDqIUndlY7gjrjODjHqIpaVjm4CxWzZCDiujnX2jXM1xIttM0VujFU8M4LgHGst136gDAxjvWsNKxrQXC5WXSEnBVg8zXn87uP8Z/8Aep+iZ+0eC01jvT/iW8/ndx/jP/vTomftHgmsd65rzi1xKNMs80i+TyMw+4nFbNY1uQCxclcdbLCneXeV5bn8ISIrdd2mfYYHXTn6x9eg8+1cbSmm4KHqdqQ5NGfPcPPcFapqSSdwDR74LRbaBLeN4LdVAUhTGy65JywGSdxhSufe6DB6BcV89qamarlE87sTtBs1gGwcb7MzxvdenpKOOFrbd+tewFt+832eGa67aNQHkMjrGq7y6tDKF6xzA5yy9n6479zVOu4tja27icG2uCTtb37Rl9JJ5hG3rAb7EYf6mncdoyvs2DM+b+Y/pLKkYK20W0a+fbW2e/lnp8Sa+kaE0OKGMvkxldmd3AcN+/uAXlqyqdO+5yVk5B5baPRcOmqaT3beM7dQfePltk57KCe+K42m9IPrpv8AD6U4frOzDZ3DbvNgrNLCIm9NJyHv3ZbNwbhogj051OTqd8Y1OcZOOw2AA7AAdqvwQMgjEbMgonuLjcrvqZapREoiURKIlESiJRFE8d4T4wDxkLMn1SejDujY+yfPscHfcGnW0UdXF0b+R3H3mFJFKY3XCxrnTlTVruLdCrqT48GPeVupIA775wNiCGGc7xaH0u+meKGuNiMGuOVtgJ3bjyK2qaYSDpYuYUFylzW9odJy8DH3kzuM9WQ9j6d/TrXW0zoOPSDdYdWQZHfwdw9O7BVaaqdCd4WoWssM0Ubxun0RF1kDuV3AcHoF+sQdycZ6b/Np4Z6aV0crSJDhyO0b75A5c8vRw1AkBczFzsL7r/XZwHl4wwmTXqXSkuX8N1DRNHsfex9STqxJ7n7WNs9J0TgWHFuFwbOB4bxs+ysTNjLdR3Wtgf3X55t2D6XVQ4nyOkp1WbMhYaxDMCNS7e8j77bjY5I1DOK9bQ/FL4hqVovbDXbv/qb9RyBXEq9EOjuWEHZnkd3vA2wKpvEuGzQNpmjaM9tQ2Pwbofka9dS1kFU3WgeHDhnzGY5rkPjcw2cLLkqytEoiURKIlEQmiKX4Pyzc3ODFEdP5b+4v3nr8s1zK3TFFR/NeL7hifAfWynjp5JOyFd+EclWtu0Zun8V3zpGCIgRjr59dtRwfKvHV3xNV1Qc2lGo0Zm/X/jlc8V1qbRVwXHG2Y/jMqZu55NbbJmBmKJglfCyo1hAd5I/dbbqHwMZ24DGs1cz1rXO3W3X3Ox5jFd6KOMMAGTgOBvuv+12I4EY5Lpmu4kUXEjsqxdJnwpkBPvKExkqdsbdhjzOIaeaaToIm3c79I2W2k7CNvmqc8ohaQ+wB2bt2P7v5us15x5ue8bQuUt1OQvdiOjP+4dB6mvomhNAx6Pbru60hzOwcG/U5nuXm6mqMpsMApHk3lTOm4uVOnI8KLGWkb7Pu+XkO/U4A3paa009zvwVFi84Fw2cAd+87O/KalpQB0suWwb1tPAOEGPMsuDMwxtuI12OhT8QCzfaIHYADTR9Ayki1W4k5nf8AwNi2mlMjrlTVX1ElESiJREoiURKIlESiJRFE8a4MJcSIdEyjAbsw66XHdc9D1Uk46kGnW0UVXHqP5HaPe0fwpIpXRm4WT82cl+KztEng3I954Tsr/nIem/Zhseh0nOKdDpeo0Y4U9bcs2PzsPqOGY4iyklpmTjXiwO0Kj8N4lcWMx0ExuDh0YbH0Ze/ofuNeoqqOk0lANezmnJwzHcfXzC57JJIXYYFX7g3MtvdRtECLeVyNUbn8G++XCHouvcHbO52PWvC6Q0FVUT+lA6Rg2gdYbtYZm2e0cQu9SaUY97TJmPHhjttmAfFWsK5fxZQEWNGwoOrrjUxOBsAuAB5n0rzl26uozEkjHL3xVu7dXo2YlxHDu28cVyIHZ9EhzrLNpcBo3i306RjIZdSZBxnfr1qe7WDXZhawuCQ4HbfHI45cFJIyIx5XGA4h22+yxxtyUM3KNrOXLQLEFLKZIZCoyv1j4ZGAM5Hfoa7EfxDX09gJNe9sHtucf6hiqNRo2nw1b3Nja2/LLDyCg5+RIDGJY7mVUOfrwl8ac51acaRsdzXXj+LJw/UkhaTwdbPde6rO0K/XLA7HDdt3Yi/JcjchdMXab5xmKQE4xnbr3H31aHxazbA7/k0/ZR/4NPsI981+zyCFxruxjGo6YHbC77tv7o2PXyNan4tB7EB3YvaMeGGKyzQ0rto3bM+GOPJS3/28t49GuSWVnOlVXSgY4J674AUEk57fKuc74uqpL9GxrbYkm7renotodFNcTrONhifTvzUlDwy3tsBLeOORWUM7gzkK4YIyHOTl1042IPbpnlTaSrau/SSktN8B1BcWuDbhjtXSp9GwDrNF8DbYbi1wb3tgb/VWWMloWyWOVYZddBPX7OBgVxSLSYW2ZG/mhAbIMtmRv5qGsrCRoUGlBGyiRBnV4Tac75AyjgkFR01Ebg7XJJoxITc3yOy+PqNh228bss0bZCbm4uDsuL8NozBOdthUVxbmu1tCwiJuJtRYANlYzpCYMncYGMbnzxtXaoPh+srbOl/LZxGJxvg36mw71xqrSgtqjE2thlnfHnuWfcW4tPeSgyEuxOERRsM9lX9/WvdUdDS6OhIjAaNpOZ7z7A2BcOSR8zsceCuXKvJXhsj3K+JM28duuD0xu3bbbqdI7k7V5mv05NXPNLo/La/LDhuHHM7AuhDSNiHSTch7/stc4JwXwz4spDTEY2+rGD1VM/rY7t6DAE1Bo+KjZqtxJzO/+OC1lmdIblTNX1ElESiJREoiURKIlESiJREoiURcfE+GRzqA43G6sDhlPmrdvUdCNiCNqjlhZK0seLhZa4tNwqHzXymrri5TWo+rcRjDJ+moyQPXdNiTp2riMpq3RjzJRO1mbWHHy294s7vVovinFpRY71mXG+Sp4Rrj/DwncMm5x6r3+K5Hwrv6P+JKWp6kh6N+52XI/Q2KpzUMjMRiPexePBOcLq291X1oNvDk94D0B+svwzj0qev0BRVnWc3Vd+5uB57Dzx4qOKqkjyOHFW3gfPdmCDJC0LY05GZEA2yFA3QbDYL2FeWrvhWtA/KeHjcbNdz2HmV0/wDF+kGrJf795zPNWC2ureeJYobmMqSTJhgHbJZj7p6amO+R0yO9cOakq6eQyTQuB2YG27MbhlY8Vfjro3SGQWJ2Y5bO/AZcV0y2En0e6jB1l9egnSCdaDOcYAOot5VUE0fTRuOFrXzwseZysrLZozNG/K1r57DzOVl++Jwv40TL4ukRyKTHpzktEVB1bY90/dWsLm9G4Ote4ON+O7vWsDm9E5ptckHG+43y7153MDlgwjnyUC6kkVWyC20ilgh65BAPVunfZj2gWLm55EEjkbX9Ni2Y5ttUubnkQSORtfvGGxdNzA3hxF3RZY8NqP1dWkq+2R7pDMPmPKtIzd7gxpLThYZ2vcc1D0zGOd+03HG17jngFB3/AB20UuZ7qMsQqhYcvp0NqGMajq1b5OBsNuuetT6I0hJYRQuAxxd1b3FttsLKF2kYYgAw5X43uLbNlsPqoviftOQZEELMfypDpH90ZJ/VXXpfgyQ41EgHBuJ8TYeRXMfpEfoHiqVxnmi5udpZSE/IT3F+YG7f2ia9ZQ6GoqPGJnW/ccXeOzlZUZaiSTtFdXA+Tbi4wxXwYupeQY2/NXqficD1qtpH4io6S7Qdd+5v1OQ8zwUkFFJJjaw4/ZaXylymqD/lU67NdSjOR38Mbah8ML6kjFeckjrtKuDqo6kexow8vq7HcFeaYqcWjxO/39FfuFcKjgB05Lt9aRt2byyfIb4UYAycAV2YII4GakYsFWc8uNyu+plqlESiJREoiURKIlESiJREoiURKIlESiKGvuXY2JaMmFzuSmNLH86M+6fUjDetUavR1PVD8xuO8YH333Uscz4+yVUOYOTFkyZ7YSf00GQ3xKfW+Q11z46fSdB/lJdZv7XfY4eBCmc+Cb5jbHeFR7v2fBiRbXCsR1jlGlh+lgZB+Kir0fxU6I6tZCWneMvA/QlQu0eHYxOB7/f0UDfcn3kedUDMB3TEn6h736q7MHxBo6Xsygf6rt9cPNVX0czc2+GKj9dxDtmeL0y8f+1XtWlqMbMd/wAXfdRddm8eIX7XmC5HS6m/xW/3rQ6KoziYWf8AAfZOnk/cfFfiTjU7dbiU/wDVb/et2aOpm9mJo/2j7LBmef1HxK8RDJKdleQ+gZz++pTJFCMSGjvAWA1zt581KWXKV5JjTbuo83xH+psH9Vc2fT2j4e1KD/p63pceanZSTOyb44KdtfZ9pI+k3CJnoie8x9ATjJ9AprjS/FYkOrRwued5y8Bf1Cst0dbGRwCu/L3JSJgwW2D/AC1zkH5IRqB9NKfGqMkela//ADMmo39rfsD6k9ymaaeHsNud59+iuNny2gIaZjMw3wwwgP5sfT1BYsR2NXqTRlPS4sbjvOJ/jlZRyTvkzKm6vqFKIlESiJREoiURKIlESiJREoiURKIlESiJREoiURc17YRSjEsaOB01KGx8M9KwQCLFFGycsRfYaWP9GQsPkr6lHyFUJdFUkmLoxyw9LKZtRI3Irll5alxhLkf9WIP/AJGQVRd8O0pN2lw5j7KUVkm2y525XmPV7dvjCw/8zWn+A27Mzh77ws/i97Qi8rzDo1uvwhY/+YrP+A3zmcffen4vc0Loi5bl6PcL/wBOHR/mdx+qtm/DtKMXFx5j7LBrJNll0x8rxfbeaT9J9H6owgPzq7FomjjxEY54+t1E6okO1SVlw6KHPhRomeulQCfiep+ddBrQ0WaLBQk3zXVWUSiJREoiURKIlESiJREoiURKIlESiJREoiURKIlESiJREoiURKIlESiJREoiURKIlESiJREoiURKIuSeWYNhI0ZdtzIVPr7ug/t39KlaIyOs4g91/r9FjFeP0m4zjwEx5+N8e2j4VtqQ27Z/4/ylyvSCeYsA0SquNz4mog4GwXRuOu+R8K1c2IDBxJ7v5TFdtRLKURKIlESiJREoiURKIlESiJREoiURKIlESiJREoiURKIlESiJREoiURKIlESiJRF//9k=" id="248" name="Google Shape;248;p38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8"/>
          <p:cNvSpPr txBox="1"/>
          <p:nvPr/>
        </p:nvSpPr>
        <p:spPr>
          <a:xfrm>
            <a:off x="0" y="6534364"/>
            <a:ext cx="9144000" cy="32363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b="1" i="0" lang="en-US" sz="1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Группа разработки Oracle				                 2014	    	 	                                    Зацепин Сергей</a:t>
            </a:r>
            <a:endParaRPr b="1" i="0" sz="15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" name="Google Shape;250;p38"/>
          <p:cNvSpPr txBox="1"/>
          <p:nvPr/>
        </p:nvSpPr>
        <p:spPr>
          <a:xfrm>
            <a:off x="0" y="72000"/>
            <a:ext cx="9144000" cy="576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Установка и создание базы данных</a:t>
            </a:r>
            <a:endParaRPr b="1" i="0" sz="31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1" name="Google Shape;251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79612" y="1412776"/>
            <a:ext cx="6984776" cy="50089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9"/>
          <p:cNvSpPr txBox="1"/>
          <p:nvPr/>
        </p:nvSpPr>
        <p:spPr>
          <a:xfrm>
            <a:off x="179512" y="836712"/>
            <a:ext cx="8784976" cy="58326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</a:pPr>
            <a:r>
              <a:rPr b="1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Установка ПО. Шаг - Инсталяция</a:t>
            </a:r>
            <a:endParaRPr b="1" i="0" sz="3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397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397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397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397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397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endParaRPr b="0" i="0" sz="3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data:image/jpeg;base64,/9j/4AAQSkZJRgABAQAAAQABAAD/2wCEAAkGBxQTEhQUExQWFhQWGRwVGRgYGB0XHxwaHhwWHRgeHRkgHighGx0lHRkcITEhJSorLi4uGh8zODMtNygtLisBCgoKDg0OGxAQGywmICY0LCw0MC0sLCwsMCwsLSwsLDQsLCwsLCw0LDQsLCwsLCwsLCwsLCwsLCwsLCwsLCwsLP/AABEIAOEA4QMBEQACEQEDEQH/xAAcAAEAAwEBAQEBAAAAAAAAAAAABQYHBAMIAgH/xABKEAACAQMCBAMEBAgMBgEFAAABAgMABBESIQUGMUETUWEHInGBFDJCkSMzUmJyobHBJTVTVGNzgpKTsrPRFiSDosLS4RUXQ8Px/8QAGwEBAAIDAQEAAAAAAAAAAAAAAAMEAQIFBgf/xAA/EQABAwICBggEBQIGAgMAAAABAAIDBBEhMQUSQVFhgRMiMnGRobHwBjPB0RQjQlLhYvEVNHKCktIWskOiwv/aAAwDAQACEQMRAD8A3GiJREoiURKIlESiJREoiURKIlESiJREoiURKIlESiJREoiURKIlESiJREoiURKIlESiJREoiURKIlESiJREoi8551QFnZVUdSxAH3miKLk5mtx9V2k/q0aQf31GkfM1UlrqaLtyAc8fAYqRsT3ZBczczk/VtpvixiUH7nJ+8VRk09RNycT3A/WylFJKdi8m5jn7W8fznI/ZEah/8jpdjXeA/wCy2/BSbx75IvMc/wDN4/lOT/8ApFP/ACOl2td4D/sn4KTePfJeo5nI+tbS/FGjYD73U/cKlZp+idmSO8fa61NJKNi6I+Z7c/WZo/PxI2QD+2Ro/XV6LSFLJ2ZB429VE6GRuYKlLa5SRdUbq6+akMPvFXFGvWiJREoiURKIlESiJREoiURKIlESiJREoiURKIlESiKL4hx6KJigzJIPsRjUR+kchU/tEZ7ZqrU1kNMLyutw2+C3ZG556oVW49zeYx+GnS2HZE/CSH5lTt8E2/KrlN0jWVp1aGIkfuOX/UeJ7lYMMUWMruSofEef4Q2YYGlcdJJ2LH5ZLNj0yKuM+GquoxrJ+TcfsPIqI10bPlM5lQd7z1eydJBGPKNAP1tk/rrqQfDGjos2Fx/qJ9BYeSrvr53bbdyipOKXMmczTvgEnDucAdSQDgAV1I9H0kXYiYP9oUDppHZuPiVxNMx6sx+JJq0GNGQHgo7nevW4jlico4kjcYyrakYZwRscHfI++sarHDIHwWbkLtae9gAZjdRKehbxEB+GdjVZ9FRzYOjYeTStxLK3JxHMrus+eL2P/wDKHHlIoP6xg/rrmz/DWjZf/j1T/SSPI3Hkp2V07dt+8Kbsef4y2Z7co3TxIGKt94KsB8GNcp/wxU0+NFORwdl5XHi1WBXsf81ngr3wDnHxPxNwk/8ARy+5IPgwAOPUq2fOqcldX0OFbDh+4ZeI6vLBStihl+U7Hd7xVrsOYIpGCNmKQ7BZMDUfzWBKufQHPmBXTpa6CpH5TrndkfD65KCSJ7O0FLVbUaURKIlESiJREoiURKIlESiJREoiURKIuXiF/HCuuRsDOB3LHsFUbsfQVo97WNLnGwG0rIBJsFSuZea9K6ppDbxH6san8LJ8WX6vwTp3bfFcQ19VXSGGgb3uOQ+3PHcFa6KOIa0x5LMeMc9SuNFsot4vzcaz8T0X5b+tdih+GKeI9JUnpH8ez4Znn4KrLXvd1Y+qPNQ/C+BXF1JEFU5nYqkkmVV2ALH8IQdRwD0zXoy9kbbDIbBs5KlqlxupWThnDrYkXFxJdSqSDFbL4aAjYhpn3O/5IBrQPlf2RYcfss2aM14tYxPwkTogEsV0Y3bu0bplMnvgkCs6xE2qciEsNW66fZkNV1LH/K2s8fxyoP7q1qcGA8Qsx5qoKcgfCrO1RrXOYSLe74rxDSGlg+jwwahkLJJHGC+D1KgjHzrnR9ZjI9huT3Aqc4ElQPLfEeKviZ0uLy0clZYziVXXcOAhPukdsAbjyqWRsI6osDsWrS845hcfL1lbxxcQup7fxIoSIY4ZSVOt5OjMN1dVABPUZNbyOcXNY04nHBYaBiSuK5/+mSozRm5tZApKxti4jYgHCh9nGTtltq2HTA2Nj5FY6pUde8EnhhguXTTHNvGwIztnG3UEgZB8q3D2uJZuzWLEWKl+Dc7zRjw5wLiE7FX+tj0bv8Gz8RXnq/4Zppz0kH5b94yv3bO8W5q5DXSMwd1hxWm8r82B1zbyeKg+tBIcSJ+ixOfk2VOwDKBXDNXWaOeI65t27Hj3j5O33VsRxTDWiOO73/ZXjhvEo51LRtnBwynZlPkyncHv6jBGQc124pWStD2G4O0Kq5pabFdlSLCURKIlESiJREoiURKIlESiJRFGcZ4wsACga5W+pGDjP5zHfSg7t8gCcCq1XVxU0evIfue5bxxuebNWWc3c5CBzhhNd4wWxhIgeqqudv0c5OBqJwK5tJo2p0w4TVF2Q7AMz7/cR3BTSzsphqsxdv3e9yzjXLdTrrfVLKwTU7YGScDJ6Ku/yr2sMEVNFqRNs0bB7xPFctznPddxuVYbNrTh8gW6tpLi6R8SpIQIo1DdUUZ8UlMMNW246Vg68o6psPP8AhZFmnFevPl9cw8QSQzNLGpS5tTnCeGTqQKowoxjSSBkgb9axA1jo7WtsKPJDlJc439pazrNDZRytdoLpZZ2LoDISSFhGATnc5PU1pC1726rnWthYfdbPIByTgPDrq5t+IrPF4P0pUmiZ1ECGSJgdgcaQQRv8etJHsY5pab2w34FGgkG+1ePKdhBw+6juLi/tfc1AxwlpyQysvVVwOue/SsyudKwta088FhoDTclQTcL4ainF/LIQPdC2jIM42BLN0+VS68pPZHitbN3+SnOI81W1xc38chcWd54REgQlopIlQK+jqVypBHXAFRNhe1rSO0L8wVnWBJ3FfzlK2srS7hlk4ikihtliV1GcHDSs2Aqjrjck4pKZHsIDPH6LLdUHNSiyX0XD4JLBWczSzXVw0arL9c+4jR7k+5jIxsVrT8syESbAAFtjq3aq5ak8TuYrZ7aCCTXqmlijMLeEoJk1rnAOO+2+KmP5LS4EkbBnitB1jaykubONC94fNIoxFBfKsK/kweAUTA7ZI1Y/ONaRR9HIBtIx77rLnXbdRvGOWiotLOCBpL4xme405JXXgpGd9K6R1J7kb71uyW+s9x6uQWpbkBmoziPAr2wZJJIpITn3ZAQRny1KSAfQ9aO6GpYY3WcDmCg1mG4wVz5T508Z1WRhDdD3UlH1X/NZehyfsnY9QVOMeNrdE1Gi3GooutHtacSPuOOY23C6cVSycakuDthWrcF4yJso40TKMlc5DDpqQ/aXPXuCQD1BN6irYquPXj5jaPewqOWJ0ZsVLVbUaURKIlESiJREoiURKIlEUZxziwgUBRqlfIRM4zjGWbyRcjJ9QBuQKrVdXHTRmR/9zuW8cZkdYLH+debTEXhhfVcN+Om7g/kr5Y6YGy/Ek1S0VoqTSEgra0dX9LdhHHh/7ZnDOSoqBCOiiz2n37Co1nw53Rpykht43UTOmCVDHfr3x3O2SM9a9oXAHVGexcu21XLmPkyxBj+jXnhiZBJF9J/FSDbOmcD3SCcFWGd6rxzyY6zct2Y5KQsbsK6uM8tXV1agzQkXtqnuyDDrdW46YdcgyJ5Hcj47aslYx3VPVPkfsslpIxzVabikU/DRDM+J7VwbckE64nPvx5AONJGrfA2UedT6hbLcZHPvWlwW2K/tjzvcw28UMQiVoQwSYxh5FVm1FVZshR8uw8qw6na5xJ27NiB5AUFxG/lnbXPI8rebsW+7PQegqVrQ3BostSb5rmrZYXtb2kjjKRu481Ut+wVqXtbmQs2JX5ngZDh1ZT5MpX9tA4OyN0yXnWywvW1uXibXG7xt+UjFD94INYIBwKzkpx+dLxkkSSXxDJEYNbKNaoxBcKwwfexg5z2qLoGAggcVtrlTHs3vbZY7tLtlCKYblVJwXaEyMVUdz9Xbvmo6lryWlmeI8VtGRjdevNHG5IrSHQSs/EQby5kU4YqxxFEG6hFXbH5vqaxGwOeb5NwH1KPNh3qF5J4skTyw3EmLSaKRZEbJUtpJQgfZfUBhtv2VJMwkAtGIstWm2ByXFJytdLZreNEfBbv3A7OV7ITsG9PIgncTM19QHFY1Ta6tHJvNmrRBcOVdSPAnz7yt0AJPftk7EEqc538jpfQ76Z5rqEWIxc0ZEbSBu3jmF0aapDx0UvIrZeBcW8UFJAFmT6wHRh2dM76T5dVORvsTLRVsdXFrs5jcfeR2rEsRjdYqWq4o0oiURKIlESiJREoi5uJXywxtI+cL2HVidlUDuSSAPU1q97WNLnGwCyASbBZFz1zQ8AYAj6XMPeI3EUe+lVPpk48yWbviuNo2kdpep/ETD8lmQ3n3i7kFYnlFMzUb2jnw97Flde8XIUty1x6Szl1qA6MNEsTbrJGeqsP2Ht8CQY5Iw8WK2a6yvK2Fu9v4Svnhtyxa2lbc2V1/JyeSMTj1z66jV1nB1/1DMfuG8KTVBFtnoqJwzjt1aFlt7h4xkqQjakPUEgHKn0YDNW3Rsf2gow4jJRjMSSSSSdyTuSe5Jrdar+URBWFlagvKVlGFb8ZsCdUgz2IYL0P6ODkHv0Pzs6f0lI8t7OOFm4cQT9cMeGI7Qo4Gi+fNWy04pcSMkVtJCilMR6VUKxHXOFbSyjHu4APX0HSpKuSpbY9V4PWBGzhwO/G3goZIww7xsVqu+HAxrE0azg7MZsN9+1dIG2SgWHe1LleOyuFMG0Umfd/IcaSVBPbDAiurSTF4IdmFWkYGnBUqriiSiJRFZbDjtvJbx219FI6w58GaFlEiKxyUIb3XTPTPSoHRuDi5hzzByW4cLWKnY7Hh8cMV69s6WyErDHI+qW7kz1cA6EjUg9OuN9sBoy6UksBx27gPutrNtdfnjvFbhJ//AKpbSme2l/BsrDaMd7eaMbBd9j0Oc9TljGNLeicLEe7hCT2gqhzA9s0pa1V0iZQxjfB0Oc6lU/aQdiasR64HWzUbrbFe+QuZWl0RM+LmH3oZD9te6t+VtsR3GD1XI8Tpehdo2f8AG046h7Td1/odm48DZdWmlE7OifmMiti4TxFZ4w4BB+qynqrD6yn4efQggjYiupFKyVgew3BUDmlpsV2VIsJREoiURKIlESiKgc5cwKviTNvFbkpGv8pNurH5HKDy/CHpiuDXmSuqW0EJ4uO4Z+Qx77BW4rRMMzuSwq+u3md5JDl3OSfX/YdAPIV7mngjp4mxRizW4D3v3rkPeXuLjmVY7/liOWD6Tw52mjVR40LY8aI43JUfXQ4JyOnrg4w2Uh2rJhuOwrJbcXaoTgfCpLqZIYgCzb5Oyqo3ZmPZQO/wHUipXvDBcrUC5sF+EvZY0lhSU+FIQHCnKPpPun1HcHbIxTVBIcRilzkuStlhKIlESiL08dvym+8io+iZ+0eC21jvWj+xxPpE7rKocRAOC25Gc43651AEfOudWwsYQ5osp4nk3BWx3btHGTqBwScscZBJ2z2O+B8qpqVZR7ZbdhBbsdRXxT75IO5jAxkdvd777GrtCeue5QzZBZRXUVdKIlESiKf5c4+Ila3uVMtnKcvH9pG7SRH7Lj9dRSR6x1m4OHvFbtdbA5Li4kRA80NvcGWB9OWXKiRRhl1L5qTg+oNbN6wBcLFYOGAKj4kLHSoLMeyjJ+4b1ucMStV2S2txbNG7xywuffjLoyE4PUBgM/8Az61E9sczHRusWnAjvWwLmkEYFbJyZzKrqlwNlfEVwv5DjZX+AJAJ/IYE/UrwlM1+jK11FIeo7Fp78vHI/wBQwzXXeRPEJRmM1pFd9VEoiURKIlESiKL5jvjFDhDiSQ+Gh8iQct/ZUM2O+nHeqtZUimhdKdnmdi3jZruDVg3tD4oHmW3j/FW40483xvv3wNvjqqT4YoTFTmqk7cmP+3Z45+C1r5dZ/Rtyb6r05DsLOeOeOaB5rofhIkWUxF0Ue+qEbGQbnDddumDXfnc9pBabDbgqjADmpThNhYxxi/t7u7sSsngqZkWUFsZZQqbuuBvn91RvdIT0bmh23BbADMYLm5z5igVHishFruAGup4QVV+vuIpOUDH3mHrjJya2hjde774ZArD3DYqHVpRJREoiURKIpnlfl2S9l0IQiLgySN9VFzjJ9fIVDNMIhc5rdjS4rfuVeXorGMJDjw2wS5Hvu5AA1bdOpHlnHx48kjpDdytNaGiwXbfgvIgxqTGQQM53GpWPTTtq7ZKgVosqp+0y2E3DZ9DArEUdFA3GMFh07JqP356VPSu1ZR4eK0kF2lYPXaVRKIlESiJRFJcE4lHAzNJbRXGRhRLqwp88D63wPpWj2F2RI7lsDbYtE4Fxae/t1FrNFYNCx+lCJEjXwDkrKhIJGnSVIz13+NN7Gxu6w1r5X37lK0lwwwVK535oF3MqozfR4RohDsSzDbVI5O5Z8A79setWYIdQX2nNRudrdy9OQuLiG48N94p/wbA9MnZT950n0b0rifEmj/xVJ0jO3H1h3bR9RxCtUM3RyWORw+y3zle8LxmNzl4ToJPVlxmNvXK7E/lK1UdHVYqqdsm3I94935qaaPo3lqmavKJKIlESiJRFQud+MiMzy9rZPDQecr6Sfj1jGe3v1wNItNbWRULcibu7v4APiFbhIiidKeSxfl7hRu7gIz6Fw0ssp30RqNUjnzP7yK948iJnVHAD0C5ABccVYrPliO4Am4RPMZIHXWs+iNkzqKSK4wunKnY7+fkYTKW9WYCx3LYNvi1SHtMs53tre4nUQPGxhkh2CtI5LmWIrkNrwSwzkY+OdKZzQ4tbjx+hWZAbAlZxV1RJREoiURWOy5KupYoJlVPCnbQjF8YOWA1DGQCVO+/riqr6uNpIN8FIIyRdel5yp9EuFiv3MalBIWhxJhSWG+cfknzqpNpRjCABn72LoUmiZqlj3stZueNt/LYta5K4nw2GNLezJYyHbIw8jYJOdWNwAeuAOgqm6cSuuTco+jmhbdzCBhs35Yqw3FxrPuksp0g5OlVYkYBIGoNtj80sPMUUKrDe0W2R5EOVMfuaMfX0ZB8MdgTsc4wMVCahgvfYuk3RNS4xgC+uLjHIcd3vau234pHcRRyrmSMkRNt1LLgxOM+8cO3vHA1EY6mpGPDhrBUp4XwyGOQWIWS+0nlyO0uCIFKxlPEMbHdDlgQDuCu2Rv5jO1XBpMRkNkF77VvT6KkqY3yxkdXZvzy8FVJIWUKTjB8s+Wd8ipKTSbZ5ej1bc7qSv0JJSQCYuBBI2EZ96/FdNcVKIlESiK9cn3kTWc0UkbLBCDcXZRveuPeC28IPVUznO/b1NVZmu1wQcTgOG8qVhFlzvz9chfwNvbQ22dAjEAZOmdLOR7zY32we+Kz+GYcySe9Y6Q7FHc32kQ+j3MCeFHdReJ4Y6RyKxSQL+bqGR/8Ayt4icWuxt6LDwMwtR5D454i205P4wfRpf0wfcJ/t7D+urw1PH+A0nLSfpd1m+o8rjkus93TQNk2jArSK7yqJREoiURedxMERnY4VQWJ9AMmiLCvaTfEQwRHZpWa4kHqSTj4anOP0RXM+GmfiKuesP+kc/wCAPFTVx1I2Rc1G8qGFLW4W4eW3+mARR3Ph+ImlGzIux1btgNtjA6ivWS6xeNXHVxsue3I32qS4ly1NDwzw7XTdrNKZZ5bc6xoQYhQqPeIyS5GDgg71o2VrpbuwtkDxzWS0huCoktxIVEbO5VDsjM2FPQ4UnCn5VaAGYUa8aysJRF/VGSBsM7ZJwPmew9aIrYns14kQCLcEEZBE0RBHYg66r/iot/kVJ0blcuFWXGoLH6Gtmh0kmOQzRAx76gQNW5Dbgk1TeIHv1tbyKlbrgWso/mTgPGr1o3ls4hIilCyyRjUM5GR4m2Dnp+UarT0tNL+sjkujo/SdRRFxa0EHYfVR3BeSeMW0sUqW6kxMGAMkWNu20gON8Y8qz+EpA/Xa4398FmTS1XJAYHgFp8sb2GOQyHBWNl5g8SV1toVWXGqLVEUzjGcGTOojqc74HlU4ZTWxcffJc28m5VKf2e8XcgtDlgdWrxYsk7jJOvfrv51CKSj1nOc4m+z2F0xpitETI22GpkdvO5OGOVlM8L4BxyC2mt0t00THUzF4tQOFGVPiYU+6DnGQd63igpIxYONvfBVKqrqKmTpJAL5YcFzcY5V45csjzQqzonh6i8IJXORqw4zgk4P5xrWamo5c3Ee+5TUOkqqjv0dsd/8AcKKHs04ppC/R/dHbxYf266kZFRskErSbjvWkmkKySA07zdvcMMb4cP7IfZnxP+bD/Fi/96vfiot/kVz+jcqnLHpYqSCQSMqQw28mGxHqKnButF+KysJRFNcrcVWF5ElRnguEMEqrgNgkFWXO2pW3GfWopWFwBGYxWzTZWu64JDbW13Z/SjdSy6XighhLvFKucM+lmVCVOlh5dKgEjnua+1gNpOBCkLQAQo7mDgPEZohPLbCCC1gCqmQuEQe8QmS2Scscgfq33jkiadUG5JWrmuOJC9fZnclhcW4OGYCWM+TrgaviDoPyry/xVGYnQ1rc2mx7sx9RzV/R7tYOiO3H35LeOHXYlijkGwdVfHlkA4+VXwQRcKJdNZRKIlEUPzbJi2df5QpF8ndVf/sLH5VUrpeippH7gfHIeakibrPAWA+0W8130nlGFjHyGo/rY/dVz4Yg6LRzDtcS7xNh5AKGvfrTnhgrBxrhFq0FjbSXqW08EAYpJGxTVMRIxMg2U5x18q6jHv1nODbgn0UBaLAXUZBylxC3zPZyxyKo1GS1uFPujfLAlcjHbBrczRO6rx4hY1HDEKp3Ny0rtI7Fncl2Y9SSck/fVgAAWC0vdeVZWEoiURfRnspnZ+F22o5wGQfBXcKPkAB8q41ULSlWo+yFbqrqRKIlEX8Y43NEX4gmV1V1IKsAykdCCMgj5URelESiJRFXfaHOycNu2UkN4TDI9dj+o1NTgGVt1pJ2Svmeu2qiURKIv4RRFovH+brm3j4fJbuIreSBJGjjRFDSRtiZSdOcZGMZ71TjgY4uDsTf+ymLyLWX6dvD48yuxaC61JlmLZiuY8qBnookIGPzaZ09xmPUfwmT1WeUJDb8QiVjuJGgb1Jyn+bFUtPwifRsvAaw/wBuPpdSUbtSdvgt/wCUZPwLJ/JyuvyJ8RR8lkA+VcfRUvSUkbuFvDD6K1O3VkIU3XQUKURKIq9zacm2X+lLH1AilH+ZlPyrjaek1aJw3kDzv9FZpBeUL524xKJLqZmOFaZsnGcLrIzjvgdq9do+PoqSJg2Nb6LmzO1pHHiVZeK2lldStM/Fx4jYyZLR06KFHQ4GwHSt2mRgsGeawdUm914cZ5Ha2tTeLdRPGcKuFeNn1ED3Q31hvnywDWWVGu7UIQssL3VRqwo0oiURKIvof2Pn+CoP0pf9V649Z808vRWouyrnVZSJREoijeZbrwrS5k/Ihkb5hGIosgEmwUb7N7nxOF2LeUCJ80Gg/rWiEWwVkosJREoirHtNP8F3f9X/AOS1PTfNatJOyV82V2lUSiJREoitPDL6zls44L2WZPBkkaMQxhm0vpLAux041Z2x261A5rw8uYBjv4LcFtrFTvBeD8MuA0ri+NvEArXFzLGiKBsqLpGpj2CL0z2yKikfM3AWvuAWwDDiqVeTwpdF7YMIFlDRhuulSCM5Oe3epnxmSEsfmQQeYstQbOBG9fQnKkg8W5QeUUv94On7IRXhvh1xNIWnY4+gXWrB+ZfgrLXeVRKIlEVZ5pb8Pbj+jmPzBgH7zXA+I/8AKtH9Q9HK3RfMPd9l872lt406x61TxJNOtzhV1NuxPkOte8HUjHALkZuWlx8p/RQPoEUF5PjP0iaaMqp/o4NWPmxyPWqfT6/bJA3AepUupbJU7m7g3ElP0i/Vzk6RIzowyfsqFY6Rt0AA2q1FJEerGo3B2ZVZqZaJREoiURfQvsd/iqH9KX/VeuRWfNPL0VqLsq61VUih+ZONfQ0EzxloFP4ZlyWjU4w+gD3kH2sbgb4ODRF+eNzNPYySWcgLlPFhdGyGZffQZHVWKhSO4JFEVb5h5mju+BSXMewlRUK9SrM6o6n1BJH66jlNmE8FboY9eqjbxHkVyeyfjccPAxLK2EtzJqPpnWAB5nWAB3JFbNOCimb+ZYcPMBWrke6lms47iY+/cZuNOchEc5iUeQEen55PetlCvbhPMKXM0iQDxIovdecH3PE29xPyyBuxGwyo3JOCKZoiq/tP/iu7/QH+ZanpvmtWknZK+ba7SqJREoiURWfkbgtrO8j3dxHFHEARG7iPxSdWBr6hRjfAJ3HSoJ5HtADBcnyW7ADmpnmCCG5KiXitpHDHtFBbxPIkY/NAIy2OrHc79OlRxlzMmG52k4rd1jmVSeM28SOywTePHgYk8MxZONxoY5GD3q1GSe0LeahcvoPlFszOfyoIj9zSf+1fPtA4dM3c77rtVf6e5W2vQqmlESiKs80r/wAxb/1cw+82/wDtXA+I/wDKtP8AUPRyt0XzD3fZfP8AwK3R72COVdUbzpG4yRkM4U7jcda92XHotYbr+S5FutZSNhwKF7jiUTp+IhuZItyMNE3u/H3c7GsOkcGsIOZF+aAC55r8cPiVuFXZ0jXHcQMGwMhXDrjPUDI6UcT0reIKyOyVXamWiURKIlEX0H7G/wCKof05f9V65FZ808vRWouyrvVVSKKHHrV5Gt2ljEoypik9xiOhwj4LKfMZBoiyvikk/L13mHL8OnYssbE6UbqyZ30EdQ3cdc6donktNxkr9OyOduo42cMj9+HHMcRlS24uUa5toc/RbiXxwrDBQqSRsNumlT2OkEdKrSygxutkuzRUZZVRF4s4A3HcCL+hvtvwUVw/i7G0WxLaIZJ1lcjJOCqKdgNwoXON8k5+yKl1tmy5VHoRbWGLi0ADvGJ9BzJ2LR7vj1xxiccPsg0FmoAlYdRENjqI23GwQd+pO+ndrzIcMlWkp2Urevi/dsH3I27AcMTlpNpfWFhHFaRyImkaUhQ65G7k+GuXYk5JOO5JqZc5WKiKre1H+K7v9Af50qem+a1aSdkr5urtKolESiJRFZuWoIIraa9uIhPokW3hhb6jSMpcs/mFQZA77+mIJC4uDGm20ngt2gAaxXSnO6P7tzw+zeHuI4vCdR30ODsQPh8RWPw5HZcb991nX3hQ/OPCFtbl442LRFVliJ6mN11Ln1G4+VSwPL2gnNaPFsFu3KC4mYfkwRD72k/9a8DoHHpnb3fddmr/AE9yttegVNKIlEVe5tGDbN/SMh9AYpD+1APnXG0+zWoidxB+n1VmkNpV89XTeBfM2PxVwXwPJZNW3yFeuon9NRxuG1jfNq5so1ZHDcT6q4tzNZxtJeLwyf8A5nxYzI85VX1/jVUAEfd086dE82YXjC2zwWdcZ2X54yv8HS/RLS2WCURPM0F087x6TrTxEZQVxkg9cZNGfMGu43F7XFvBD2cAs8q4oUoiURKIvoL2NH+C4v05f9Rq5FZ808vRWouyrZd8Vgi/GzRJ+m6r+01VUgF8lUebeM8GuovDupYpR9koGkZT5q0YJU/Dr3rQyMGZCtMoql/Zjd4FY9x4lNUFrdTXFo32ZcpowQV2bYnvqCg9tqqvmYMnfX34hdqm0fUG3SQi++4afI+ocoi0iePBk06QCAQclc49Pq7fL4dK73NfcNz9f5XYp4pqch01tUAjA3Lb24dnDjbuGHHw63cplNIyoXUTg476Tg4+NSyvYHWd771RooJ3x68VhcAXJseOqbHmfDeJfgYkX8C88kFux1SGE6y3QY06lB22Gc4675NbNnYTi427lDPo2oDbtiaXb9YHwDrC3cL8VrfJ/HeCWSaYGMbt9eSSKQu36UmnHyBA9KstmjORXFl0fVtN3MPr6XVwtucLCQ4S8tyfLxUB+4nNSAg5Km5rmmzhZRntMuFfhN0yMrKVUZUgj8YgO4qxS/NaopOyV86V2lUSiJREoinuXOMxRxy211G0ltMVY+GQHjkX6rpnYnBwQeo+YMUjCSHNOIW7XAYFcnBoLZ7jTO03g+8VEa6pHwRpQDoCVzk9sVs8vDbtz8lhtr4ro5jvHur5i0Zi1MkKxEYKKNKIpB743PqTUVxDCXXvYE381ntPtyW9cqRfhrhx+TFF818R/wBkorxHw621KXHa4+gXWrD+ZbgrLXeVRKIlEUNzbHm2Zv5Nkkz5KrqX/wCzVVPSEXSUsjeB8sQpIXasgKwD2h2hjvpf6QLIPmMH/uU1f+GZ+l0bGP23b4G48iFDXs1ZjxxXXz+XK2Trn6IbWIRY+oGAIlHkJNXXv08q61PbrDbc3+irv2bl6ezS0cTvcsCtpHDKJ5GGEZChGjPRiWxsM9PhWKkjV1dtxZIxjfYqYnQfCrJUa/VESiJRFvvsghWThKo6hkZ5QysMggucgjuK5FZ808lai7Klbn2d8MfrZQj9BfD/AFoRVVSgkG4VY5k9nfBLaIyz5t07HxmJJ8lVixY+gBrUtClE0l8/G31WO8Z4fAxL2MVy0AOkSSqpBYnb3lQBfhkn1FQOwxyC6kFnWZg55yAA8z9sNt1xWtkjSBCVYAEnAxkjGQN9xv1qB8jgzWC6lPRxPqBE6xFiTYWuRbAZ4Y54LjhgJXIAIABO3TP7v2VK5+OJVGKA6l2gEAAnDK/09O7KU4RYRgrLcxTNak6WeABSD3GXUqxH5IOd85FbA772UUodb8st1t1sfA58r34LZ+VOROB3UYlt18cDrqlcMp8nQFdJ9CKnDQuU6aS9iforhZ8lcPiOUsrcEdzErH7yCa2UJN1G+0+FU4TcqiqqgJgKAAPwidhVil+aPexaSdkr52rsqolESiJRFYuFcwW6RLFccPgnVcjxFLRS4JJOZB9YjO3TsKhdG4m7XEeYW4cMiFZOYOKyWsKTcLWCKylAUTRR5lV/tRzO5Yhs9D386gjYHnVluXDYThyW7jYXbkqvylE1xxCEuSzGQzOxOSSuXyT3ywH31U07MINHSkbRqj/dh6Erekbrzt8fBfQHKMf4J3/lJXb5LiMfeIwfnXF0TF0dHGOF/E3+qt1DtaQqcroqFKIlEXldwCRHRvqupU/Agg/toiwn2lWRMVvMfrIWt5P0lJB+50cfOub8MP6CpnojsOsPT0LSpq8a7GS8lWuBc13dopSCXEZOSjKrrnzCsDg/DFeufCx+LguaHEZL88d5ou7sATzMyDcIAEQeXuqAD881lkTGdkIXE5qHqRapREoiURb/AOxb+LE/rJP81cis+b4K1F2Ve6qqRQV3wCyRnup40Zl1OZZz4mhdydJckRqB2XAoizK7t7rmC41Q5g4dGSiOwxqHRii/ac9PJRt1zqhcwvOOS6EU7aZhDcXnM7hu+9s8shjSl4KC9zPbg/RLaQQhmOS5c6V36E40sfLUPOq8zLscfeC6+jagCphYcyDfmCfSw4WO9Q9hw5xAt2QfBSVYXZeo90Mw8t1OxOfqn0qQtvnldVRPqHqGzw0EHhjceh7gVo1jFPwG6EjZl4bcYDsoyuD9VtO+lh109xkDO2mRoLDY5e8/eKpzvjqW67RZwzH/AF4cM28W5agOVbKRluYY1jkIDLNbnwiQcEElMB1IxswIO21TLnKw0RU/2tH+Crn/AKf+rHVik+aOfoo5eyV8612VVSiJRF/NQ86zYov7WEUjwzjUsCTRow8OdDHIjDKnIwGA7OvUGtHRtcQTmFsCQrP7M7bT9IucZ0J4aDzY74HqcKP7VeS+LJTIIaNubzflkPMnwXQ0c22tIdgW8cLtPBhjjznQirnzIAyfmd6vNaGgNGQUZN8V1VlEoiURKIs+554L4n0iH+XXxo/SRdIYegyEb11tXBrZPwNfDWjLJ3dkf/rl3K3E3pYXRbcx771g5BGxGCNiD2PevfAg4hcZelrbPI6xxqXdjgKOp/8Aj17VHNNHCwySGzRmStmtLjYZrU7Lkq0gtT9KCs+kl3LEaTjom46fef1V87n+I66prAKUkNuABYYi+bu/y811m0cbI+vn7yWTivpK46URKIt99in8WD+tk/aK5Nb83wVmHsq+1UUqhuP8BF2USZs2ynU8I28RgcqHbO6Dro7nGTgYJE5ld4rORbdfwhUQwqo2V3xHGcAe6qlgSegANEVd43yxHacEkto9xFGJC2N2dWV3Y+pIPw2Hao5ReMjgVcoJC2qjd/UPVQ3sm5fjuOCSRSjKXEj5+WlVYeoKZHqKywdVaVDiJbjZb0Vu5Ps2awW1u0DtDqtZAwyrqmyNv1DR6G+fmK3VZdHLPAWstcMb6rT60SMSXiJJ1IG+1H3Gd13G4IwRT1EVN9rx/gq4+MX+rHVmj+cOfoo5eyvneuwqqURfw0CLbuER+LbRM9lEEZARGCpIHb3WQDcb9e9fJK17oKt7WVDyQT1sRj3hxPDJd6Ma0YJYFAc0crWro7RR+BIkbSknUq4XG2nBU/FTtt1zXY0TpytZI1kr+ka5waMicdt8+RGPBV56aMglosRisxzX0NclbdyDwPw0toWG4/5qb9IEFAfUPpx/VGvAxyfj9KyVP6WdVvoP/wBHmuwW9DTtZtOJWmV3VVSiJREoiURRHMtkZItSDMkR8RQOrYBDr8WUkDtnSe1VK6lFTA6Lacu8ZfzwUkUmo8OWC+0DhQjnE0e8VwNYI6avtD55DfM+VWPhmvM9N0D+3Hgd9tnhke4b1HXQ6kmsMnYqd9mzJ4EnhKTdJIpYasaoyVAzk40gavgd+4zx/ioS/iGdKfyiDbg4A87nDvGGxTUOrqG3av5K/wANrvqfDORjONgD1CjsP1nvXi3y4arMB5954+mxdEN2lY7zxy6bSfKj8DIS0Z8vNPl29MeRr6loDSwr6frn8xuDuO53PbxXEqoOifhkVXK7yqpRFvnsTP8ABv8A1pP3Vya35vgrMPZV+qopUoiURcfGbbxbeaP8uN0/vKR++iyDY3Cr3snttHCbMd2Qyf32Zv8AyrAFllzi43KttZWqURKIqX7YT/BU/wClF/rR1Zo/nDn6KOXsr55rsKqlEVg5N4GLiUvJtbw+/Kx6EDcL88b+mfMVw9O6U/BQasfzH4NH15bONlbo6Z08gaBh7wWzW17HJ9R1bHYEZHy6ivlL43s7QK9A+F7O00hU/wBqXGvDgFup9+bdvSMHf+8cD4Bq9V8JaO6WoNS4dVmXFx+wx7yFzK+XVZqDb6Kl8jcH+kXILfiofwjk9Nvqj5kZ+CmvVfEWkfwlGQ09d/VH1PIeZCp0UPSSY5DFb7yrakRmZhhpiGAPURj8Wv3EsQehdhXN0ZSfhadrDnme8/bLkrE8nSPJU3V9QpREoiURKIlEWd858uq4ktzskuZIG/IkGSy/flgO6s4Gy1wKsv0dWNrox1Tg4d/3/wDYcVbjAmiMTs9nv3gsd4ZfS2NzqxiSMlXQ9x9pT6HqD8DXr6qmg0nSal7tcLg7jsP3HeFzGOdDJfaFsacZEsMUluQfGbQrN0Q4YnUPMaSNPc4FfKZaF9NM+KcWLcTbbla3A3vfcvSUupKC85AX45gW88eC5eLW1vLE9tKzMo3eViPckJ906jsHJOyDoDjAB3moqmopp21MIsdjd7dotu4nblitp6U1LLkWvkBnhtHAbznxxWR8d4NJaSmKUb9VYdGXsR+8dq+p6P0hDXQiaI942g7j9DtGK8xLE6J2q5R1XlEtG9knOkdoXt7htMMja1c9EfABDeSkAb9iN+u1OrgL+s3NSxPtgVuMUgYBlIKncEHII9DXKOCsr90RKIlEXPYWaQxJFGNKRqEUZzhVGAMnc7CiLooiURfxmAGScAdzRFi3td52juFFpbMHRWDSyDdSV+qqn7QB3JG2QMd66dJTlvXcq8r74BZfV5QqR4DwWW7lEcQ9WY9EXzP7h3qhpHSMNBCZZT3DaTuH1OxSwxOldqtWw8A4eIVMEOkRRNofUNTSMVVmYnIC51DsenYYr5XpCrfVSdPNfWdlbJouQAPfndelZBHTxNAvci/mRuxy5LmzDDHJcTANGmkxlwCyhchYwOzK+QD31Dfat4o56mVlPD2je9suLjwtnz3qerqjEzO2d7bSdvG42fdZLxS/ku7hpGBMkjAKo3x2VR8On3nvX1OkpoaCmETTZrRck+ZPvgvJPe6V9zmVr3JfLIREtuvSW5bzz0j+DY0/oq3QsK8ZHI7Stcap3y2YNHdl/wBjxsF1S0U8XRjM5+/JabXfVRKIlESiJREoiURcfFeHrPG0bEjO6sOqsN1YeoPyO4OQTUcsTZWFjxcHBZa4tNwsf595aaYNIq4uoRiVB9tfssvntkg9xlTuuBytE1rtF1H4KoP5bsWu3E/Q7dxxyKnqYhOzpWdoZhVDlLmL6M5WQa7aTHiJ1x5Oo8x+v4gV39NaIFdHrMNpG5H6Hh6Hhe9Sjq3QPuDgtJvI4vDjkUhomdBCsa5GCdTED7UjYZcnoD294n5w3pWSOjeCHAHWvnfIchgbbc9y9ZSzmW+qdhJJOeFh3AYG38Lz4vAt1FItyuUQkmRMfgW22Q4y+kD3z0ycYOCBPQ1UtDM19OcT+k5OHHdf9PjffXqKGOYNYMzlvPHhfYN2fHMeP8AltSC2Hib6kqbqw7b9j6fdmvpGjdKwV7epg4ZtOY+44+Nl5ioppIHarwomumq667Lik8IxFNLGPJJGUfcDitXMa7MLIJGS6v8AiW8/ndx/jP8A71r0TP2jwWdY70/4lvP53cf4z/706Jn7R4JrHep/lT2i3dvMnjTPNAWAdZDqIUndlY7gjrjODjHqIpaVjm4CxWzZCDiujnX2jXM1xIttM0VujFU8M4LgHGst136gDAxjvWsNKxrQXC5WXSEnBVg8zXn87uP8Z/8Aep+iZ+0eC01jvT/iW8/ndx/jP/vTomftHgmsd65rzi1xKNMs80i+TyMw+4nFbNY1uQCxclcdbLCneXeV5bn8ISIrdd2mfYYHXTn6x9eg8+1cbSmm4KHqdqQ5NGfPcPPcFapqSSdwDR74LRbaBLeN4LdVAUhTGy65JywGSdxhSufe6DB6BcV89qamarlE87sTtBs1gGwcb7MzxvdenpKOOFrbd+tewFt+832eGa67aNQHkMjrGq7y6tDKF6xzA5yy9n6479zVOu4tja27icG2uCTtb37Rl9JJ5hG3rAb7EYf6mncdoyvs2DM+b+Y/pLKkYK20W0a+fbW2e/lnp8Sa+kaE0OKGMvkxldmd3AcN+/uAXlqyqdO+5yVk5B5baPRcOmqaT3beM7dQfePltk57KCe+K42m9IPrpv8AD6U4frOzDZ3DbvNgrNLCIm9NJyHv3ZbNwbhogj051OTqd8Y1OcZOOw2AA7AAdqvwQMgjEbMgonuLjcrvqZapREoiURKIlESiJRFE8d4T4wDxkLMn1SejDujY+yfPscHfcGnW0UdXF0b+R3H3mFJFKY3XCxrnTlTVruLdCrqT48GPeVupIA775wNiCGGc7xaH0u+meKGuNiMGuOVtgJ3bjyK2qaYSDpYuYUFylzW9odJy8DH3kzuM9WQ9j6d/TrXW0zoOPSDdYdWQZHfwdw9O7BVaaqdCd4WoWssM0Ubxun0RF1kDuV3AcHoF+sQdycZ6b/Np4Z6aV0crSJDhyO0b75A5c8vRw1AkBczFzsL7r/XZwHl4wwmTXqXSkuX8N1DRNHsfex9STqxJ7n7WNs9J0TgWHFuFwbOB4bxs+ysTNjLdR3Wtgf3X55t2D6XVQ4nyOkp1WbMhYaxDMCNS7e8j77bjY5I1DOK9bQ/FL4hqVovbDXbv/qb9RyBXEq9EOjuWEHZnkd3vA2wKpvEuGzQNpmjaM9tQ2Pwbofka9dS1kFU3WgeHDhnzGY5rkPjcw2cLLkqytEoiURKIlEQmiKX4Pyzc3ODFEdP5b+4v3nr8s1zK3TFFR/NeL7hifAfWynjp5JOyFd+EclWtu0Zun8V3zpGCIgRjr59dtRwfKvHV3xNV1Qc2lGo0Zm/X/jlc8V1qbRVwXHG2Y/jMqZu55NbbJmBmKJglfCyo1hAd5I/dbbqHwMZ24DGs1cz1rXO3W3X3Ox5jFd6KOMMAGTgOBvuv+12I4EY5Lpmu4kUXEjsqxdJnwpkBPvKExkqdsbdhjzOIaeaaToIm3c79I2W2k7CNvmqc8ohaQ+wB2bt2P7v5us15x5ue8bQuUt1OQvdiOjP+4dB6mvomhNAx6Pbru60hzOwcG/U5nuXm6mqMpsMApHk3lTOm4uVOnI8KLGWkb7Pu+XkO/U4A3paa009zvwVFi84Fw2cAd+87O/KalpQB0suWwb1tPAOEGPMsuDMwxtuI12OhT8QCzfaIHYADTR9Ayki1W4k5nf8AwNi2mlMjrlTVX1ElESiJREoiURKIlESiJRFE8a4MJcSIdEyjAbsw66XHdc9D1Uk46kGnW0UVXHqP5HaPe0fwpIpXRm4WT82cl+KztEng3I954Tsr/nIem/Zhseh0nOKdDpeo0Y4U9bcs2PzsPqOGY4iyklpmTjXiwO0Kj8N4lcWMx0ExuDh0YbH0Ze/ofuNeoqqOk0lANezmnJwzHcfXzC57JJIXYYFX7g3MtvdRtECLeVyNUbn8G++XCHouvcHbO52PWvC6Q0FVUT+lA6Rg2gdYbtYZm2e0cQu9SaUY97TJmPHhjttmAfFWsK5fxZQEWNGwoOrrjUxOBsAuAB5n0rzl26uozEkjHL3xVu7dXo2YlxHDu28cVyIHZ9EhzrLNpcBo3i306RjIZdSZBxnfr1qe7WDXZhawuCQ4HbfHI45cFJIyIx5XGA4h22+yxxtyUM3KNrOXLQLEFLKZIZCoyv1j4ZGAM5Hfoa7EfxDX09gJNe9sHtucf6hiqNRo2nw1b3Nja2/LLDyCg5+RIDGJY7mVUOfrwl8ac51acaRsdzXXj+LJw/UkhaTwdbPde6rO0K/XLA7HDdt3Yi/JcjchdMXab5xmKQE4xnbr3H31aHxazbA7/k0/ZR/4NPsI981+zyCFxruxjGo6YHbC77tv7o2PXyNan4tB7EB3YvaMeGGKyzQ0rto3bM+GOPJS3/28t49GuSWVnOlVXSgY4J674AUEk57fKuc74uqpL9GxrbYkm7renotodFNcTrONhifTvzUlDwy3tsBLeOORWUM7gzkK4YIyHOTl1042IPbpnlTaSrau/SSktN8B1BcWuDbhjtXSp9GwDrNF8DbYbi1wb3tgb/VWWMloWyWOVYZddBPX7OBgVxSLSYW2ZG/mhAbIMtmRv5qGsrCRoUGlBGyiRBnV4Tac75AyjgkFR01Ebg7XJJoxITc3yOy+PqNh228bss0bZCbm4uDsuL8NozBOdthUVxbmu1tCwiJuJtRYANlYzpCYMncYGMbnzxtXaoPh+srbOl/LZxGJxvg36mw71xqrSgtqjE2thlnfHnuWfcW4tPeSgyEuxOERRsM9lX9/WvdUdDS6OhIjAaNpOZ7z7A2BcOSR8zsceCuXKvJXhsj3K+JM28duuD0xu3bbbqdI7k7V5mv05NXPNLo/La/LDhuHHM7AuhDSNiHSTch7/stc4JwXwz4spDTEY2+rGD1VM/rY7t6DAE1Bo+KjZqtxJzO/+OC1lmdIblTNX1ElESiJREoiURKIlESiJREoiURcfE+GRzqA43G6sDhlPmrdvUdCNiCNqjlhZK0seLhZa4tNwqHzXymrri5TWo+rcRjDJ+moyQPXdNiTp2riMpq3RjzJRO1mbWHHy294s7vVovinFpRY71mXG+Sp4Rrj/DwncMm5x6r3+K5Hwrv6P+JKWp6kh6N+52XI/Q2KpzUMjMRiPexePBOcLq291X1oNvDk94D0B+svwzj0qev0BRVnWc3Vd+5uB57Dzx4qOKqkjyOHFW3gfPdmCDJC0LY05GZEA2yFA3QbDYL2FeWrvhWtA/KeHjcbNdz2HmV0/wDF+kGrJf795zPNWC2ureeJYobmMqSTJhgHbJZj7p6amO+R0yO9cOakq6eQyTQuB2YG27MbhlY8Vfjro3SGQWJ2Y5bO/AZcV0y2En0e6jB1l9egnSCdaDOcYAOot5VUE0fTRuOFrXzwseZysrLZozNG/K1r57DzOVl++Jwv40TL4ukRyKTHpzktEVB1bY90/dWsLm9G4Ote4ON+O7vWsDm9E5ptckHG+43y7153MDlgwjnyUC6kkVWyC20ilgh65BAPVunfZj2gWLm55EEjkbX9Ni2Y5ttUubnkQSORtfvGGxdNzA3hxF3RZY8NqP1dWkq+2R7pDMPmPKtIzd7gxpLThYZ2vcc1D0zGOd+03HG17jngFB3/AB20UuZ7qMsQqhYcvp0NqGMajq1b5OBsNuuetT6I0hJYRQuAxxd1b3FttsLKF2kYYgAw5X43uLbNlsPqoviftOQZEELMfypDpH90ZJ/VXXpfgyQ41EgHBuJ8TYeRXMfpEfoHiqVxnmi5udpZSE/IT3F+YG7f2ia9ZQ6GoqPGJnW/ccXeOzlZUZaiSTtFdXA+Tbi4wxXwYupeQY2/NXqficD1qtpH4io6S7Qdd+5v1OQ8zwUkFFJJjaw4/ZaXylymqD/lU67NdSjOR38Mbah8ML6kjFeckjrtKuDqo6kexow8vq7HcFeaYqcWjxO/39FfuFcKjgB05Lt9aRt2byyfIb4UYAycAV2YII4GakYsFWc8uNyu+plqlESiJREoiURKIlESiJREoiURKIlESiKGvuXY2JaMmFzuSmNLH86M+6fUjDetUavR1PVD8xuO8YH333Uscz4+yVUOYOTFkyZ7YSf00GQ3xKfW+Q11z46fSdB/lJdZv7XfY4eBCmc+Cb5jbHeFR7v2fBiRbXCsR1jlGlh+lgZB+Kir0fxU6I6tZCWneMvA/QlQu0eHYxOB7/f0UDfcn3kedUDMB3TEn6h736q7MHxBo6Xsygf6rt9cPNVX0czc2+GKj9dxDtmeL0y8f+1XtWlqMbMd/wAXfdRddm8eIX7XmC5HS6m/xW/3rQ6KoziYWf8AAfZOnk/cfFfiTjU7dbiU/wDVb/et2aOpm9mJo/2j7LBmef1HxK8RDJKdleQ+gZz++pTJFCMSGjvAWA1zt581KWXKV5JjTbuo83xH+psH9Vc2fT2j4e1KD/p63pceanZSTOyb44KdtfZ9pI+k3CJnoie8x9ATjJ9AprjS/FYkOrRwued5y8Bf1Cst0dbGRwCu/L3JSJgwW2D/AC1zkH5IRqB9NKfGqMkela//ADMmo39rfsD6k9ymaaeHsNud59+iuNny2gIaZjMw3wwwgP5sfT1BYsR2NXqTRlPS4sbjvOJ/jlZRyTvkzKm6vqFKIlESiJREoiURKIlESiJREoiURKIlESiJREoiURc17YRSjEsaOB01KGx8M9KwQCLFFGycsRfYaWP9GQsPkr6lHyFUJdFUkmLoxyw9LKZtRI3Irll5alxhLkf9WIP/AJGQVRd8O0pN2lw5j7KUVkm2y525XmPV7dvjCw/8zWn+A27Mzh77ws/i97Qi8rzDo1uvwhY/+YrP+A3zmcffen4vc0Loi5bl6PcL/wBOHR/mdx+qtm/DtKMXFx5j7LBrJNll0x8rxfbeaT9J9H6owgPzq7FomjjxEY54+t1E6okO1SVlw6KHPhRomeulQCfiep+ddBrQ0WaLBQk3zXVWUSiJREoiURKIlESiJREoiURKIlESiJREoiURKIlESiJREoiURKIlESiJREoiURKIlESiJREoiURKIuSeWYNhI0ZdtzIVPr7ug/t39KlaIyOs4g91/r9FjFeP0m4zjwEx5+N8e2j4VtqQ27Z/4/ylyvSCeYsA0SquNz4mog4GwXRuOu+R8K1c2IDBxJ7v5TFdtRLKURKIlESiJREoiURKIlESiJREoiURKIlESiJREoiURKIlESiJREoiURKIlESiJRF//9k=" id="258" name="Google Shape;258;p39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9" name="Google Shape;259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31640" y="1458146"/>
            <a:ext cx="6840760" cy="4995190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39"/>
          <p:cNvSpPr txBox="1"/>
          <p:nvPr/>
        </p:nvSpPr>
        <p:spPr>
          <a:xfrm>
            <a:off x="0" y="6534364"/>
            <a:ext cx="9144000" cy="32363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b="1" i="0" lang="en-US" sz="1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Группа разработки Oracle				                 2014	    	 	                                    Зацепин Сергей</a:t>
            </a:r>
            <a:endParaRPr b="1" i="0" sz="15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1" name="Google Shape;261;p39"/>
          <p:cNvSpPr txBox="1"/>
          <p:nvPr/>
        </p:nvSpPr>
        <p:spPr>
          <a:xfrm>
            <a:off x="0" y="72000"/>
            <a:ext cx="9144000" cy="576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Установка и создание базы данных</a:t>
            </a:r>
            <a:endParaRPr b="1" i="0" sz="31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0"/>
          <p:cNvSpPr txBox="1"/>
          <p:nvPr/>
        </p:nvSpPr>
        <p:spPr>
          <a:xfrm>
            <a:off x="179512" y="836712"/>
            <a:ext cx="8784976" cy="58326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</a:pPr>
            <a:r>
              <a:rPr b="1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Создание БД – DBCA </a:t>
            </a:r>
            <a:endParaRPr/>
          </a:p>
          <a:p>
            <a:pPr indent="-1397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397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397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397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397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397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endParaRPr b="0" i="0" sz="3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data:image/jpeg;base64,/9j/4AAQSkZJRgABAQAAAQABAAD/2wCEAAkGBxQTEhQUExQWFhQWGRwVGRgYGB0XHxwaHhwWHRgeHRkgHighGx0lHRkcITEhJSorLi4uGh8zODMtNygtLisBCgoKDg0OGxAQGywmICY0LCw0MC0sLCwsMCwsLSwsLDQsLCwsLCw0LDQsLCwsLCwsLCwsLCwsLCwsLCwsLCwsLP/AABEIAOEA4QMBEQACEQEDEQH/xAAcAAEAAwEBAQEBAAAAAAAAAAAABQYHBAMIAgH/xABKEAACAQMCBAMEBAgMBgEFAAABAgMABBESIQUGMUETUWEHInGBFDJCkSMzUmJyobHBJTVTVGNzgpKTsrPRFiSDosLS4RUXQ8Px/8QAGwEBAAIDAQEAAAAAAAAAAAAAAAMEAQIFBgf/xAA/EQABAwICBggEBQIGAgMAAAABAAIDBBEhMQUSQVFhgRMiMnGRobHwBjPB0RQjQlLhYvEVNHKCktIWskOiwv/aAAwDAQACEQMRAD8A3GiJREoiURKIlESiJREoiURKIlESiJREoiURKIlESiJREoiURKIlESiJREoiURKIlESiJREoiURKIlESiJREoi8551QFnZVUdSxAH3miKLk5mtx9V2k/q0aQf31GkfM1UlrqaLtyAc8fAYqRsT3ZBczczk/VtpvixiUH7nJ+8VRk09RNycT3A/WylFJKdi8m5jn7W8fznI/ZEah/8jpdjXeA/wCy2/BSbx75IvMc/wDN4/lOT/8ApFP/ACOl2td4D/sn4KTePfJeo5nI+tbS/FGjYD73U/cKlZp+idmSO8fa61NJKNi6I+Z7c/WZo/PxI2QD+2Ro/XV6LSFLJ2ZB429VE6GRuYKlLa5SRdUbq6+akMPvFXFGvWiJREoiURKIlESiJREoiURKIlESiJREoiURKIlESiKL4hx6KJigzJIPsRjUR+kchU/tEZ7ZqrU1kNMLyutw2+C3ZG556oVW49zeYx+GnS2HZE/CSH5lTt8E2/KrlN0jWVp1aGIkfuOX/UeJ7lYMMUWMruSofEef4Q2YYGlcdJJ2LH5ZLNj0yKuM+GquoxrJ+TcfsPIqI10bPlM5lQd7z1eydJBGPKNAP1tk/rrqQfDGjos2Fx/qJ9BYeSrvr53bbdyipOKXMmczTvgEnDucAdSQDgAV1I9H0kXYiYP9oUDppHZuPiVxNMx6sx+JJq0GNGQHgo7nevW4jlico4kjcYyrakYZwRscHfI++sarHDIHwWbkLtae9gAZjdRKehbxEB+GdjVZ9FRzYOjYeTStxLK3JxHMrus+eL2P/wDKHHlIoP6xg/rrmz/DWjZf/j1T/SSPI3Hkp2V07dt+8Kbsef4y2Z7co3TxIGKt94KsB8GNcp/wxU0+NFORwdl5XHi1WBXsf81ngr3wDnHxPxNwk/8ARy+5IPgwAOPUq2fOqcldX0OFbDh+4ZeI6vLBStihl+U7Hd7xVrsOYIpGCNmKQ7BZMDUfzWBKufQHPmBXTpa6CpH5TrndkfD65KCSJ7O0FLVbUaURKIlESiJREoiURKIlESiJREoiURKIuXiF/HCuuRsDOB3LHsFUbsfQVo97WNLnGwG0rIBJsFSuZea9K6ppDbxH6san8LJ8WX6vwTp3bfFcQ19VXSGGgb3uOQ+3PHcFa6KOIa0x5LMeMc9SuNFsot4vzcaz8T0X5b+tdih+GKeI9JUnpH8ez4Znn4KrLXvd1Y+qPNQ/C+BXF1JEFU5nYqkkmVV2ALH8IQdRwD0zXoy9kbbDIbBs5KlqlxupWThnDrYkXFxJdSqSDFbL4aAjYhpn3O/5IBrQPlf2RYcfss2aM14tYxPwkTogEsV0Y3bu0bplMnvgkCs6xE2qciEsNW66fZkNV1LH/K2s8fxyoP7q1qcGA8Qsx5qoKcgfCrO1RrXOYSLe74rxDSGlg+jwwahkLJJHGC+D1KgjHzrnR9ZjI9huT3Aqc4ElQPLfEeKviZ0uLy0clZYziVXXcOAhPukdsAbjyqWRsI6osDsWrS845hcfL1lbxxcQup7fxIoSIY4ZSVOt5OjMN1dVABPUZNbyOcXNY04nHBYaBiSuK5/+mSozRm5tZApKxti4jYgHCh9nGTtltq2HTA2Nj5FY6pUde8EnhhguXTTHNvGwIztnG3UEgZB8q3D2uJZuzWLEWKl+Dc7zRjw5wLiE7FX+tj0bv8Gz8RXnq/4Zppz0kH5b94yv3bO8W5q5DXSMwd1hxWm8r82B1zbyeKg+tBIcSJ+ixOfk2VOwDKBXDNXWaOeI65t27Hj3j5O33VsRxTDWiOO73/ZXjhvEo51LRtnBwynZlPkyncHv6jBGQc124pWStD2G4O0Kq5pabFdlSLCURKIlESiJREoiURKIlESiJRFGcZ4wsACga5W+pGDjP5zHfSg7t8gCcCq1XVxU0evIfue5bxxuebNWWc3c5CBzhhNd4wWxhIgeqqudv0c5OBqJwK5tJo2p0w4TVF2Q7AMz7/cR3BTSzsphqsxdv3e9yzjXLdTrrfVLKwTU7YGScDJ6Ku/yr2sMEVNFqRNs0bB7xPFctznPddxuVYbNrTh8gW6tpLi6R8SpIQIo1DdUUZ8UlMMNW246Vg68o6psPP8AhZFmnFevPl9cw8QSQzNLGpS5tTnCeGTqQKowoxjSSBkgb9axA1jo7WtsKPJDlJc439pazrNDZRytdoLpZZ2LoDISSFhGATnc5PU1pC1726rnWthYfdbPIByTgPDrq5t+IrPF4P0pUmiZ1ECGSJgdgcaQQRv8etJHsY5pab2w34FGgkG+1ePKdhBw+6juLi/tfc1AxwlpyQysvVVwOue/SsyudKwta088FhoDTclQTcL4ainF/LIQPdC2jIM42BLN0+VS68pPZHitbN3+SnOI81W1xc38chcWd54REgQlopIlQK+jqVypBHXAFRNhe1rSO0L8wVnWBJ3FfzlK2srS7hlk4ikihtliV1GcHDSs2Aqjrjck4pKZHsIDPH6LLdUHNSiyX0XD4JLBWczSzXVw0arL9c+4jR7k+5jIxsVrT8syESbAAFtjq3aq5ak8TuYrZ7aCCTXqmlijMLeEoJk1rnAOO+2+KmP5LS4EkbBnitB1jaykubONC94fNIoxFBfKsK/kweAUTA7ZI1Y/ONaRR9HIBtIx77rLnXbdRvGOWiotLOCBpL4xme405JXXgpGd9K6R1J7kb71uyW+s9x6uQWpbkBmoziPAr2wZJJIpITn3ZAQRny1KSAfQ9aO6GpYY3WcDmCg1mG4wVz5T508Z1WRhDdD3UlH1X/NZehyfsnY9QVOMeNrdE1Gi3GooutHtacSPuOOY23C6cVSycakuDthWrcF4yJso40TKMlc5DDpqQ/aXPXuCQD1BN6irYquPXj5jaPewqOWJ0ZsVLVbUaURKIlESiJREoiURKIlEUZxziwgUBRqlfIRM4zjGWbyRcjJ9QBuQKrVdXHTRmR/9zuW8cZkdYLH+debTEXhhfVcN+Om7g/kr5Y6YGy/Ek1S0VoqTSEgra0dX9LdhHHh/7ZnDOSoqBCOiiz2n37Co1nw53Rpykht43UTOmCVDHfr3x3O2SM9a9oXAHVGexcu21XLmPkyxBj+jXnhiZBJF9J/FSDbOmcD3SCcFWGd6rxzyY6zct2Y5KQsbsK6uM8tXV1agzQkXtqnuyDDrdW46YdcgyJ5Hcj47aslYx3VPVPkfsslpIxzVabikU/DRDM+J7VwbckE64nPvx5AONJGrfA2UedT6hbLcZHPvWlwW2K/tjzvcw28UMQiVoQwSYxh5FVm1FVZshR8uw8qw6na5xJ27NiB5AUFxG/lnbXPI8rebsW+7PQegqVrQ3BostSb5rmrZYXtb2kjjKRu481Ut+wVqXtbmQs2JX5ngZDh1ZT5MpX9tA4OyN0yXnWywvW1uXibXG7xt+UjFD94INYIBwKzkpx+dLxkkSSXxDJEYNbKNaoxBcKwwfexg5z2qLoGAggcVtrlTHs3vbZY7tLtlCKYblVJwXaEyMVUdz9Xbvmo6lryWlmeI8VtGRjdevNHG5IrSHQSs/EQby5kU4YqxxFEG6hFXbH5vqaxGwOeb5NwH1KPNh3qF5J4skTyw3EmLSaKRZEbJUtpJQgfZfUBhtv2VJMwkAtGIstWm2ByXFJytdLZreNEfBbv3A7OV7ITsG9PIgncTM19QHFY1Ta6tHJvNmrRBcOVdSPAnz7yt0AJPftk7EEqc538jpfQ76Z5rqEWIxc0ZEbSBu3jmF0aapDx0UvIrZeBcW8UFJAFmT6wHRh2dM76T5dVORvsTLRVsdXFrs5jcfeR2rEsRjdYqWq4o0oiURKIlESiJREoi5uJXywxtI+cL2HVidlUDuSSAPU1q97WNLnGwCyASbBZFz1zQ8AYAj6XMPeI3EUe+lVPpk48yWbviuNo2kdpep/ETD8lmQ3n3i7kFYnlFMzUb2jnw97Flde8XIUty1x6Szl1qA6MNEsTbrJGeqsP2Ht8CQY5Iw8WK2a6yvK2Fu9v4Svnhtyxa2lbc2V1/JyeSMTj1z66jV1nB1/1DMfuG8KTVBFtnoqJwzjt1aFlt7h4xkqQjakPUEgHKn0YDNW3Rsf2gow4jJRjMSSSSSdyTuSe5Jrdar+URBWFlagvKVlGFb8ZsCdUgz2IYL0P6ODkHv0Pzs6f0lI8t7OOFm4cQT9cMeGI7Qo4Gi+fNWy04pcSMkVtJCilMR6VUKxHXOFbSyjHu4APX0HSpKuSpbY9V4PWBGzhwO/G3goZIww7xsVqu+HAxrE0azg7MZsN9+1dIG2SgWHe1LleOyuFMG0Umfd/IcaSVBPbDAiurSTF4IdmFWkYGnBUqriiSiJRFZbDjtvJbx219FI6w58GaFlEiKxyUIb3XTPTPSoHRuDi5hzzByW4cLWKnY7Hh8cMV69s6WyErDHI+qW7kz1cA6EjUg9OuN9sBoy6UksBx27gPutrNtdfnjvFbhJ//AKpbSme2l/BsrDaMd7eaMbBd9j0Oc9TljGNLeicLEe7hCT2gqhzA9s0pa1V0iZQxjfB0Oc6lU/aQdiasR64HWzUbrbFe+QuZWl0RM+LmH3oZD9te6t+VtsR3GD1XI8Tpehdo2f8AG046h7Td1/odm48DZdWmlE7OifmMiti4TxFZ4w4BB+qynqrD6yn4efQggjYiupFKyVgew3BUDmlpsV2VIsJREoiURKIlESiKgc5cwKviTNvFbkpGv8pNurH5HKDy/CHpiuDXmSuqW0EJ4uO4Z+Qx77BW4rRMMzuSwq+u3md5JDl3OSfX/YdAPIV7mngjp4mxRizW4D3v3rkPeXuLjmVY7/liOWD6Tw52mjVR40LY8aI43JUfXQ4JyOnrg4w2Uh2rJhuOwrJbcXaoTgfCpLqZIYgCzb5Oyqo3ZmPZQO/wHUipXvDBcrUC5sF+EvZY0lhSU+FIQHCnKPpPun1HcHbIxTVBIcRilzkuStlhKIlESiL08dvym+8io+iZ+0eC21jvWj+xxPpE7rKocRAOC25Gc43651AEfOudWwsYQ5osp4nk3BWx3btHGTqBwScscZBJ2z2O+B8qpqVZR7ZbdhBbsdRXxT75IO5jAxkdvd777GrtCeue5QzZBZRXUVdKIlESiKf5c4+Ila3uVMtnKcvH9pG7SRH7Lj9dRSR6x1m4OHvFbtdbA5Li4kRA80NvcGWB9OWXKiRRhl1L5qTg+oNbN6wBcLFYOGAKj4kLHSoLMeyjJ+4b1ucMStV2S2txbNG7xywuffjLoyE4PUBgM/8Az61E9sczHRusWnAjvWwLmkEYFbJyZzKrqlwNlfEVwv5DjZX+AJAJ/IYE/UrwlM1+jK11FIeo7Fp78vHI/wBQwzXXeRPEJRmM1pFd9VEoiURKIlESiKL5jvjFDhDiSQ+Gh8iQct/ZUM2O+nHeqtZUimhdKdnmdi3jZruDVg3tD4oHmW3j/FW40483xvv3wNvjqqT4YoTFTmqk7cmP+3Z45+C1r5dZ/Rtyb6r05DsLOeOeOaB5rofhIkWUxF0Ue+qEbGQbnDddumDXfnc9pBabDbgqjADmpThNhYxxi/t7u7sSsngqZkWUFsZZQqbuuBvn91RvdIT0bmh23BbADMYLm5z5igVHishFruAGup4QVV+vuIpOUDH3mHrjJya2hjde774ZArD3DYqHVpRJREoiURKIpnlfl2S9l0IQiLgySN9VFzjJ9fIVDNMIhc5rdjS4rfuVeXorGMJDjw2wS5Hvu5AA1bdOpHlnHx48kjpDdytNaGiwXbfgvIgxqTGQQM53GpWPTTtq7ZKgVosqp+0y2E3DZ9DArEUdFA3GMFh07JqP356VPSu1ZR4eK0kF2lYPXaVRKIlESiJRFJcE4lHAzNJbRXGRhRLqwp88D63wPpWj2F2RI7lsDbYtE4Fxae/t1FrNFYNCx+lCJEjXwDkrKhIJGnSVIz13+NN7Gxu6w1r5X37lK0lwwwVK535oF3MqozfR4RohDsSzDbVI5O5Z8A79setWYIdQX2nNRudrdy9OQuLiG48N94p/wbA9MnZT950n0b0rifEmj/xVJ0jO3H1h3bR9RxCtUM3RyWORw+y3zle8LxmNzl4ToJPVlxmNvXK7E/lK1UdHVYqqdsm3I94935qaaPo3lqmavKJKIlESiJRFQud+MiMzy9rZPDQecr6Sfj1jGe3v1wNItNbWRULcibu7v4APiFbhIiidKeSxfl7hRu7gIz6Fw0ssp30RqNUjnzP7yK948iJnVHAD0C5ABccVYrPliO4Am4RPMZIHXWs+iNkzqKSK4wunKnY7+fkYTKW9WYCx3LYNvi1SHtMs53tre4nUQPGxhkh2CtI5LmWIrkNrwSwzkY+OdKZzQ4tbjx+hWZAbAlZxV1RJREoiURWOy5KupYoJlVPCnbQjF8YOWA1DGQCVO+/riqr6uNpIN8FIIyRdel5yp9EuFiv3MalBIWhxJhSWG+cfknzqpNpRjCABn72LoUmiZqlj3stZueNt/LYta5K4nw2GNLezJYyHbIw8jYJOdWNwAeuAOgqm6cSuuTco+jmhbdzCBhs35Yqw3FxrPuksp0g5OlVYkYBIGoNtj80sPMUUKrDe0W2R5EOVMfuaMfX0ZB8MdgTsc4wMVCahgvfYuk3RNS4xgC+uLjHIcd3vau234pHcRRyrmSMkRNt1LLgxOM+8cO3vHA1EY6mpGPDhrBUp4XwyGOQWIWS+0nlyO0uCIFKxlPEMbHdDlgQDuCu2Rv5jO1XBpMRkNkF77VvT6KkqY3yxkdXZvzy8FVJIWUKTjB8s+Wd8ipKTSbZ5ej1bc7qSv0JJSQCYuBBI2EZ96/FdNcVKIlESiK9cn3kTWc0UkbLBCDcXZRveuPeC28IPVUznO/b1NVZmu1wQcTgOG8qVhFlzvz9chfwNvbQ22dAjEAZOmdLOR7zY32we+Kz+GYcySe9Y6Q7FHc32kQ+j3MCeFHdReJ4Y6RyKxSQL+bqGR/8Ayt4icWuxt6LDwMwtR5D454i205P4wfRpf0wfcJ/t7D+urw1PH+A0nLSfpd1m+o8rjkus93TQNk2jArSK7yqJREoiURedxMERnY4VQWJ9AMmiLCvaTfEQwRHZpWa4kHqSTj4anOP0RXM+GmfiKuesP+kc/wCAPFTVx1I2Rc1G8qGFLW4W4eW3+mARR3Ph+ImlGzIux1btgNtjA6ivWS6xeNXHVxsue3I32qS4ly1NDwzw7XTdrNKZZ5bc6xoQYhQqPeIyS5GDgg71o2VrpbuwtkDxzWS0huCoktxIVEbO5VDsjM2FPQ4UnCn5VaAGYUa8aysJRF/VGSBsM7ZJwPmew9aIrYns14kQCLcEEZBE0RBHYg66r/iot/kVJ0blcuFWXGoLH6Gtmh0kmOQzRAx76gQNW5Dbgk1TeIHv1tbyKlbrgWso/mTgPGr1o3ls4hIilCyyRjUM5GR4m2Dnp+UarT0tNL+sjkujo/SdRRFxa0EHYfVR3BeSeMW0sUqW6kxMGAMkWNu20gON8Y8qz+EpA/Xa4398FmTS1XJAYHgFp8sb2GOQyHBWNl5g8SV1toVWXGqLVEUzjGcGTOojqc74HlU4ZTWxcffJc28m5VKf2e8XcgtDlgdWrxYsk7jJOvfrv51CKSj1nOc4m+z2F0xpitETI22GpkdvO5OGOVlM8L4BxyC2mt0t00THUzF4tQOFGVPiYU+6DnGQd63igpIxYONvfBVKqrqKmTpJAL5YcFzcY5V45csjzQqzonh6i8IJXORqw4zgk4P5xrWamo5c3Ee+5TUOkqqjv0dsd/8AcKKHs04ppC/R/dHbxYf266kZFRskErSbjvWkmkKySA07zdvcMMb4cP7IfZnxP+bD/Fi/96vfiot/kVz+jcqnLHpYqSCQSMqQw28mGxHqKnButF+KysJRFNcrcVWF5ElRnguEMEqrgNgkFWXO2pW3GfWopWFwBGYxWzTZWu64JDbW13Z/SjdSy6XighhLvFKucM+lmVCVOlh5dKgEjnua+1gNpOBCkLQAQo7mDgPEZohPLbCCC1gCqmQuEQe8QmS2Scscgfq33jkiadUG5JWrmuOJC9fZnclhcW4OGYCWM+TrgaviDoPyry/xVGYnQ1rc2mx7sx9RzV/R7tYOiO3H35LeOHXYlijkGwdVfHlkA4+VXwQRcKJdNZRKIlEUPzbJi2df5QpF8ndVf/sLH5VUrpeippH7gfHIeakibrPAWA+0W8130nlGFjHyGo/rY/dVz4Yg6LRzDtcS7xNh5AKGvfrTnhgrBxrhFq0FjbSXqW08EAYpJGxTVMRIxMg2U5x18q6jHv1nODbgn0UBaLAXUZBylxC3zPZyxyKo1GS1uFPujfLAlcjHbBrczRO6rx4hY1HDEKp3Ny0rtI7Fncl2Y9SSck/fVgAAWC0vdeVZWEoiURfRnspnZ+F22o5wGQfBXcKPkAB8q41ULSlWo+yFbqrqRKIlEX8Y43NEX4gmV1V1IKsAykdCCMgj5URelESiJRFXfaHOycNu2UkN4TDI9dj+o1NTgGVt1pJ2Svmeu2qiURKIv4RRFovH+brm3j4fJbuIreSBJGjjRFDSRtiZSdOcZGMZ71TjgY4uDsTf+ymLyLWX6dvD48yuxaC61JlmLZiuY8qBnookIGPzaZ09xmPUfwmT1WeUJDb8QiVjuJGgb1Jyn+bFUtPwifRsvAaw/wBuPpdSUbtSdvgt/wCUZPwLJ/JyuvyJ8RR8lkA+VcfRUvSUkbuFvDD6K1O3VkIU3XQUKURKIq9zacm2X+lLH1AilH+ZlPyrjaek1aJw3kDzv9FZpBeUL524xKJLqZmOFaZsnGcLrIzjvgdq9do+PoqSJg2Nb6LmzO1pHHiVZeK2lldStM/Fx4jYyZLR06KFHQ4GwHSt2mRgsGeawdUm914cZ5Ha2tTeLdRPGcKuFeNn1ED3Q31hvnywDWWVGu7UIQssL3VRqwo0oiURKIvof2Pn+CoP0pf9V649Z808vRWouyrnVZSJREoijeZbrwrS5k/Ihkb5hGIosgEmwUb7N7nxOF2LeUCJ80Gg/rWiEWwVkosJREoirHtNP8F3f9X/AOS1PTfNatJOyV82V2lUSiJREoitPDL6zls44L2WZPBkkaMQxhm0vpLAux041Z2x261A5rw8uYBjv4LcFtrFTvBeD8MuA0ri+NvEArXFzLGiKBsqLpGpj2CL0z2yKikfM3AWvuAWwDDiqVeTwpdF7YMIFlDRhuulSCM5Oe3epnxmSEsfmQQeYstQbOBG9fQnKkg8W5QeUUv94On7IRXhvh1xNIWnY4+gXWrB+ZfgrLXeVRKIlEVZ5pb8Pbj+jmPzBgH7zXA+I/8AKtH9Q9HK3RfMPd9l872lt406x61TxJNOtzhV1NuxPkOte8HUjHALkZuWlx8p/RQPoEUF5PjP0iaaMqp/o4NWPmxyPWqfT6/bJA3AepUupbJU7m7g3ElP0i/Vzk6RIzowyfsqFY6Rt0AA2q1FJEerGo3B2ZVZqZaJREoiURfQvsd/iqH9KX/VeuRWfNPL0VqLsq61VUih+ZONfQ0EzxloFP4ZlyWjU4w+gD3kH2sbgb4ODRF+eNzNPYySWcgLlPFhdGyGZffQZHVWKhSO4JFEVb5h5mju+BSXMewlRUK9SrM6o6n1BJH66jlNmE8FboY9eqjbxHkVyeyfjccPAxLK2EtzJqPpnWAB5nWAB3JFbNOCimb+ZYcPMBWrke6lms47iY+/cZuNOchEc5iUeQEen55PetlCvbhPMKXM0iQDxIovdecH3PE29xPyyBuxGwyo3JOCKZoiq/tP/iu7/QH+ZanpvmtWknZK+ba7SqJREoiURWfkbgtrO8j3dxHFHEARG7iPxSdWBr6hRjfAJ3HSoJ5HtADBcnyW7ADmpnmCCG5KiXitpHDHtFBbxPIkY/NAIy2OrHc79OlRxlzMmG52k4rd1jmVSeM28SOywTePHgYk8MxZONxoY5GD3q1GSe0LeahcvoPlFszOfyoIj9zSf+1fPtA4dM3c77rtVf6e5W2vQqmlESiKs80r/wAxb/1cw+82/wDtXA+I/wDKtP8AUPRyt0XzD3fZfP8AwK3R72COVdUbzpG4yRkM4U7jcda92XHotYbr+S5FutZSNhwKF7jiUTp+IhuZItyMNE3u/H3c7GsOkcGsIOZF+aAC55r8cPiVuFXZ0jXHcQMGwMhXDrjPUDI6UcT0reIKyOyVXamWiURKIlEX0H7G/wCKof05f9V65FZ808vRWouyrvVVSKKHHrV5Gt2ljEoypik9xiOhwj4LKfMZBoiyvikk/L13mHL8OnYssbE6UbqyZ30EdQ3cdc6donktNxkr9OyOduo42cMj9+HHMcRlS24uUa5toc/RbiXxwrDBQqSRsNumlT2OkEdKrSygxutkuzRUZZVRF4s4A3HcCL+hvtvwUVw/i7G0WxLaIZJ1lcjJOCqKdgNwoXON8k5+yKl1tmy5VHoRbWGLi0ADvGJ9BzJ2LR7vj1xxiccPsg0FmoAlYdRENjqI23GwQd+pO+ndrzIcMlWkp2Urevi/dsH3I27AcMTlpNpfWFhHFaRyImkaUhQ65G7k+GuXYk5JOO5JqZc5WKiKre1H+K7v9Af50qem+a1aSdkr5urtKolESiJRFZuWoIIraa9uIhPokW3hhb6jSMpcs/mFQZA77+mIJC4uDGm20ngt2gAaxXSnO6P7tzw+zeHuI4vCdR30ODsQPh8RWPw5HZcb991nX3hQ/OPCFtbl442LRFVliJ6mN11Ln1G4+VSwPL2gnNaPFsFu3KC4mYfkwRD72k/9a8DoHHpnb3fddmr/AE9yttegVNKIlEVe5tGDbN/SMh9AYpD+1APnXG0+zWoidxB+n1VmkNpV89XTeBfM2PxVwXwPJZNW3yFeuon9NRxuG1jfNq5so1ZHDcT6q4tzNZxtJeLwyf8A5nxYzI85VX1/jVUAEfd086dE82YXjC2zwWdcZ2X54yv8HS/RLS2WCURPM0F087x6TrTxEZQVxkg9cZNGfMGu43F7XFvBD2cAs8q4oUoiURKIvoL2NH+C4v05f9Rq5FZ808vRWouyrZd8Vgi/GzRJ+m6r+01VUgF8lUebeM8GuovDupYpR9koGkZT5q0YJU/Dr3rQyMGZCtMoql/Zjd4FY9x4lNUFrdTXFo32ZcpowQV2bYnvqCg9tqqvmYMnfX34hdqm0fUG3SQi++4afI+ocoi0iePBk06QCAQclc49Pq7fL4dK73NfcNz9f5XYp4pqch01tUAjA3Lb24dnDjbuGHHw63cplNIyoXUTg476Tg4+NSyvYHWd771RooJ3x68VhcAXJseOqbHmfDeJfgYkX8C88kFux1SGE6y3QY06lB22Gc4675NbNnYTi427lDPo2oDbtiaXb9YHwDrC3cL8VrfJ/HeCWSaYGMbt9eSSKQu36UmnHyBA9KstmjORXFl0fVtN3MPr6XVwtucLCQ4S8tyfLxUB+4nNSAg5Km5rmmzhZRntMuFfhN0yMrKVUZUgj8YgO4qxS/NaopOyV86V2lUSiJREoinuXOMxRxy211G0ltMVY+GQHjkX6rpnYnBwQeo+YMUjCSHNOIW7XAYFcnBoLZ7jTO03g+8VEa6pHwRpQDoCVzk9sVs8vDbtz8lhtr4ro5jvHur5i0Zi1MkKxEYKKNKIpB743PqTUVxDCXXvYE381ntPtyW9cqRfhrhx+TFF818R/wBkorxHw621KXHa4+gXWrD+ZbgrLXeVRKIlEUNzbHm2Zv5Nkkz5KrqX/wCzVVPSEXSUsjeB8sQpIXasgKwD2h2hjvpf6QLIPmMH/uU1f+GZ+l0bGP23b4G48iFDXs1ZjxxXXz+XK2Trn6IbWIRY+oGAIlHkJNXXv08q61PbrDbc3+irv2bl6ezS0cTvcsCtpHDKJ5GGEZChGjPRiWxsM9PhWKkjV1dtxZIxjfYqYnQfCrJUa/VESiJRFvvsghWThKo6hkZ5QysMggucgjuK5FZ808lai7Klbn2d8MfrZQj9BfD/AFoRVVSgkG4VY5k9nfBLaIyz5t07HxmJJ8lVixY+gBrUtClE0l8/G31WO8Z4fAxL2MVy0AOkSSqpBYnb3lQBfhkn1FQOwxyC6kFnWZg55yAA8z9sNt1xWtkjSBCVYAEnAxkjGQN9xv1qB8jgzWC6lPRxPqBE6xFiTYWuRbAZ4Y54LjhgJXIAIABO3TP7v2VK5+OJVGKA6l2gEAAnDK/09O7KU4RYRgrLcxTNak6WeABSD3GXUqxH5IOd85FbA772UUodb8st1t1sfA58r34LZ+VOROB3UYlt18cDrqlcMp8nQFdJ9CKnDQuU6aS9iforhZ8lcPiOUsrcEdzErH7yCa2UJN1G+0+FU4TcqiqqgJgKAAPwidhVil+aPexaSdkr52rsqolESiJRFYuFcwW6RLFccPgnVcjxFLRS4JJOZB9YjO3TsKhdG4m7XEeYW4cMiFZOYOKyWsKTcLWCKylAUTRR5lV/tRzO5Yhs9D386gjYHnVluXDYThyW7jYXbkqvylE1xxCEuSzGQzOxOSSuXyT3ywH31U07MINHSkbRqj/dh6Erekbrzt8fBfQHKMf4J3/lJXb5LiMfeIwfnXF0TF0dHGOF/E3+qt1DtaQqcroqFKIlEXldwCRHRvqupU/Agg/toiwn2lWRMVvMfrIWt5P0lJB+50cfOub8MP6CpnojsOsPT0LSpq8a7GS8lWuBc13dopSCXEZOSjKrrnzCsDg/DFeufCx+LguaHEZL88d5ou7sATzMyDcIAEQeXuqAD881lkTGdkIXE5qHqRapREoiURb/AOxb+LE/rJP81cis+b4K1F2Ve6qqRQV3wCyRnup40Zl1OZZz4mhdydJckRqB2XAoizK7t7rmC41Q5g4dGSiOwxqHRii/ac9PJRt1zqhcwvOOS6EU7aZhDcXnM7hu+9s8shjSl4KC9zPbg/RLaQQhmOS5c6V36E40sfLUPOq8zLscfeC6+jagCphYcyDfmCfSw4WO9Q9hw5xAt2QfBSVYXZeo90Mw8t1OxOfqn0qQtvnldVRPqHqGzw0EHhjceh7gVo1jFPwG6EjZl4bcYDsoyuD9VtO+lh109xkDO2mRoLDY5e8/eKpzvjqW67RZwzH/AF4cM28W5agOVbKRluYY1jkIDLNbnwiQcEElMB1IxswIO21TLnKw0RU/2tH+Crn/AKf+rHVik+aOfoo5eyV8612VVSiJRF/NQ86zYov7WEUjwzjUsCTRow8OdDHIjDKnIwGA7OvUGtHRtcQTmFsCQrP7M7bT9IucZ0J4aDzY74HqcKP7VeS+LJTIIaNubzflkPMnwXQ0c22tIdgW8cLtPBhjjznQirnzIAyfmd6vNaGgNGQUZN8V1VlEoiURKIs+554L4n0iH+XXxo/SRdIYegyEb11tXBrZPwNfDWjLJ3dkf/rl3K3E3pYXRbcx771g5BGxGCNiD2PevfAg4hcZelrbPI6xxqXdjgKOp/8Aj17VHNNHCwySGzRmStmtLjYZrU7Lkq0gtT9KCs+kl3LEaTjom46fef1V87n+I66prAKUkNuABYYi+bu/y811m0cbI+vn7yWTivpK46URKIt99in8WD+tk/aK5Nb83wVmHsq+1UUqhuP8BF2USZs2ynU8I28RgcqHbO6Dro7nGTgYJE5ld4rORbdfwhUQwqo2V3xHGcAe6qlgSegANEVd43yxHacEkto9xFGJC2N2dWV3Y+pIPw2Hao5ReMjgVcoJC2qjd/UPVQ3sm5fjuOCSRSjKXEj5+WlVYeoKZHqKywdVaVDiJbjZb0Vu5Ps2awW1u0DtDqtZAwyrqmyNv1DR6G+fmK3VZdHLPAWstcMb6rT60SMSXiJJ1IG+1H3Gd13G4IwRT1EVN9rx/gq4+MX+rHVmj+cOfoo5eyvneuwqqURfw0CLbuER+LbRM9lEEZARGCpIHb3WQDcb9e9fJK17oKt7WVDyQT1sRj3hxPDJd6Ma0YJYFAc0crWro7RR+BIkbSknUq4XG2nBU/FTtt1zXY0TpytZI1kr+ka5waMicdt8+RGPBV56aMglosRisxzX0NclbdyDwPw0toWG4/5qb9IEFAfUPpx/VGvAxyfj9KyVP6WdVvoP/wBHmuwW9DTtZtOJWmV3VVSiJREoiURRHMtkZItSDMkR8RQOrYBDr8WUkDtnSe1VK6lFTA6Lacu8ZfzwUkUmo8OWC+0DhQjnE0e8VwNYI6avtD55DfM+VWPhmvM9N0D+3Hgd9tnhke4b1HXQ6kmsMnYqd9mzJ4EnhKTdJIpYasaoyVAzk40gavgd+4zx/ioS/iGdKfyiDbg4A87nDvGGxTUOrqG3av5K/wANrvqfDORjONgD1CjsP1nvXi3y4arMB5954+mxdEN2lY7zxy6bSfKj8DIS0Z8vNPl29MeRr6loDSwr6frn8xuDuO53PbxXEqoOifhkVXK7yqpRFvnsTP8ABv8A1pP3Vya35vgrMPZV+qopUoiURcfGbbxbeaP8uN0/vKR++iyDY3Cr3snttHCbMd2Qyf32Zv8AyrAFllzi43KttZWqURKIqX7YT/BU/wClF/rR1Zo/nDn6KOXsr55rsKqlEVg5N4GLiUvJtbw+/Kx6EDcL88b+mfMVw9O6U/BQasfzH4NH15bONlbo6Z08gaBh7wWzW17HJ9R1bHYEZHy6ivlL43s7QK9A+F7O00hU/wBqXGvDgFup9+bdvSMHf+8cD4Bq9V8JaO6WoNS4dVmXFx+wx7yFzK+XVZqDb6Kl8jcH+kXILfiofwjk9Nvqj5kZ+CmvVfEWkfwlGQ09d/VH1PIeZCp0UPSSY5DFb7yrakRmZhhpiGAPURj8Wv3EsQehdhXN0ZSfhadrDnme8/bLkrE8nSPJU3V9QpREoiURKIlEWd858uq4ktzskuZIG/IkGSy/flgO6s4Gy1wKsv0dWNrox1Tg4d/3/wDYcVbjAmiMTs9nv3gsd4ZfS2NzqxiSMlXQ9x9pT6HqD8DXr6qmg0nSal7tcLg7jsP3HeFzGOdDJfaFsacZEsMUluQfGbQrN0Q4YnUPMaSNPc4FfKZaF9NM+KcWLcTbbla3A3vfcvSUupKC85AX45gW88eC5eLW1vLE9tKzMo3eViPckJ906jsHJOyDoDjAB3moqmopp21MIsdjd7dotu4nblitp6U1LLkWvkBnhtHAbznxxWR8d4NJaSmKUb9VYdGXsR+8dq+p6P0hDXQiaI942g7j9DtGK8xLE6J2q5R1XlEtG9knOkdoXt7htMMja1c9EfABDeSkAb9iN+u1OrgL+s3NSxPtgVuMUgYBlIKncEHII9DXKOCsr90RKIlEXPYWaQxJFGNKRqEUZzhVGAMnc7CiLooiURfxmAGScAdzRFi3td52juFFpbMHRWDSyDdSV+qqn7QB3JG2QMd66dJTlvXcq8r74BZfV5QqR4DwWW7lEcQ9WY9EXzP7h3qhpHSMNBCZZT3DaTuH1OxSwxOldqtWw8A4eIVMEOkRRNofUNTSMVVmYnIC51DsenYYr5XpCrfVSdPNfWdlbJouQAPfndelZBHTxNAvci/mRuxy5LmzDDHJcTANGmkxlwCyhchYwOzK+QD31Dfat4o56mVlPD2je9suLjwtnz3qerqjEzO2d7bSdvG42fdZLxS/ku7hpGBMkjAKo3x2VR8On3nvX1OkpoaCmETTZrRck+ZPvgvJPe6V9zmVr3JfLIREtuvSW5bzz0j+DY0/oq3QsK8ZHI7Stcap3y2YNHdl/wBjxsF1S0U8XRjM5+/JabXfVRKIlESiJREoiURcfFeHrPG0bEjO6sOqsN1YeoPyO4OQTUcsTZWFjxcHBZa4tNwsf595aaYNIq4uoRiVB9tfssvntkg9xlTuuBytE1rtF1H4KoP5bsWu3E/Q7dxxyKnqYhOzpWdoZhVDlLmL6M5WQa7aTHiJ1x5Oo8x+v4gV39NaIFdHrMNpG5H6Hh6Hhe9Sjq3QPuDgtJvI4vDjkUhomdBCsa5GCdTED7UjYZcnoD294n5w3pWSOjeCHAHWvnfIchgbbc9y9ZSzmW+qdhJJOeFh3AYG38Lz4vAt1FItyuUQkmRMfgW22Q4y+kD3z0ycYOCBPQ1UtDM19OcT+k5OHHdf9PjffXqKGOYNYMzlvPHhfYN2fHMeP8AltSC2Hib6kqbqw7b9j6fdmvpGjdKwV7epg4ZtOY+44+Nl5ioppIHarwomumq667Lik8IxFNLGPJJGUfcDitXMa7MLIJGS6v8AiW8/ndx/jP8A71r0TP2jwWdY70/4lvP53cf4z/706Jn7R4JrHep/lT2i3dvMnjTPNAWAdZDqIUndlY7gjrjODjHqIpaVjm4CxWzZCDiujnX2jXM1xIttM0VujFU8M4LgHGst136gDAxjvWsNKxrQXC5WXSEnBVg8zXn87uP8Z/8Aep+iZ+0eC01jvT/iW8/ndx/jP/vTomftHgmsd65rzi1xKNMs80i+TyMw+4nFbNY1uQCxclcdbLCneXeV5bn8ISIrdd2mfYYHXTn6x9eg8+1cbSmm4KHqdqQ5NGfPcPPcFapqSSdwDR74LRbaBLeN4LdVAUhTGy65JywGSdxhSufe6DB6BcV89qamarlE87sTtBs1gGwcb7MzxvdenpKOOFrbd+tewFt+832eGa67aNQHkMjrGq7y6tDKF6xzA5yy9n6479zVOu4tja27icG2uCTtb37Rl9JJ5hG3rAb7EYf6mncdoyvs2DM+b+Y/pLKkYK20W0a+fbW2e/lnp8Sa+kaE0OKGMvkxldmd3AcN+/uAXlqyqdO+5yVk5B5baPRcOmqaT3beM7dQfePltk57KCe+K42m9IPrpv8AD6U4frOzDZ3DbvNgrNLCIm9NJyHv3ZbNwbhogj051OTqd8Y1OcZOOw2AA7AAdqvwQMgjEbMgonuLjcrvqZapREoiURKIlESiJRFE8d4T4wDxkLMn1SejDujY+yfPscHfcGnW0UdXF0b+R3H3mFJFKY3XCxrnTlTVruLdCrqT48GPeVupIA775wNiCGGc7xaH0u+meKGuNiMGuOVtgJ3bjyK2qaYSDpYuYUFylzW9odJy8DH3kzuM9WQ9j6d/TrXW0zoOPSDdYdWQZHfwdw9O7BVaaqdCd4WoWssM0Ubxun0RF1kDuV3AcHoF+sQdycZ6b/Np4Z6aV0crSJDhyO0b75A5c8vRw1AkBczFzsL7r/XZwHl4wwmTXqXSkuX8N1DRNHsfex9STqxJ7n7WNs9J0TgWHFuFwbOB4bxs+ysTNjLdR3Wtgf3X55t2D6XVQ4nyOkp1WbMhYaxDMCNS7e8j77bjY5I1DOK9bQ/FL4hqVovbDXbv/qb9RyBXEq9EOjuWEHZnkd3vA2wKpvEuGzQNpmjaM9tQ2Pwbofka9dS1kFU3WgeHDhnzGY5rkPjcw2cLLkqytEoiURKIlEQmiKX4Pyzc3ODFEdP5b+4v3nr8s1zK3TFFR/NeL7hifAfWynjp5JOyFd+EclWtu0Zun8V3zpGCIgRjr59dtRwfKvHV3xNV1Qc2lGo0Zm/X/jlc8V1qbRVwXHG2Y/jMqZu55NbbJmBmKJglfCyo1hAd5I/dbbqHwMZ24DGs1cz1rXO3W3X3Ox5jFd6KOMMAGTgOBvuv+12I4EY5Lpmu4kUXEjsqxdJnwpkBPvKExkqdsbdhjzOIaeaaToIm3c79I2W2k7CNvmqc8ohaQ+wB2bt2P7v5us15x5ue8bQuUt1OQvdiOjP+4dB6mvomhNAx6Pbru60hzOwcG/U5nuXm6mqMpsMApHk3lTOm4uVOnI8KLGWkb7Pu+XkO/U4A3paa009zvwVFi84Fw2cAd+87O/KalpQB0suWwb1tPAOEGPMsuDMwxtuI12OhT8QCzfaIHYADTR9Ayki1W4k5nf8AwNi2mlMjrlTVX1ElESiJREoiURKIlESiJRFE8a4MJcSIdEyjAbsw66XHdc9D1Uk46kGnW0UVXHqP5HaPe0fwpIpXRm4WT82cl+KztEng3I954Tsr/nIem/Zhseh0nOKdDpeo0Y4U9bcs2PzsPqOGY4iyklpmTjXiwO0Kj8N4lcWMx0ExuDh0YbH0Ze/ofuNeoqqOk0lANezmnJwzHcfXzC57JJIXYYFX7g3MtvdRtECLeVyNUbn8G++XCHouvcHbO52PWvC6Q0FVUT+lA6Rg2gdYbtYZm2e0cQu9SaUY97TJmPHhjttmAfFWsK5fxZQEWNGwoOrrjUxOBsAuAB5n0rzl26uozEkjHL3xVu7dXo2YlxHDu28cVyIHZ9EhzrLNpcBo3i306RjIZdSZBxnfr1qe7WDXZhawuCQ4HbfHI45cFJIyIx5XGA4h22+yxxtyUM3KNrOXLQLEFLKZIZCoyv1j4ZGAM5Hfoa7EfxDX09gJNe9sHtucf6hiqNRo2nw1b3Nja2/LLDyCg5+RIDGJY7mVUOfrwl8ac51acaRsdzXXj+LJw/UkhaTwdbPde6rO0K/XLA7HDdt3Yi/JcjchdMXab5xmKQE4xnbr3H31aHxazbA7/k0/ZR/4NPsI981+zyCFxruxjGo6YHbC77tv7o2PXyNan4tB7EB3YvaMeGGKyzQ0rto3bM+GOPJS3/28t49GuSWVnOlVXSgY4J674AUEk57fKuc74uqpL9GxrbYkm7renotodFNcTrONhifTvzUlDwy3tsBLeOORWUM7gzkK4YIyHOTl1042IPbpnlTaSrau/SSktN8B1BcWuDbhjtXSp9GwDrNF8DbYbi1wb3tgb/VWWMloWyWOVYZddBPX7OBgVxSLSYW2ZG/mhAbIMtmRv5qGsrCRoUGlBGyiRBnV4Tac75AyjgkFR01Ebg7XJJoxITc3yOy+PqNh228bss0bZCbm4uDsuL8NozBOdthUVxbmu1tCwiJuJtRYANlYzpCYMncYGMbnzxtXaoPh+srbOl/LZxGJxvg36mw71xqrSgtqjE2thlnfHnuWfcW4tPeSgyEuxOERRsM9lX9/WvdUdDS6OhIjAaNpOZ7z7A2BcOSR8zsceCuXKvJXhsj3K+JM28duuD0xu3bbbqdI7k7V5mv05NXPNLo/La/LDhuHHM7AuhDSNiHSTch7/stc4JwXwz4spDTEY2+rGD1VM/rY7t6DAE1Bo+KjZqtxJzO/+OC1lmdIblTNX1ElESiJREoiURKIlESiJREoiURcfE+GRzqA43G6sDhlPmrdvUdCNiCNqjlhZK0seLhZa4tNwqHzXymrri5TWo+rcRjDJ+moyQPXdNiTp2riMpq3RjzJRO1mbWHHy294s7vVovinFpRY71mXG+Sp4Rrj/DwncMm5x6r3+K5Hwrv6P+JKWp6kh6N+52XI/Q2KpzUMjMRiPexePBOcLq291X1oNvDk94D0B+svwzj0qev0BRVnWc3Vd+5uB57Dzx4qOKqkjyOHFW3gfPdmCDJC0LY05GZEA2yFA3QbDYL2FeWrvhWtA/KeHjcbNdz2HmV0/wDF+kGrJf795zPNWC2ureeJYobmMqSTJhgHbJZj7p6amO+R0yO9cOakq6eQyTQuB2YG27MbhlY8Vfjro3SGQWJ2Y5bO/AZcV0y2En0e6jB1l9egnSCdaDOcYAOot5VUE0fTRuOFrXzwseZysrLZozNG/K1r57DzOVl++Jwv40TL4ukRyKTHpzktEVB1bY90/dWsLm9G4Ote4ON+O7vWsDm9E5ptckHG+43y7153MDlgwjnyUC6kkVWyC20ilgh65BAPVunfZj2gWLm55EEjkbX9Ni2Y5ttUubnkQSORtfvGGxdNzA3hxF3RZY8NqP1dWkq+2R7pDMPmPKtIzd7gxpLThYZ2vcc1D0zGOd+03HG17jngFB3/AB20UuZ7qMsQqhYcvp0NqGMajq1b5OBsNuuetT6I0hJYRQuAxxd1b3FttsLKF2kYYgAw5X43uLbNlsPqoviftOQZEELMfypDpH90ZJ/VXXpfgyQ41EgHBuJ8TYeRXMfpEfoHiqVxnmi5udpZSE/IT3F+YG7f2ia9ZQ6GoqPGJnW/ccXeOzlZUZaiSTtFdXA+Tbi4wxXwYupeQY2/NXqficD1qtpH4io6S7Qdd+5v1OQ8zwUkFFJJjaw4/ZaXylymqD/lU67NdSjOR38Mbah8ML6kjFeckjrtKuDqo6kexow8vq7HcFeaYqcWjxO/39FfuFcKjgB05Lt9aRt2byyfIb4UYAycAV2YII4GakYsFWc8uNyu+plqlESiJREoiURKIlESiJREoiURKIlESiKGvuXY2JaMmFzuSmNLH86M+6fUjDetUavR1PVD8xuO8YH333Uscz4+yVUOYOTFkyZ7YSf00GQ3xKfW+Q11z46fSdB/lJdZv7XfY4eBCmc+Cb5jbHeFR7v2fBiRbXCsR1jlGlh+lgZB+Kir0fxU6I6tZCWneMvA/QlQu0eHYxOB7/f0UDfcn3kedUDMB3TEn6h736q7MHxBo6Xsygf6rt9cPNVX0czc2+GKj9dxDtmeL0y8f+1XtWlqMbMd/wAXfdRddm8eIX7XmC5HS6m/xW/3rQ6KoziYWf8AAfZOnk/cfFfiTjU7dbiU/wDVb/et2aOpm9mJo/2j7LBmef1HxK8RDJKdleQ+gZz++pTJFCMSGjvAWA1zt581KWXKV5JjTbuo83xH+psH9Vc2fT2j4e1KD/p63pceanZSTOyb44KdtfZ9pI+k3CJnoie8x9ATjJ9AprjS/FYkOrRwued5y8Bf1Cst0dbGRwCu/L3JSJgwW2D/AC1zkH5IRqB9NKfGqMkela//ADMmo39rfsD6k9ymaaeHsNud59+iuNny2gIaZjMw3wwwgP5sfT1BYsR2NXqTRlPS4sbjvOJ/jlZRyTvkzKm6vqFKIlESiJREoiURKIlESiJREoiURKIlESiJREoiURc17YRSjEsaOB01KGx8M9KwQCLFFGycsRfYaWP9GQsPkr6lHyFUJdFUkmLoxyw9LKZtRI3Irll5alxhLkf9WIP/AJGQVRd8O0pN2lw5j7KUVkm2y525XmPV7dvjCw/8zWn+A27Mzh77ws/i97Qi8rzDo1uvwhY/+YrP+A3zmcffen4vc0Loi5bl6PcL/wBOHR/mdx+qtm/DtKMXFx5j7LBrJNll0x8rxfbeaT9J9H6owgPzq7FomjjxEY54+t1E6okO1SVlw6KHPhRomeulQCfiep+ddBrQ0WaLBQk3zXVWUSiJREoiURKIlESiJREoiURKIlESiJREoiURKIlESiJREoiURKIlESiJREoiURKIlESiJREoiURKIuSeWYNhI0ZdtzIVPr7ug/t39KlaIyOs4g91/r9FjFeP0m4zjwEx5+N8e2j4VtqQ27Z/4/ylyvSCeYsA0SquNz4mog4GwXRuOu+R8K1c2IDBxJ7v5TFdtRLKURKIlESiJREoiURKIlESiJREoiURKIlESiJREoiURKIlESiJREoiURKIlESiJRF//9k=" id="268" name="Google Shape;268;p40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9" name="Google Shape;269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9512" y="1484784"/>
            <a:ext cx="6120130" cy="436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44358" y="2318023"/>
            <a:ext cx="6120130" cy="4368800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40"/>
          <p:cNvSpPr txBox="1"/>
          <p:nvPr/>
        </p:nvSpPr>
        <p:spPr>
          <a:xfrm>
            <a:off x="0" y="6534364"/>
            <a:ext cx="9144000" cy="32363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b="1" i="0" lang="en-US" sz="1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Группа разработки Oracle				                 2014	    	 	                                    Зацепин Сергей</a:t>
            </a:r>
            <a:endParaRPr b="1" i="0" sz="15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2" name="Google Shape;272;p40"/>
          <p:cNvSpPr txBox="1"/>
          <p:nvPr/>
        </p:nvSpPr>
        <p:spPr>
          <a:xfrm>
            <a:off x="0" y="72000"/>
            <a:ext cx="9144000" cy="576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Установка и создание базы данных</a:t>
            </a:r>
            <a:endParaRPr b="1" i="0" sz="31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1"/>
          <p:cNvSpPr txBox="1"/>
          <p:nvPr/>
        </p:nvSpPr>
        <p:spPr>
          <a:xfrm>
            <a:off x="179512" y="836712"/>
            <a:ext cx="8784976" cy="58326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Создание БД – SID (Oracle System Identifier)</a:t>
            </a:r>
            <a:endParaRPr b="0" i="0" sz="3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397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397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397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397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397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397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endParaRPr b="0" i="0" sz="3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data:image/jpeg;base64,/9j/4AAQSkZJRgABAQAAAQABAAD/2wCEAAkGBxQTEhQUExQWFhQWGRwVGRgYGB0XHxwaHhwWHRgeHRkgHighGx0lHRkcITEhJSorLi4uGh8zODMtNygtLisBCgoKDg0OGxAQGywmICY0LCw0MC0sLCwsMCwsLSwsLDQsLCwsLCw0LDQsLCwsLCwsLCwsLCwsLCwsLCwsLCwsLP/AABEIAOEA4QMBEQACEQEDEQH/xAAcAAEAAwEBAQEBAAAAAAAAAAAABQYHBAMIAgH/xABKEAACAQMCBAMEBAgMBgEFAAABAgMABBESIQUGMUETUWEHInGBFDJCkSMzUmJyobHBJTVTVGNzgpKTsrPRFiSDosLS4RUXQ8Px/8QAGwEBAAIDAQEAAAAAAAAAAAAAAAMEAQIFBgf/xAA/EQABAwICBggEBQIGAgMAAAABAAIDBBEhMQUSQVFhgRMiMnGRobHwBjPB0RQjQlLhYvEVNHKCktIWskOiwv/aAAwDAQACEQMRAD8A3GiJREoiURKIlESiJREoiURKIlESiJREoiURKIlESiJREoiURKIlESiJREoiURKIlESiJREoiURKIlESiJREoi8551QFnZVUdSxAH3miKLk5mtx9V2k/q0aQf31GkfM1UlrqaLtyAc8fAYqRsT3ZBczczk/VtpvixiUH7nJ+8VRk09RNycT3A/WylFJKdi8m5jn7W8fznI/ZEah/8jpdjXeA/wCy2/BSbx75IvMc/wDN4/lOT/8ApFP/ACOl2td4D/sn4KTePfJeo5nI+tbS/FGjYD73U/cKlZp+idmSO8fa61NJKNi6I+Z7c/WZo/PxI2QD+2Ro/XV6LSFLJ2ZB429VE6GRuYKlLa5SRdUbq6+akMPvFXFGvWiJREoiURKIlESiJREoiURKIlESiJREoiURKIlESiKL4hx6KJigzJIPsRjUR+kchU/tEZ7ZqrU1kNMLyutw2+C3ZG556oVW49zeYx+GnS2HZE/CSH5lTt8E2/KrlN0jWVp1aGIkfuOX/UeJ7lYMMUWMruSofEef4Q2YYGlcdJJ2LH5ZLNj0yKuM+GquoxrJ+TcfsPIqI10bPlM5lQd7z1eydJBGPKNAP1tk/rrqQfDGjos2Fx/qJ9BYeSrvr53bbdyipOKXMmczTvgEnDucAdSQDgAV1I9H0kXYiYP9oUDppHZuPiVxNMx6sx+JJq0GNGQHgo7nevW4jlico4kjcYyrakYZwRscHfI++sarHDIHwWbkLtae9gAZjdRKehbxEB+GdjVZ9FRzYOjYeTStxLK3JxHMrus+eL2P/wDKHHlIoP6xg/rrmz/DWjZf/j1T/SSPI3Hkp2V07dt+8Kbsef4y2Z7co3TxIGKt94KsB8GNcp/wxU0+NFORwdl5XHi1WBXsf81ngr3wDnHxPxNwk/8ARy+5IPgwAOPUq2fOqcldX0OFbDh+4ZeI6vLBStihl+U7Hd7xVrsOYIpGCNmKQ7BZMDUfzWBKufQHPmBXTpa6CpH5TrndkfD65KCSJ7O0FLVbUaURKIlESiJREoiURKIlESiJREoiURKIuXiF/HCuuRsDOB3LHsFUbsfQVo97WNLnGwG0rIBJsFSuZea9K6ppDbxH6san8LJ8WX6vwTp3bfFcQ19VXSGGgb3uOQ+3PHcFa6KOIa0x5LMeMc9SuNFsot4vzcaz8T0X5b+tdih+GKeI9JUnpH8ez4Znn4KrLXvd1Y+qPNQ/C+BXF1JEFU5nYqkkmVV2ALH8IQdRwD0zXoy9kbbDIbBs5KlqlxupWThnDrYkXFxJdSqSDFbL4aAjYhpn3O/5IBrQPlf2RYcfss2aM14tYxPwkTogEsV0Y3bu0bplMnvgkCs6xE2qciEsNW66fZkNV1LH/K2s8fxyoP7q1qcGA8Qsx5qoKcgfCrO1RrXOYSLe74rxDSGlg+jwwahkLJJHGC+D1KgjHzrnR9ZjI9huT3Aqc4ElQPLfEeKviZ0uLy0clZYziVXXcOAhPukdsAbjyqWRsI6osDsWrS845hcfL1lbxxcQup7fxIoSIY4ZSVOt5OjMN1dVABPUZNbyOcXNY04nHBYaBiSuK5/+mSozRm5tZApKxti4jYgHCh9nGTtltq2HTA2Nj5FY6pUde8EnhhguXTTHNvGwIztnG3UEgZB8q3D2uJZuzWLEWKl+Dc7zRjw5wLiE7FX+tj0bv8Gz8RXnq/4Zppz0kH5b94yv3bO8W5q5DXSMwd1hxWm8r82B1zbyeKg+tBIcSJ+ixOfk2VOwDKBXDNXWaOeI65t27Hj3j5O33VsRxTDWiOO73/ZXjhvEo51LRtnBwynZlPkyncHv6jBGQc124pWStD2G4O0Kq5pabFdlSLCURKIlESiJREoiURKIlESiJRFGcZ4wsACga5W+pGDjP5zHfSg7t8gCcCq1XVxU0evIfue5bxxuebNWWc3c5CBzhhNd4wWxhIgeqqudv0c5OBqJwK5tJo2p0w4TVF2Q7AMz7/cR3BTSzsphqsxdv3e9yzjXLdTrrfVLKwTU7YGScDJ6Ku/yr2sMEVNFqRNs0bB7xPFctznPddxuVYbNrTh8gW6tpLi6R8SpIQIo1DdUUZ8UlMMNW246Vg68o6psPP8AhZFmnFevPl9cw8QSQzNLGpS5tTnCeGTqQKowoxjSSBkgb9axA1jo7WtsKPJDlJc439pazrNDZRytdoLpZZ2LoDISSFhGATnc5PU1pC1726rnWthYfdbPIByTgPDrq5t+IrPF4P0pUmiZ1ECGSJgdgcaQQRv8etJHsY5pab2w34FGgkG+1ePKdhBw+6juLi/tfc1AxwlpyQysvVVwOue/SsyudKwta088FhoDTclQTcL4ainF/LIQPdC2jIM42BLN0+VS68pPZHitbN3+SnOI81W1xc38chcWd54REgQlopIlQK+jqVypBHXAFRNhe1rSO0L8wVnWBJ3FfzlK2srS7hlk4ikihtliV1GcHDSs2Aqjrjck4pKZHsIDPH6LLdUHNSiyX0XD4JLBWczSzXVw0arL9c+4jR7k+5jIxsVrT8syESbAAFtjq3aq5ak8TuYrZ7aCCTXqmlijMLeEoJk1rnAOO+2+KmP5LS4EkbBnitB1jaykubONC94fNIoxFBfKsK/kweAUTA7ZI1Y/ONaRR9HIBtIx77rLnXbdRvGOWiotLOCBpL4xme405JXXgpGd9K6R1J7kb71uyW+s9x6uQWpbkBmoziPAr2wZJJIpITn3ZAQRny1KSAfQ9aO6GpYY3WcDmCg1mG4wVz5T508Z1WRhDdD3UlH1X/NZehyfsnY9QVOMeNrdE1Gi3GooutHtacSPuOOY23C6cVSycakuDthWrcF4yJso40TKMlc5DDpqQ/aXPXuCQD1BN6irYquPXj5jaPewqOWJ0ZsVLVbUaURKIlESiJREoiURKIlEUZxziwgUBRqlfIRM4zjGWbyRcjJ9QBuQKrVdXHTRmR/9zuW8cZkdYLH+debTEXhhfVcN+Om7g/kr5Y6YGy/Ek1S0VoqTSEgra0dX9LdhHHh/7ZnDOSoqBCOiiz2n37Co1nw53Rpykht43UTOmCVDHfr3x3O2SM9a9oXAHVGexcu21XLmPkyxBj+jXnhiZBJF9J/FSDbOmcD3SCcFWGd6rxzyY6zct2Y5KQsbsK6uM8tXV1agzQkXtqnuyDDrdW46YdcgyJ5Hcj47aslYx3VPVPkfsslpIxzVabikU/DRDM+J7VwbckE64nPvx5AONJGrfA2UedT6hbLcZHPvWlwW2K/tjzvcw28UMQiVoQwSYxh5FVm1FVZshR8uw8qw6na5xJ27NiB5AUFxG/lnbXPI8rebsW+7PQegqVrQ3BostSb5rmrZYXtb2kjjKRu481Ut+wVqXtbmQs2JX5ngZDh1ZT5MpX9tA4OyN0yXnWywvW1uXibXG7xt+UjFD94INYIBwKzkpx+dLxkkSSXxDJEYNbKNaoxBcKwwfexg5z2qLoGAggcVtrlTHs3vbZY7tLtlCKYblVJwXaEyMVUdz9Xbvmo6lryWlmeI8VtGRjdevNHG5IrSHQSs/EQby5kU4YqxxFEG6hFXbH5vqaxGwOeb5NwH1KPNh3qF5J4skTyw3EmLSaKRZEbJUtpJQgfZfUBhtv2VJMwkAtGIstWm2ByXFJytdLZreNEfBbv3A7OV7ITsG9PIgncTM19QHFY1Ta6tHJvNmrRBcOVdSPAnz7yt0AJPftk7EEqc538jpfQ76Z5rqEWIxc0ZEbSBu3jmF0aapDx0UvIrZeBcW8UFJAFmT6wHRh2dM76T5dVORvsTLRVsdXFrs5jcfeR2rEsRjdYqWq4o0oiURKIlESiJREoi5uJXywxtI+cL2HVidlUDuSSAPU1q97WNLnGwCyASbBZFz1zQ8AYAj6XMPeI3EUe+lVPpk48yWbviuNo2kdpep/ETD8lmQ3n3i7kFYnlFMzUb2jnw97Flde8XIUty1x6Szl1qA6MNEsTbrJGeqsP2Ht8CQY5Iw8WK2a6yvK2Fu9v4Svnhtyxa2lbc2V1/JyeSMTj1z66jV1nB1/1DMfuG8KTVBFtnoqJwzjt1aFlt7h4xkqQjakPUEgHKn0YDNW3Rsf2gow4jJRjMSSSSSdyTuSe5Jrdar+URBWFlagvKVlGFb8ZsCdUgz2IYL0P6ODkHv0Pzs6f0lI8t7OOFm4cQT9cMeGI7Qo4Gi+fNWy04pcSMkVtJCilMR6VUKxHXOFbSyjHu4APX0HSpKuSpbY9V4PWBGzhwO/G3goZIww7xsVqu+HAxrE0azg7MZsN9+1dIG2SgWHe1LleOyuFMG0Umfd/IcaSVBPbDAiurSTF4IdmFWkYGnBUqriiSiJRFZbDjtvJbx219FI6w58GaFlEiKxyUIb3XTPTPSoHRuDi5hzzByW4cLWKnY7Hh8cMV69s6WyErDHI+qW7kz1cA6EjUg9OuN9sBoy6UksBx27gPutrNtdfnjvFbhJ//AKpbSme2l/BsrDaMd7eaMbBd9j0Oc9TljGNLeicLEe7hCT2gqhzA9s0pa1V0iZQxjfB0Oc6lU/aQdiasR64HWzUbrbFe+QuZWl0RM+LmH3oZD9te6t+VtsR3GD1XI8Tpehdo2f8AG046h7Td1/odm48DZdWmlE7OifmMiti4TxFZ4w4BB+qynqrD6yn4efQggjYiupFKyVgew3BUDmlpsV2VIsJREoiURKIlESiKgc5cwKviTNvFbkpGv8pNurH5HKDy/CHpiuDXmSuqW0EJ4uO4Z+Qx77BW4rRMMzuSwq+u3md5JDl3OSfX/YdAPIV7mngjp4mxRizW4D3v3rkPeXuLjmVY7/liOWD6Tw52mjVR40LY8aI43JUfXQ4JyOnrg4w2Uh2rJhuOwrJbcXaoTgfCpLqZIYgCzb5Oyqo3ZmPZQO/wHUipXvDBcrUC5sF+EvZY0lhSU+FIQHCnKPpPun1HcHbIxTVBIcRilzkuStlhKIlESiL08dvym+8io+iZ+0eC21jvWj+xxPpE7rKocRAOC25Gc43651AEfOudWwsYQ5osp4nk3BWx3btHGTqBwScscZBJ2z2O+B8qpqVZR7ZbdhBbsdRXxT75IO5jAxkdvd777GrtCeue5QzZBZRXUVdKIlESiKf5c4+Ila3uVMtnKcvH9pG7SRH7Lj9dRSR6x1m4OHvFbtdbA5Li4kRA80NvcGWB9OWXKiRRhl1L5qTg+oNbN6wBcLFYOGAKj4kLHSoLMeyjJ+4b1ucMStV2S2txbNG7xywuffjLoyE4PUBgM/8Az61E9sczHRusWnAjvWwLmkEYFbJyZzKrqlwNlfEVwv5DjZX+AJAJ/IYE/UrwlM1+jK11FIeo7Fp78vHI/wBQwzXXeRPEJRmM1pFd9VEoiURKIlESiKL5jvjFDhDiSQ+Gh8iQct/ZUM2O+nHeqtZUimhdKdnmdi3jZruDVg3tD4oHmW3j/FW40483xvv3wNvjqqT4YoTFTmqk7cmP+3Z45+C1r5dZ/Rtyb6r05DsLOeOeOaB5rofhIkWUxF0Ue+qEbGQbnDddumDXfnc9pBabDbgqjADmpThNhYxxi/t7u7sSsngqZkWUFsZZQqbuuBvn91RvdIT0bmh23BbADMYLm5z5igVHishFruAGup4QVV+vuIpOUDH3mHrjJya2hjde774ZArD3DYqHVpRJREoiURKIpnlfl2S9l0IQiLgySN9VFzjJ9fIVDNMIhc5rdjS4rfuVeXorGMJDjw2wS5Hvu5AA1bdOpHlnHx48kjpDdytNaGiwXbfgvIgxqTGQQM53GpWPTTtq7ZKgVosqp+0y2E3DZ9DArEUdFA3GMFh07JqP356VPSu1ZR4eK0kF2lYPXaVRKIlESiJRFJcE4lHAzNJbRXGRhRLqwp88D63wPpWj2F2RI7lsDbYtE4Fxae/t1FrNFYNCx+lCJEjXwDkrKhIJGnSVIz13+NN7Gxu6w1r5X37lK0lwwwVK535oF3MqozfR4RohDsSzDbVI5O5Z8A79setWYIdQX2nNRudrdy9OQuLiG48N94p/wbA9MnZT950n0b0rifEmj/xVJ0jO3H1h3bR9RxCtUM3RyWORw+y3zle8LxmNzl4ToJPVlxmNvXK7E/lK1UdHVYqqdsm3I94935qaaPo3lqmavKJKIlESiJRFQud+MiMzy9rZPDQecr6Sfj1jGe3v1wNItNbWRULcibu7v4APiFbhIiidKeSxfl7hRu7gIz6Fw0ssp30RqNUjnzP7yK948iJnVHAD0C5ABccVYrPliO4Am4RPMZIHXWs+iNkzqKSK4wunKnY7+fkYTKW9WYCx3LYNvi1SHtMs53tre4nUQPGxhkh2CtI5LmWIrkNrwSwzkY+OdKZzQ4tbjx+hWZAbAlZxV1RJREoiURWOy5KupYoJlVPCnbQjF8YOWA1DGQCVO+/riqr6uNpIN8FIIyRdel5yp9EuFiv3MalBIWhxJhSWG+cfknzqpNpRjCABn72LoUmiZqlj3stZueNt/LYta5K4nw2GNLezJYyHbIw8jYJOdWNwAeuAOgqm6cSuuTco+jmhbdzCBhs35Yqw3FxrPuksp0g5OlVYkYBIGoNtj80sPMUUKrDe0W2R5EOVMfuaMfX0ZB8MdgTsc4wMVCahgvfYuk3RNS4xgC+uLjHIcd3vau234pHcRRyrmSMkRNt1LLgxOM+8cO3vHA1EY6mpGPDhrBUp4XwyGOQWIWS+0nlyO0uCIFKxlPEMbHdDlgQDuCu2Rv5jO1XBpMRkNkF77VvT6KkqY3yxkdXZvzy8FVJIWUKTjB8s+Wd8ipKTSbZ5ej1bc7qSv0JJSQCYuBBI2EZ96/FdNcVKIlESiK9cn3kTWc0UkbLBCDcXZRveuPeC28IPVUznO/b1NVZmu1wQcTgOG8qVhFlzvz9chfwNvbQ22dAjEAZOmdLOR7zY32we+Kz+GYcySe9Y6Q7FHc32kQ+j3MCeFHdReJ4Y6RyKxSQL+bqGR/8Ayt4icWuxt6LDwMwtR5D454i205P4wfRpf0wfcJ/t7D+urw1PH+A0nLSfpd1m+o8rjkus93TQNk2jArSK7yqJREoiURedxMERnY4VQWJ9AMmiLCvaTfEQwRHZpWa4kHqSTj4anOP0RXM+GmfiKuesP+kc/wCAPFTVx1I2Rc1G8qGFLW4W4eW3+mARR3Ph+ImlGzIux1btgNtjA6ivWS6xeNXHVxsue3I32qS4ly1NDwzw7XTdrNKZZ5bc6xoQYhQqPeIyS5GDgg71o2VrpbuwtkDxzWS0huCoktxIVEbO5VDsjM2FPQ4UnCn5VaAGYUa8aysJRF/VGSBsM7ZJwPmew9aIrYns14kQCLcEEZBE0RBHYg66r/iot/kVJ0blcuFWXGoLH6Gtmh0kmOQzRAx76gQNW5Dbgk1TeIHv1tbyKlbrgWso/mTgPGr1o3ls4hIilCyyRjUM5GR4m2Dnp+UarT0tNL+sjkujo/SdRRFxa0EHYfVR3BeSeMW0sUqW6kxMGAMkWNu20gON8Y8qz+EpA/Xa4398FmTS1XJAYHgFp8sb2GOQyHBWNl5g8SV1toVWXGqLVEUzjGcGTOojqc74HlU4ZTWxcffJc28m5VKf2e8XcgtDlgdWrxYsk7jJOvfrv51CKSj1nOc4m+z2F0xpitETI22GpkdvO5OGOVlM8L4BxyC2mt0t00THUzF4tQOFGVPiYU+6DnGQd63igpIxYONvfBVKqrqKmTpJAL5YcFzcY5V45csjzQqzonh6i8IJXORqw4zgk4P5xrWamo5c3Ee+5TUOkqqjv0dsd/8AcKKHs04ppC/R/dHbxYf266kZFRskErSbjvWkmkKySA07zdvcMMb4cP7IfZnxP+bD/Fi/96vfiot/kVz+jcqnLHpYqSCQSMqQw28mGxHqKnButF+KysJRFNcrcVWF5ElRnguEMEqrgNgkFWXO2pW3GfWopWFwBGYxWzTZWu64JDbW13Z/SjdSy6XighhLvFKucM+lmVCVOlh5dKgEjnua+1gNpOBCkLQAQo7mDgPEZohPLbCCC1gCqmQuEQe8QmS2Scscgfq33jkiadUG5JWrmuOJC9fZnclhcW4OGYCWM+TrgaviDoPyry/xVGYnQ1rc2mx7sx9RzV/R7tYOiO3H35LeOHXYlijkGwdVfHlkA4+VXwQRcKJdNZRKIlEUPzbJi2df5QpF8ndVf/sLH5VUrpeippH7gfHIeakibrPAWA+0W8130nlGFjHyGo/rY/dVz4Yg6LRzDtcS7xNh5AKGvfrTnhgrBxrhFq0FjbSXqW08EAYpJGxTVMRIxMg2U5x18q6jHv1nODbgn0UBaLAXUZBylxC3zPZyxyKo1GS1uFPujfLAlcjHbBrczRO6rx4hY1HDEKp3Ny0rtI7Fncl2Y9SSck/fVgAAWC0vdeVZWEoiURfRnspnZ+F22o5wGQfBXcKPkAB8q41ULSlWo+yFbqrqRKIlEX8Y43NEX4gmV1V1IKsAykdCCMgj5URelESiJRFXfaHOycNu2UkN4TDI9dj+o1NTgGVt1pJ2Svmeu2qiURKIv4RRFovH+brm3j4fJbuIreSBJGjjRFDSRtiZSdOcZGMZ71TjgY4uDsTf+ymLyLWX6dvD48yuxaC61JlmLZiuY8qBnookIGPzaZ09xmPUfwmT1WeUJDb8QiVjuJGgb1Jyn+bFUtPwifRsvAaw/wBuPpdSUbtSdvgt/wCUZPwLJ/JyuvyJ8RR8lkA+VcfRUvSUkbuFvDD6K1O3VkIU3XQUKURKIq9zacm2X+lLH1AilH+ZlPyrjaek1aJw3kDzv9FZpBeUL524xKJLqZmOFaZsnGcLrIzjvgdq9do+PoqSJg2Nb6LmzO1pHHiVZeK2lldStM/Fx4jYyZLR06KFHQ4GwHSt2mRgsGeawdUm914cZ5Ha2tTeLdRPGcKuFeNn1ED3Q31hvnywDWWVGu7UIQssL3VRqwo0oiURKIvof2Pn+CoP0pf9V649Z808vRWouyrnVZSJREoijeZbrwrS5k/Ihkb5hGIosgEmwUb7N7nxOF2LeUCJ80Gg/rWiEWwVkosJREoirHtNP8F3f9X/AOS1PTfNatJOyV82V2lUSiJREoitPDL6zls44L2WZPBkkaMQxhm0vpLAux041Z2x261A5rw8uYBjv4LcFtrFTvBeD8MuA0ri+NvEArXFzLGiKBsqLpGpj2CL0z2yKikfM3AWvuAWwDDiqVeTwpdF7YMIFlDRhuulSCM5Oe3epnxmSEsfmQQeYstQbOBG9fQnKkg8W5QeUUv94On7IRXhvh1xNIWnY4+gXWrB+ZfgrLXeVRKIlEVZ5pb8Pbj+jmPzBgH7zXA+I/8AKtH9Q9HK3RfMPd9l872lt406x61TxJNOtzhV1NuxPkOte8HUjHALkZuWlx8p/RQPoEUF5PjP0iaaMqp/o4NWPmxyPWqfT6/bJA3AepUupbJU7m7g3ElP0i/Vzk6RIzowyfsqFY6Rt0AA2q1FJEerGo3B2ZVZqZaJREoiURfQvsd/iqH9KX/VeuRWfNPL0VqLsq61VUih+ZONfQ0EzxloFP4ZlyWjU4w+gD3kH2sbgb4ODRF+eNzNPYySWcgLlPFhdGyGZffQZHVWKhSO4JFEVb5h5mju+BSXMewlRUK9SrM6o6n1BJH66jlNmE8FboY9eqjbxHkVyeyfjccPAxLK2EtzJqPpnWAB5nWAB3JFbNOCimb+ZYcPMBWrke6lms47iY+/cZuNOchEc5iUeQEen55PetlCvbhPMKXM0iQDxIovdecH3PE29xPyyBuxGwyo3JOCKZoiq/tP/iu7/QH+ZanpvmtWknZK+ba7SqJREoiURWfkbgtrO8j3dxHFHEARG7iPxSdWBr6hRjfAJ3HSoJ5HtADBcnyW7ADmpnmCCG5KiXitpHDHtFBbxPIkY/NAIy2OrHc79OlRxlzMmG52k4rd1jmVSeM28SOywTePHgYk8MxZONxoY5GD3q1GSe0LeahcvoPlFszOfyoIj9zSf+1fPtA4dM3c77rtVf6e5W2vQqmlESiKs80r/wAxb/1cw+82/wDtXA+I/wDKtP8AUPRyt0XzD3fZfP8AwK3R72COVdUbzpG4yRkM4U7jcda92XHotYbr+S5FutZSNhwKF7jiUTp+IhuZItyMNE3u/H3c7GsOkcGsIOZF+aAC55r8cPiVuFXZ0jXHcQMGwMhXDrjPUDI6UcT0reIKyOyVXamWiURKIlEX0H7G/wCKof05f9V65FZ808vRWouyrvVVSKKHHrV5Gt2ljEoypik9xiOhwj4LKfMZBoiyvikk/L13mHL8OnYssbE6UbqyZ30EdQ3cdc6donktNxkr9OyOduo42cMj9+HHMcRlS24uUa5toc/RbiXxwrDBQqSRsNumlT2OkEdKrSygxutkuzRUZZVRF4s4A3HcCL+hvtvwUVw/i7G0WxLaIZJ1lcjJOCqKdgNwoXON8k5+yKl1tmy5VHoRbWGLi0ADvGJ9BzJ2LR7vj1xxiccPsg0FmoAlYdRENjqI23GwQd+pO+ndrzIcMlWkp2Urevi/dsH3I27AcMTlpNpfWFhHFaRyImkaUhQ65G7k+GuXYk5JOO5JqZc5WKiKre1H+K7v9Af50qem+a1aSdkr5urtKolESiJRFZuWoIIraa9uIhPokW3hhb6jSMpcs/mFQZA77+mIJC4uDGm20ngt2gAaxXSnO6P7tzw+zeHuI4vCdR30ODsQPh8RWPw5HZcb991nX3hQ/OPCFtbl442LRFVliJ6mN11Ln1G4+VSwPL2gnNaPFsFu3KC4mYfkwRD72k/9a8DoHHpnb3fddmr/AE9yttegVNKIlEVe5tGDbN/SMh9AYpD+1APnXG0+zWoidxB+n1VmkNpV89XTeBfM2PxVwXwPJZNW3yFeuon9NRxuG1jfNq5so1ZHDcT6q4tzNZxtJeLwyf8A5nxYzI85VX1/jVUAEfd086dE82YXjC2zwWdcZ2X54yv8HS/RLS2WCURPM0F087x6TrTxEZQVxkg9cZNGfMGu43F7XFvBD2cAs8q4oUoiURKIvoL2NH+C4v05f9Rq5FZ808vRWouyrZd8Vgi/GzRJ+m6r+01VUgF8lUebeM8GuovDupYpR9koGkZT5q0YJU/Dr3rQyMGZCtMoql/Zjd4FY9x4lNUFrdTXFo32ZcpowQV2bYnvqCg9tqqvmYMnfX34hdqm0fUG3SQi++4afI+ocoi0iePBk06QCAQclc49Pq7fL4dK73NfcNz9f5XYp4pqch01tUAjA3Lb24dnDjbuGHHw63cplNIyoXUTg476Tg4+NSyvYHWd771RooJ3x68VhcAXJseOqbHmfDeJfgYkX8C88kFux1SGE6y3QY06lB22Gc4675NbNnYTi427lDPo2oDbtiaXb9YHwDrC3cL8VrfJ/HeCWSaYGMbt9eSSKQu36UmnHyBA9KstmjORXFl0fVtN3MPr6XVwtucLCQ4S8tyfLxUB+4nNSAg5Km5rmmzhZRntMuFfhN0yMrKVUZUgj8YgO4qxS/NaopOyV86V2lUSiJREoinuXOMxRxy211G0ltMVY+GQHjkX6rpnYnBwQeo+YMUjCSHNOIW7XAYFcnBoLZ7jTO03g+8VEa6pHwRpQDoCVzk9sVs8vDbtz8lhtr4ro5jvHur5i0Zi1MkKxEYKKNKIpB743PqTUVxDCXXvYE381ntPtyW9cqRfhrhx+TFF818R/wBkorxHw621KXHa4+gXWrD+ZbgrLXeVRKIlEUNzbHm2Zv5Nkkz5KrqX/wCzVVPSEXSUsjeB8sQpIXasgKwD2h2hjvpf6QLIPmMH/uU1f+GZ+l0bGP23b4G48iFDXs1ZjxxXXz+XK2Trn6IbWIRY+oGAIlHkJNXXv08q61PbrDbc3+irv2bl6ezS0cTvcsCtpHDKJ5GGEZChGjPRiWxsM9PhWKkjV1dtxZIxjfYqYnQfCrJUa/VESiJRFvvsghWThKo6hkZ5QysMggucgjuK5FZ808lai7Klbn2d8MfrZQj9BfD/AFoRVVSgkG4VY5k9nfBLaIyz5t07HxmJJ8lVixY+gBrUtClE0l8/G31WO8Z4fAxL2MVy0AOkSSqpBYnb3lQBfhkn1FQOwxyC6kFnWZg55yAA8z9sNt1xWtkjSBCVYAEnAxkjGQN9xv1qB8jgzWC6lPRxPqBE6xFiTYWuRbAZ4Y54LjhgJXIAIABO3TP7v2VK5+OJVGKA6l2gEAAnDK/09O7KU4RYRgrLcxTNak6WeABSD3GXUqxH5IOd85FbA772UUodb8st1t1sfA58r34LZ+VOROB3UYlt18cDrqlcMp8nQFdJ9CKnDQuU6aS9iforhZ8lcPiOUsrcEdzErH7yCa2UJN1G+0+FU4TcqiqqgJgKAAPwidhVil+aPexaSdkr52rsqolESiJRFYuFcwW6RLFccPgnVcjxFLRS4JJOZB9YjO3TsKhdG4m7XEeYW4cMiFZOYOKyWsKTcLWCKylAUTRR5lV/tRzO5Yhs9D386gjYHnVluXDYThyW7jYXbkqvylE1xxCEuSzGQzOxOSSuXyT3ywH31U07MINHSkbRqj/dh6Erekbrzt8fBfQHKMf4J3/lJXb5LiMfeIwfnXF0TF0dHGOF/E3+qt1DtaQqcroqFKIlEXldwCRHRvqupU/Agg/toiwn2lWRMVvMfrIWt5P0lJB+50cfOub8MP6CpnojsOsPT0LSpq8a7GS8lWuBc13dopSCXEZOSjKrrnzCsDg/DFeufCx+LguaHEZL88d5ou7sATzMyDcIAEQeXuqAD881lkTGdkIXE5qHqRapREoiURb/AOxb+LE/rJP81cis+b4K1F2Ve6qqRQV3wCyRnup40Zl1OZZz4mhdydJckRqB2XAoizK7t7rmC41Q5g4dGSiOwxqHRii/ac9PJRt1zqhcwvOOS6EU7aZhDcXnM7hu+9s8shjSl4KC9zPbg/RLaQQhmOS5c6V36E40sfLUPOq8zLscfeC6+jagCphYcyDfmCfSw4WO9Q9hw5xAt2QfBSVYXZeo90Mw8t1OxOfqn0qQtvnldVRPqHqGzw0EHhjceh7gVo1jFPwG6EjZl4bcYDsoyuD9VtO+lh109xkDO2mRoLDY5e8/eKpzvjqW67RZwzH/AF4cM28W5agOVbKRluYY1jkIDLNbnwiQcEElMB1IxswIO21TLnKw0RU/2tH+Crn/AKf+rHVik+aOfoo5eyV8612VVSiJRF/NQ86zYov7WEUjwzjUsCTRow8OdDHIjDKnIwGA7OvUGtHRtcQTmFsCQrP7M7bT9IucZ0J4aDzY74HqcKP7VeS+LJTIIaNubzflkPMnwXQ0c22tIdgW8cLtPBhjjznQirnzIAyfmd6vNaGgNGQUZN8V1VlEoiURKIs+554L4n0iH+XXxo/SRdIYegyEb11tXBrZPwNfDWjLJ3dkf/rl3K3E3pYXRbcx771g5BGxGCNiD2PevfAg4hcZelrbPI6xxqXdjgKOp/8Aj17VHNNHCwySGzRmStmtLjYZrU7Lkq0gtT9KCs+kl3LEaTjom46fef1V87n+I66prAKUkNuABYYi+bu/y811m0cbI+vn7yWTivpK46URKIt99in8WD+tk/aK5Nb83wVmHsq+1UUqhuP8BF2USZs2ynU8I28RgcqHbO6Dro7nGTgYJE5ld4rORbdfwhUQwqo2V3xHGcAe6qlgSegANEVd43yxHacEkto9xFGJC2N2dWV3Y+pIPw2Hao5ReMjgVcoJC2qjd/UPVQ3sm5fjuOCSRSjKXEj5+WlVYeoKZHqKywdVaVDiJbjZb0Vu5Ps2awW1u0DtDqtZAwyrqmyNv1DR6G+fmK3VZdHLPAWstcMb6rT60SMSXiJJ1IG+1H3Gd13G4IwRT1EVN9rx/gq4+MX+rHVmj+cOfoo5eyvneuwqqURfw0CLbuER+LbRM9lEEZARGCpIHb3WQDcb9e9fJK17oKt7WVDyQT1sRj3hxPDJd6Ma0YJYFAc0crWro7RR+BIkbSknUq4XG2nBU/FTtt1zXY0TpytZI1kr+ka5waMicdt8+RGPBV56aMglosRisxzX0NclbdyDwPw0toWG4/5qb9IEFAfUPpx/VGvAxyfj9KyVP6WdVvoP/wBHmuwW9DTtZtOJWmV3VVSiJREoiURRHMtkZItSDMkR8RQOrYBDr8WUkDtnSe1VK6lFTA6Lacu8ZfzwUkUmo8OWC+0DhQjnE0e8VwNYI6avtD55DfM+VWPhmvM9N0D+3Hgd9tnhke4b1HXQ6kmsMnYqd9mzJ4EnhKTdJIpYasaoyVAzk40gavgd+4zx/ioS/iGdKfyiDbg4A87nDvGGxTUOrqG3av5K/wANrvqfDORjONgD1CjsP1nvXi3y4arMB5954+mxdEN2lY7zxy6bSfKj8DIS0Z8vNPl29MeRr6loDSwr6frn8xuDuO53PbxXEqoOifhkVXK7yqpRFvnsTP8ABv8A1pP3Vya35vgrMPZV+qopUoiURcfGbbxbeaP8uN0/vKR++iyDY3Cr3snttHCbMd2Qyf32Zv8AyrAFllzi43KttZWqURKIqX7YT/BU/wClF/rR1Zo/nDn6KOXsr55rsKqlEVg5N4GLiUvJtbw+/Kx6EDcL88b+mfMVw9O6U/BQasfzH4NH15bONlbo6Z08gaBh7wWzW17HJ9R1bHYEZHy6ivlL43s7QK9A+F7O00hU/wBqXGvDgFup9+bdvSMHf+8cD4Bq9V8JaO6WoNS4dVmXFx+wx7yFzK+XVZqDb6Kl8jcH+kXILfiofwjk9Nvqj5kZ+CmvVfEWkfwlGQ09d/VH1PIeZCp0UPSSY5DFb7yrakRmZhhpiGAPURj8Wv3EsQehdhXN0ZSfhadrDnme8/bLkrE8nSPJU3V9QpREoiURKIlEWd858uq4ktzskuZIG/IkGSy/flgO6s4Gy1wKsv0dWNrox1Tg4d/3/wDYcVbjAmiMTs9nv3gsd4ZfS2NzqxiSMlXQ9x9pT6HqD8DXr6qmg0nSal7tcLg7jsP3HeFzGOdDJfaFsacZEsMUluQfGbQrN0Q4YnUPMaSNPc4FfKZaF9NM+KcWLcTbbla3A3vfcvSUupKC85AX45gW88eC5eLW1vLE9tKzMo3eViPckJ906jsHJOyDoDjAB3moqmopp21MIsdjd7dotu4nblitp6U1LLkWvkBnhtHAbznxxWR8d4NJaSmKUb9VYdGXsR+8dq+p6P0hDXQiaI942g7j9DtGK8xLE6J2q5R1XlEtG9knOkdoXt7htMMja1c9EfABDeSkAb9iN+u1OrgL+s3NSxPtgVuMUgYBlIKncEHII9DXKOCsr90RKIlEXPYWaQxJFGNKRqEUZzhVGAMnc7CiLooiURfxmAGScAdzRFi3td52juFFpbMHRWDSyDdSV+qqn7QB3JG2QMd66dJTlvXcq8r74BZfV5QqR4DwWW7lEcQ9WY9EXzP7h3qhpHSMNBCZZT3DaTuH1OxSwxOldqtWw8A4eIVMEOkRRNofUNTSMVVmYnIC51DsenYYr5XpCrfVSdPNfWdlbJouQAPfndelZBHTxNAvci/mRuxy5LmzDDHJcTANGmkxlwCyhchYwOzK+QD31Dfat4o56mVlPD2je9suLjwtnz3qerqjEzO2d7bSdvG42fdZLxS/ku7hpGBMkjAKo3x2VR8On3nvX1OkpoaCmETTZrRck+ZPvgvJPe6V9zmVr3JfLIREtuvSW5bzz0j+DY0/oq3QsK8ZHI7Stcap3y2YNHdl/wBjxsF1S0U8XRjM5+/JabXfVRKIlESiJREoiURcfFeHrPG0bEjO6sOqsN1YeoPyO4OQTUcsTZWFjxcHBZa4tNwsf595aaYNIq4uoRiVB9tfssvntkg9xlTuuBytE1rtF1H4KoP5bsWu3E/Q7dxxyKnqYhOzpWdoZhVDlLmL6M5WQa7aTHiJ1x5Oo8x+v4gV39NaIFdHrMNpG5H6Hh6Hhe9Sjq3QPuDgtJvI4vDjkUhomdBCsa5GCdTED7UjYZcnoD294n5w3pWSOjeCHAHWvnfIchgbbc9y9ZSzmW+qdhJJOeFh3AYG38Lz4vAt1FItyuUQkmRMfgW22Q4y+kD3z0ycYOCBPQ1UtDM19OcT+k5OHHdf9PjffXqKGOYNYMzlvPHhfYN2fHMeP8AltSC2Hib6kqbqw7b9j6fdmvpGjdKwV7epg4ZtOY+44+Nl5ioppIHarwomumq667Lik8IxFNLGPJJGUfcDitXMa7MLIJGS6v8AiW8/ndx/jP8A71r0TP2jwWdY70/4lvP53cf4z/706Jn7R4JrHep/lT2i3dvMnjTPNAWAdZDqIUndlY7gjrjODjHqIpaVjm4CxWzZCDiujnX2jXM1xIttM0VujFU8M4LgHGst136gDAxjvWsNKxrQXC5WXSEnBVg8zXn87uP8Z/8Aep+iZ+0eC01jvT/iW8/ndx/jP/vTomftHgmsd65rzi1xKNMs80i+TyMw+4nFbNY1uQCxclcdbLCneXeV5bn8ISIrdd2mfYYHXTn6x9eg8+1cbSmm4KHqdqQ5NGfPcPPcFapqSSdwDR74LRbaBLeN4LdVAUhTGy65JywGSdxhSufe6DB6BcV89qamarlE87sTtBs1gGwcb7MzxvdenpKOOFrbd+tewFt+832eGa67aNQHkMjrGq7y6tDKF6xzA5yy9n6479zVOu4tja27icG2uCTtb37Rl9JJ5hG3rAb7EYf6mncdoyvs2DM+b+Y/pLKkYK20W0a+fbW2e/lnp8Sa+kaE0OKGMvkxldmd3AcN+/uAXlqyqdO+5yVk5B5baPRcOmqaT3beM7dQfePltk57KCe+K42m9IPrpv8AD6U4frOzDZ3DbvNgrNLCIm9NJyHv3ZbNwbhogj051OTqd8Y1OcZOOw2AA7AAdqvwQMgjEbMgonuLjcrvqZapREoiURKIlESiJRFE8d4T4wDxkLMn1SejDujY+yfPscHfcGnW0UdXF0b+R3H3mFJFKY3XCxrnTlTVruLdCrqT48GPeVupIA775wNiCGGc7xaH0u+meKGuNiMGuOVtgJ3bjyK2qaYSDpYuYUFylzW9odJy8DH3kzuM9WQ9j6d/TrXW0zoOPSDdYdWQZHfwdw9O7BVaaqdCd4WoWssM0Ubxun0RF1kDuV3AcHoF+sQdycZ6b/Np4Z6aV0crSJDhyO0b75A5c8vRw1AkBczFzsL7r/XZwHl4wwmTXqXSkuX8N1DRNHsfex9STqxJ7n7WNs9J0TgWHFuFwbOB4bxs+ysTNjLdR3Wtgf3X55t2D6XVQ4nyOkp1WbMhYaxDMCNS7e8j77bjY5I1DOK9bQ/FL4hqVovbDXbv/qb9RyBXEq9EOjuWEHZnkd3vA2wKpvEuGzQNpmjaM9tQ2Pwbofka9dS1kFU3WgeHDhnzGY5rkPjcw2cLLkqytEoiURKIlEQmiKX4Pyzc3ODFEdP5b+4v3nr8s1zK3TFFR/NeL7hifAfWynjp5JOyFd+EclWtu0Zun8V3zpGCIgRjr59dtRwfKvHV3xNV1Qc2lGo0Zm/X/jlc8V1qbRVwXHG2Y/jMqZu55NbbJmBmKJglfCyo1hAd5I/dbbqHwMZ24DGs1cz1rXO3W3X3Ox5jFd6KOMMAGTgOBvuv+12I4EY5Lpmu4kUXEjsqxdJnwpkBPvKExkqdsbdhjzOIaeaaToIm3c79I2W2k7CNvmqc8ohaQ+wB2bt2P7v5us15x5ue8bQuUt1OQvdiOjP+4dB6mvomhNAx6Pbru60hzOwcG/U5nuXm6mqMpsMApHk3lTOm4uVOnI8KLGWkb7Pu+XkO/U4A3paa009zvwVFi84Fw2cAd+87O/KalpQB0suWwb1tPAOEGPMsuDMwxtuI12OhT8QCzfaIHYADTR9Ayki1W4k5nf8AwNi2mlMjrlTVX1ElESiJREoiURKIlESiJRFE8a4MJcSIdEyjAbsw66XHdc9D1Uk46kGnW0UVXHqP5HaPe0fwpIpXRm4WT82cl+KztEng3I954Tsr/nIem/Zhseh0nOKdDpeo0Y4U9bcs2PzsPqOGY4iyklpmTjXiwO0Kj8N4lcWMx0ExuDh0YbH0Ze/ofuNeoqqOk0lANezmnJwzHcfXzC57JJIXYYFX7g3MtvdRtECLeVyNUbn8G++XCHouvcHbO52PWvC6Q0FVUT+lA6Rg2gdYbtYZm2e0cQu9SaUY97TJmPHhjttmAfFWsK5fxZQEWNGwoOrrjUxOBsAuAB5n0rzl26uozEkjHL3xVu7dXo2YlxHDu28cVyIHZ9EhzrLNpcBo3i306RjIZdSZBxnfr1qe7WDXZhawuCQ4HbfHI45cFJIyIx5XGA4h22+yxxtyUM3KNrOXLQLEFLKZIZCoyv1j4ZGAM5Hfoa7EfxDX09gJNe9sHtucf6hiqNRo2nw1b3Nja2/LLDyCg5+RIDGJY7mVUOfrwl8ac51acaRsdzXXj+LJw/UkhaTwdbPde6rO0K/XLA7HDdt3Yi/JcjchdMXab5xmKQE4xnbr3H31aHxazbA7/k0/ZR/4NPsI981+zyCFxruxjGo6YHbC77tv7o2PXyNan4tB7EB3YvaMeGGKyzQ0rto3bM+GOPJS3/28t49GuSWVnOlVXSgY4J674AUEk57fKuc74uqpL9GxrbYkm7renotodFNcTrONhifTvzUlDwy3tsBLeOORWUM7gzkK4YIyHOTl1042IPbpnlTaSrau/SSktN8B1BcWuDbhjtXSp9GwDrNF8DbYbi1wb3tgb/VWWMloWyWOVYZddBPX7OBgVxSLSYW2ZG/mhAbIMtmRv5qGsrCRoUGlBGyiRBnV4Tac75AyjgkFR01Ebg7XJJoxITc3yOy+PqNh228bss0bZCbm4uDsuL8NozBOdthUVxbmu1tCwiJuJtRYANlYzpCYMncYGMbnzxtXaoPh+srbOl/LZxGJxvg36mw71xqrSgtqjE2thlnfHnuWfcW4tPeSgyEuxOERRsM9lX9/WvdUdDS6OhIjAaNpOZ7z7A2BcOSR8zsceCuXKvJXhsj3K+JM28duuD0xu3bbbqdI7k7V5mv05NXPNLo/La/LDhuHHM7AuhDSNiHSTch7/stc4JwXwz4spDTEY2+rGD1VM/rY7t6DAE1Bo+KjZqtxJzO/+OC1lmdIblTNX1ElESiJREoiURKIlESiJREoiURcfE+GRzqA43G6sDhlPmrdvUdCNiCNqjlhZK0seLhZa4tNwqHzXymrri5TWo+rcRjDJ+moyQPXdNiTp2riMpq3RjzJRO1mbWHHy294s7vVovinFpRY71mXG+Sp4Rrj/DwncMm5x6r3+K5Hwrv6P+JKWp6kh6N+52XI/Q2KpzUMjMRiPexePBOcLq291X1oNvDk94D0B+svwzj0qev0BRVnWc3Vd+5uB57Dzx4qOKqkjyOHFW3gfPdmCDJC0LY05GZEA2yFA3QbDYL2FeWrvhWtA/KeHjcbNdz2HmV0/wDF+kGrJf795zPNWC2ureeJYobmMqSTJhgHbJZj7p6amO+R0yO9cOakq6eQyTQuB2YG27MbhlY8Vfjro3SGQWJ2Y5bO/AZcV0y2En0e6jB1l9egnSCdaDOcYAOot5VUE0fTRuOFrXzwseZysrLZozNG/K1r57DzOVl++Jwv40TL4ukRyKTHpzktEVB1bY90/dWsLm9G4Ote4ON+O7vWsDm9E5ptckHG+43y7153MDlgwjnyUC6kkVWyC20ilgh65BAPVunfZj2gWLm55EEjkbX9Ni2Y5ttUubnkQSORtfvGGxdNzA3hxF3RZY8NqP1dWkq+2R7pDMPmPKtIzd7gxpLThYZ2vcc1D0zGOd+03HG17jngFB3/AB20UuZ7qMsQqhYcvp0NqGMajq1b5OBsNuuetT6I0hJYRQuAxxd1b3FttsLKF2kYYgAw5X43uLbNlsPqoviftOQZEELMfypDpH90ZJ/VXXpfgyQ41EgHBuJ8TYeRXMfpEfoHiqVxnmi5udpZSE/IT3F+YG7f2ia9ZQ6GoqPGJnW/ccXeOzlZUZaiSTtFdXA+Tbi4wxXwYupeQY2/NXqficD1qtpH4io6S7Qdd+5v1OQ8zwUkFFJJjaw4/ZaXylymqD/lU67NdSjOR38Mbah8ML6kjFeckjrtKuDqo6kexow8vq7HcFeaYqcWjxO/39FfuFcKjgB05Lt9aRt2byyfIb4UYAycAV2YII4GakYsFWc8uNyu+plqlESiJREoiURKIlESiJREoiURKIlESiKGvuXY2JaMmFzuSmNLH86M+6fUjDetUavR1PVD8xuO8YH333Uscz4+yVUOYOTFkyZ7YSf00GQ3xKfW+Q11z46fSdB/lJdZv7XfY4eBCmc+Cb5jbHeFR7v2fBiRbXCsR1jlGlh+lgZB+Kir0fxU6I6tZCWneMvA/QlQu0eHYxOB7/f0UDfcn3kedUDMB3TEn6h736q7MHxBo6Xsygf6rt9cPNVX0czc2+GKj9dxDtmeL0y8f+1XtWlqMbMd/wAXfdRddm8eIX7XmC5HS6m/xW/3rQ6KoziYWf8AAfZOnk/cfFfiTjU7dbiU/wDVb/et2aOpm9mJo/2j7LBmef1HxK8RDJKdleQ+gZz++pTJFCMSGjvAWA1zt581KWXKV5JjTbuo83xH+psH9Vc2fT2j4e1KD/p63pceanZSTOyb44KdtfZ9pI+k3CJnoie8x9ATjJ9AprjS/FYkOrRwued5y8Bf1Cst0dbGRwCu/L3JSJgwW2D/AC1zkH5IRqB9NKfGqMkela//ADMmo39rfsD6k9ymaaeHsNud59+iuNny2gIaZjMw3wwwgP5sfT1BYsR2NXqTRlPS4sbjvOJ/jlZRyTvkzKm6vqFKIlESiJREoiURKIlESiJREoiURKIlESiJREoiURc17YRSjEsaOB01KGx8M9KwQCLFFGycsRfYaWP9GQsPkr6lHyFUJdFUkmLoxyw9LKZtRI3Irll5alxhLkf9WIP/AJGQVRd8O0pN2lw5j7KUVkm2y525XmPV7dvjCw/8zWn+A27Mzh77ws/i97Qi8rzDo1uvwhY/+YrP+A3zmcffen4vc0Loi5bl6PcL/wBOHR/mdx+qtm/DtKMXFx5j7LBrJNll0x8rxfbeaT9J9H6owgPzq7FomjjxEY54+t1E6okO1SVlw6KHPhRomeulQCfiep+ddBrQ0WaLBQk3zXVWUSiJREoiURKIlESiJREoiURKIlESiJREoiURKIlESiJREoiURKIlESiJREoiURKIlESiJREoiURKIuSeWYNhI0ZdtzIVPr7ug/t39KlaIyOs4g91/r9FjFeP0m4zjwEx5+N8e2j4VtqQ27Z/4/ylyvSCeYsA0SquNz4mog4GwXRuOu+R8K1c2IDBxJ7v5TFdtRLKURKIlESiJREoiURKIlESiJREoiURKIlESiJREoiURKIlESiJREoiURKIlESiJRF//9k=" id="279" name="Google Shape;279;p41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1"/>
          <p:cNvSpPr txBox="1"/>
          <p:nvPr/>
        </p:nvSpPr>
        <p:spPr>
          <a:xfrm>
            <a:off x="0" y="6534364"/>
            <a:ext cx="9144000" cy="32363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b="1" i="0" lang="en-US" sz="1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Группа разработки Oracle				                 2014	    	 	                                    Зацепин Сергей</a:t>
            </a:r>
            <a:endParaRPr b="1" i="0" sz="15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" name="Google Shape;281;p41"/>
          <p:cNvSpPr txBox="1"/>
          <p:nvPr/>
        </p:nvSpPr>
        <p:spPr>
          <a:xfrm>
            <a:off x="0" y="72000"/>
            <a:ext cx="9144000" cy="576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Установка и создание базы данных</a:t>
            </a:r>
            <a:endParaRPr b="1" i="0" sz="31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2" name="Google Shape;282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13495" y="1484784"/>
            <a:ext cx="6917010" cy="49010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2"/>
          <p:cNvSpPr txBox="1"/>
          <p:nvPr/>
        </p:nvSpPr>
        <p:spPr>
          <a:xfrm>
            <a:off x="179512" y="836712"/>
            <a:ext cx="8784976" cy="58326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</a:pPr>
            <a:r>
              <a:rPr b="1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Создание БД – Системные пользователи </a:t>
            </a:r>
            <a:endParaRPr/>
          </a:p>
          <a:p>
            <a:pPr indent="-1397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397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397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397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397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397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endParaRPr b="0" i="0" sz="3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data:image/jpeg;base64,/9j/4AAQSkZJRgABAQAAAQABAAD/2wCEAAkGBxQTEhQUExQWFhQWGRwVGRgYGB0XHxwaHhwWHRgeHRkgHighGx0lHRkcITEhJSorLi4uGh8zODMtNygtLisBCgoKDg0OGxAQGywmICY0LCw0MC0sLCwsMCwsLSwsLDQsLCwsLCw0LDQsLCwsLCwsLCwsLCwsLCwsLCwsLCwsLP/AABEIAOEA4QMBEQACEQEDEQH/xAAcAAEAAwEBAQEBAAAAAAAAAAAABQYHBAMIAgH/xABKEAACAQMCBAMEBAgMBgEFAAABAgMABBESIQUGMUETUWEHInGBFDJCkSMzUmJyobHBJTVTVGNzgpKTsrPRFiSDosLS4RUXQ8Px/8QAGwEBAAIDAQEAAAAAAAAAAAAAAAMEAQIFBgf/xAA/EQABAwICBggEBQIGAgMAAAABAAIDBBEhMQUSQVFhgRMiMnGRobHwBjPB0RQjQlLhYvEVNHKCktIWskOiwv/aAAwDAQACEQMRAD8A3GiJREoiURKIlESiJREoiURKIlESiJREoiURKIlESiJREoiURKIlESiJREoiURKIlESiJREoiURKIlESiJREoi8551QFnZVUdSxAH3miKLk5mtx9V2k/q0aQf31GkfM1UlrqaLtyAc8fAYqRsT3ZBczczk/VtpvixiUH7nJ+8VRk09RNycT3A/WylFJKdi8m5jn7W8fznI/ZEah/8jpdjXeA/wCy2/BSbx75IvMc/wDN4/lOT/8ApFP/ACOl2td4D/sn4KTePfJeo5nI+tbS/FGjYD73U/cKlZp+idmSO8fa61NJKNi6I+Z7c/WZo/PxI2QD+2Ro/XV6LSFLJ2ZB429VE6GRuYKlLa5SRdUbq6+akMPvFXFGvWiJREoiURKIlESiJREoiURKIlESiJREoiURKIlESiKL4hx6KJigzJIPsRjUR+kchU/tEZ7ZqrU1kNMLyutw2+C3ZG556oVW49zeYx+GnS2HZE/CSH5lTt8E2/KrlN0jWVp1aGIkfuOX/UeJ7lYMMUWMruSofEef4Q2YYGlcdJJ2LH5ZLNj0yKuM+GquoxrJ+TcfsPIqI10bPlM5lQd7z1eydJBGPKNAP1tk/rrqQfDGjos2Fx/qJ9BYeSrvr53bbdyipOKXMmczTvgEnDucAdSQDgAV1I9H0kXYiYP9oUDppHZuPiVxNMx6sx+JJq0GNGQHgo7nevW4jlico4kjcYyrakYZwRscHfI++sarHDIHwWbkLtae9gAZjdRKehbxEB+GdjVZ9FRzYOjYeTStxLK3JxHMrus+eL2P/wDKHHlIoP6xg/rrmz/DWjZf/j1T/SSPI3Hkp2V07dt+8Kbsef4y2Z7co3TxIGKt94KsB8GNcp/wxU0+NFORwdl5XHi1WBXsf81ngr3wDnHxPxNwk/8ARy+5IPgwAOPUq2fOqcldX0OFbDh+4ZeI6vLBStihl+U7Hd7xVrsOYIpGCNmKQ7BZMDUfzWBKufQHPmBXTpa6CpH5TrndkfD65KCSJ7O0FLVbUaURKIlESiJREoiURKIlESiJREoiURKIuXiF/HCuuRsDOB3LHsFUbsfQVo97WNLnGwG0rIBJsFSuZea9K6ppDbxH6san8LJ8WX6vwTp3bfFcQ19VXSGGgb3uOQ+3PHcFa6KOIa0x5LMeMc9SuNFsot4vzcaz8T0X5b+tdih+GKeI9JUnpH8ez4Znn4KrLXvd1Y+qPNQ/C+BXF1JEFU5nYqkkmVV2ALH8IQdRwD0zXoy9kbbDIbBs5KlqlxupWThnDrYkXFxJdSqSDFbL4aAjYhpn3O/5IBrQPlf2RYcfss2aM14tYxPwkTogEsV0Y3bu0bplMnvgkCs6xE2qciEsNW66fZkNV1LH/K2s8fxyoP7q1qcGA8Qsx5qoKcgfCrO1RrXOYSLe74rxDSGlg+jwwahkLJJHGC+D1KgjHzrnR9ZjI9huT3Aqc4ElQPLfEeKviZ0uLy0clZYziVXXcOAhPukdsAbjyqWRsI6osDsWrS845hcfL1lbxxcQup7fxIoSIY4ZSVOt5OjMN1dVABPUZNbyOcXNY04nHBYaBiSuK5/+mSozRm5tZApKxti4jYgHCh9nGTtltq2HTA2Nj5FY6pUde8EnhhguXTTHNvGwIztnG3UEgZB8q3D2uJZuzWLEWKl+Dc7zRjw5wLiE7FX+tj0bv8Gz8RXnq/4Zppz0kH5b94yv3bO8W5q5DXSMwd1hxWm8r82B1zbyeKg+tBIcSJ+ixOfk2VOwDKBXDNXWaOeI65t27Hj3j5O33VsRxTDWiOO73/ZXjhvEo51LRtnBwynZlPkyncHv6jBGQc124pWStD2G4O0Kq5pabFdlSLCURKIlESiJREoiURKIlESiJRFGcZ4wsACga5W+pGDjP5zHfSg7t8gCcCq1XVxU0evIfue5bxxuebNWWc3c5CBzhhNd4wWxhIgeqqudv0c5OBqJwK5tJo2p0w4TVF2Q7AMz7/cR3BTSzsphqsxdv3e9yzjXLdTrrfVLKwTU7YGScDJ6Ku/yr2sMEVNFqRNs0bB7xPFctznPddxuVYbNrTh8gW6tpLi6R8SpIQIo1DdUUZ8UlMMNW246Vg68o6psPP8AhZFmnFevPl9cw8QSQzNLGpS5tTnCeGTqQKowoxjSSBkgb9axA1jo7WtsKPJDlJc439pazrNDZRytdoLpZZ2LoDISSFhGATnc5PU1pC1726rnWthYfdbPIByTgPDrq5t+IrPF4P0pUmiZ1ECGSJgdgcaQQRv8etJHsY5pab2w34FGgkG+1ePKdhBw+6juLi/tfc1AxwlpyQysvVVwOue/SsyudKwta088FhoDTclQTcL4ainF/LIQPdC2jIM42BLN0+VS68pPZHitbN3+SnOI81W1xc38chcWd54REgQlopIlQK+jqVypBHXAFRNhe1rSO0L8wVnWBJ3FfzlK2srS7hlk4ikihtliV1GcHDSs2Aqjrjck4pKZHsIDPH6LLdUHNSiyX0XD4JLBWczSzXVw0arL9c+4jR7k+5jIxsVrT8syESbAAFtjq3aq5ak8TuYrZ7aCCTXqmlijMLeEoJk1rnAOO+2+KmP5LS4EkbBnitB1jaykubONC94fNIoxFBfKsK/kweAUTA7ZI1Y/ONaRR9HIBtIx77rLnXbdRvGOWiotLOCBpL4xme405JXXgpGd9K6R1J7kb71uyW+s9x6uQWpbkBmoziPAr2wZJJIpITn3ZAQRny1KSAfQ9aO6GpYY3WcDmCg1mG4wVz5T508Z1WRhDdD3UlH1X/NZehyfsnY9QVOMeNrdE1Gi3GooutHtacSPuOOY23C6cVSycakuDthWrcF4yJso40TKMlc5DDpqQ/aXPXuCQD1BN6irYquPXj5jaPewqOWJ0ZsVLVbUaURKIlESiJREoiURKIlEUZxziwgUBRqlfIRM4zjGWbyRcjJ9QBuQKrVdXHTRmR/9zuW8cZkdYLH+debTEXhhfVcN+Om7g/kr5Y6YGy/Ek1S0VoqTSEgra0dX9LdhHHh/7ZnDOSoqBCOiiz2n37Co1nw53Rpykht43UTOmCVDHfr3x3O2SM9a9oXAHVGexcu21XLmPkyxBj+jXnhiZBJF9J/FSDbOmcD3SCcFWGd6rxzyY6zct2Y5KQsbsK6uM8tXV1agzQkXtqnuyDDrdW46YdcgyJ5Hcj47aslYx3VPVPkfsslpIxzVabikU/DRDM+J7VwbckE64nPvx5AONJGrfA2UedT6hbLcZHPvWlwW2K/tjzvcw28UMQiVoQwSYxh5FVm1FVZshR8uw8qw6na5xJ27NiB5AUFxG/lnbXPI8rebsW+7PQegqVrQ3BostSb5rmrZYXtb2kjjKRu481Ut+wVqXtbmQs2JX5ngZDh1ZT5MpX9tA4OyN0yXnWywvW1uXibXG7xt+UjFD94INYIBwKzkpx+dLxkkSSXxDJEYNbKNaoxBcKwwfexg5z2qLoGAggcVtrlTHs3vbZY7tLtlCKYblVJwXaEyMVUdz9Xbvmo6lryWlmeI8VtGRjdevNHG5IrSHQSs/EQby5kU4YqxxFEG6hFXbH5vqaxGwOeb5NwH1KPNh3qF5J4skTyw3EmLSaKRZEbJUtpJQgfZfUBhtv2VJMwkAtGIstWm2ByXFJytdLZreNEfBbv3A7OV7ITsG9PIgncTM19QHFY1Ta6tHJvNmrRBcOVdSPAnz7yt0AJPftk7EEqc538jpfQ76Z5rqEWIxc0ZEbSBu3jmF0aapDx0UvIrZeBcW8UFJAFmT6wHRh2dM76T5dVORvsTLRVsdXFrs5jcfeR2rEsRjdYqWq4o0oiURKIlESiJREoi5uJXywxtI+cL2HVidlUDuSSAPU1q97WNLnGwCyASbBZFz1zQ8AYAj6XMPeI3EUe+lVPpk48yWbviuNo2kdpep/ETD8lmQ3n3i7kFYnlFMzUb2jnw97Flde8XIUty1x6Szl1qA6MNEsTbrJGeqsP2Ht8CQY5Iw8WK2a6yvK2Fu9v4Svnhtyxa2lbc2V1/JyeSMTj1z66jV1nB1/1DMfuG8KTVBFtnoqJwzjt1aFlt7h4xkqQjakPUEgHKn0YDNW3Rsf2gow4jJRjMSSSSSdyTuSe5Jrdar+URBWFlagvKVlGFb8ZsCdUgz2IYL0P6ODkHv0Pzs6f0lI8t7OOFm4cQT9cMeGI7Qo4Gi+fNWy04pcSMkVtJCilMR6VUKxHXOFbSyjHu4APX0HSpKuSpbY9V4PWBGzhwO/G3goZIww7xsVqu+HAxrE0azg7MZsN9+1dIG2SgWHe1LleOyuFMG0Umfd/IcaSVBPbDAiurSTF4IdmFWkYGnBUqriiSiJRFZbDjtvJbx219FI6w58GaFlEiKxyUIb3XTPTPSoHRuDi5hzzByW4cLWKnY7Hh8cMV69s6WyErDHI+qW7kz1cA6EjUg9OuN9sBoy6UksBx27gPutrNtdfnjvFbhJ//AKpbSme2l/BsrDaMd7eaMbBd9j0Oc9TljGNLeicLEe7hCT2gqhzA9s0pa1V0iZQxjfB0Oc6lU/aQdiasR64HWzUbrbFe+QuZWl0RM+LmH3oZD9te6t+VtsR3GD1XI8Tpehdo2f8AG046h7Td1/odm48DZdWmlE7OifmMiti4TxFZ4w4BB+qynqrD6yn4efQggjYiupFKyVgew3BUDmlpsV2VIsJREoiURKIlESiKgc5cwKviTNvFbkpGv8pNurH5HKDy/CHpiuDXmSuqW0EJ4uO4Z+Qx77BW4rRMMzuSwq+u3md5JDl3OSfX/YdAPIV7mngjp4mxRizW4D3v3rkPeXuLjmVY7/liOWD6Tw52mjVR40LY8aI43JUfXQ4JyOnrg4w2Uh2rJhuOwrJbcXaoTgfCpLqZIYgCzb5Oyqo3ZmPZQO/wHUipXvDBcrUC5sF+EvZY0lhSU+FIQHCnKPpPun1HcHbIxTVBIcRilzkuStlhKIlESiL08dvym+8io+iZ+0eC21jvWj+xxPpE7rKocRAOC25Gc43651AEfOudWwsYQ5osp4nk3BWx3btHGTqBwScscZBJ2z2O+B8qpqVZR7ZbdhBbsdRXxT75IO5jAxkdvd777GrtCeue5QzZBZRXUVdKIlESiKf5c4+Ila3uVMtnKcvH9pG7SRH7Lj9dRSR6x1m4OHvFbtdbA5Li4kRA80NvcGWB9OWXKiRRhl1L5qTg+oNbN6wBcLFYOGAKj4kLHSoLMeyjJ+4b1ucMStV2S2txbNG7xywuffjLoyE4PUBgM/8Az61E9sczHRusWnAjvWwLmkEYFbJyZzKrqlwNlfEVwv5DjZX+AJAJ/IYE/UrwlM1+jK11FIeo7Fp78vHI/wBQwzXXeRPEJRmM1pFd9VEoiURKIlESiKL5jvjFDhDiSQ+Gh8iQct/ZUM2O+nHeqtZUimhdKdnmdi3jZruDVg3tD4oHmW3j/FW40483xvv3wNvjqqT4YoTFTmqk7cmP+3Z45+C1r5dZ/Rtyb6r05DsLOeOeOaB5rofhIkWUxF0Ue+qEbGQbnDddumDXfnc9pBabDbgqjADmpThNhYxxi/t7u7sSsngqZkWUFsZZQqbuuBvn91RvdIT0bmh23BbADMYLm5z5igVHishFruAGup4QVV+vuIpOUDH3mHrjJya2hjde774ZArD3DYqHVpRJREoiURKIpnlfl2S9l0IQiLgySN9VFzjJ9fIVDNMIhc5rdjS4rfuVeXorGMJDjw2wS5Hvu5AA1bdOpHlnHx48kjpDdytNaGiwXbfgvIgxqTGQQM53GpWPTTtq7ZKgVosqp+0y2E3DZ9DArEUdFA3GMFh07JqP356VPSu1ZR4eK0kF2lYPXaVRKIlESiJRFJcE4lHAzNJbRXGRhRLqwp88D63wPpWj2F2RI7lsDbYtE4Fxae/t1FrNFYNCx+lCJEjXwDkrKhIJGnSVIz13+NN7Gxu6w1r5X37lK0lwwwVK535oF3MqozfR4RohDsSzDbVI5O5Z8A79setWYIdQX2nNRudrdy9OQuLiG48N94p/wbA9MnZT950n0b0rifEmj/xVJ0jO3H1h3bR9RxCtUM3RyWORw+y3zle8LxmNzl4ToJPVlxmNvXK7E/lK1UdHVYqqdsm3I94935qaaPo3lqmavKJKIlESiJRFQud+MiMzy9rZPDQecr6Sfj1jGe3v1wNItNbWRULcibu7v4APiFbhIiidKeSxfl7hRu7gIz6Fw0ssp30RqNUjnzP7yK948iJnVHAD0C5ABccVYrPliO4Am4RPMZIHXWs+iNkzqKSK4wunKnY7+fkYTKW9WYCx3LYNvi1SHtMs53tre4nUQPGxhkh2CtI5LmWIrkNrwSwzkY+OdKZzQ4tbjx+hWZAbAlZxV1RJREoiURWOy5KupYoJlVPCnbQjF8YOWA1DGQCVO+/riqr6uNpIN8FIIyRdel5yp9EuFiv3MalBIWhxJhSWG+cfknzqpNpRjCABn72LoUmiZqlj3stZueNt/LYta5K4nw2GNLezJYyHbIw8jYJOdWNwAeuAOgqm6cSuuTco+jmhbdzCBhs35Yqw3FxrPuksp0g5OlVYkYBIGoNtj80sPMUUKrDe0W2R5EOVMfuaMfX0ZB8MdgTsc4wMVCahgvfYuk3RNS4xgC+uLjHIcd3vau234pHcRRyrmSMkRNt1LLgxOM+8cO3vHA1EY6mpGPDhrBUp4XwyGOQWIWS+0nlyO0uCIFKxlPEMbHdDlgQDuCu2Rv5jO1XBpMRkNkF77VvT6KkqY3yxkdXZvzy8FVJIWUKTjB8s+Wd8ipKTSbZ5ej1bc7qSv0JJSQCYuBBI2EZ96/FdNcVKIlESiK9cn3kTWc0UkbLBCDcXZRveuPeC28IPVUznO/b1NVZmu1wQcTgOG8qVhFlzvz9chfwNvbQ22dAjEAZOmdLOR7zY32we+Kz+GYcySe9Y6Q7FHc32kQ+j3MCeFHdReJ4Y6RyKxSQL+bqGR/8Ayt4icWuxt6LDwMwtR5D454i205P4wfRpf0wfcJ/t7D+urw1PH+A0nLSfpd1m+o8rjkus93TQNk2jArSK7yqJREoiURedxMERnY4VQWJ9AMmiLCvaTfEQwRHZpWa4kHqSTj4anOP0RXM+GmfiKuesP+kc/wCAPFTVx1I2Rc1G8qGFLW4W4eW3+mARR3Ph+ImlGzIux1btgNtjA6ivWS6xeNXHVxsue3I32qS4ly1NDwzw7XTdrNKZZ5bc6xoQYhQqPeIyS5GDgg71o2VrpbuwtkDxzWS0huCoktxIVEbO5VDsjM2FPQ4UnCn5VaAGYUa8aysJRF/VGSBsM7ZJwPmew9aIrYns14kQCLcEEZBE0RBHYg66r/iot/kVJ0blcuFWXGoLH6Gtmh0kmOQzRAx76gQNW5Dbgk1TeIHv1tbyKlbrgWso/mTgPGr1o3ls4hIilCyyRjUM5GR4m2Dnp+UarT0tNL+sjkujo/SdRRFxa0EHYfVR3BeSeMW0sUqW6kxMGAMkWNu20gON8Y8qz+EpA/Xa4398FmTS1XJAYHgFp8sb2GOQyHBWNl5g8SV1toVWXGqLVEUzjGcGTOojqc74HlU4ZTWxcffJc28m5VKf2e8XcgtDlgdWrxYsk7jJOvfrv51CKSj1nOc4m+z2F0xpitETI22GpkdvO5OGOVlM8L4BxyC2mt0t00THUzF4tQOFGVPiYU+6DnGQd63igpIxYONvfBVKqrqKmTpJAL5YcFzcY5V45csjzQqzonh6i8IJXORqw4zgk4P5xrWamo5c3Ee+5TUOkqqjv0dsd/8AcKKHs04ppC/R/dHbxYf266kZFRskErSbjvWkmkKySA07zdvcMMb4cP7IfZnxP+bD/Fi/96vfiot/kVz+jcqnLHpYqSCQSMqQw28mGxHqKnButF+KysJRFNcrcVWF5ElRnguEMEqrgNgkFWXO2pW3GfWopWFwBGYxWzTZWu64JDbW13Z/SjdSy6XighhLvFKucM+lmVCVOlh5dKgEjnua+1gNpOBCkLQAQo7mDgPEZohPLbCCC1gCqmQuEQe8QmS2Scscgfq33jkiadUG5JWrmuOJC9fZnclhcW4OGYCWM+TrgaviDoPyry/xVGYnQ1rc2mx7sx9RzV/R7tYOiO3H35LeOHXYlijkGwdVfHlkA4+VXwQRcKJdNZRKIlEUPzbJi2df5QpF8ndVf/sLH5VUrpeippH7gfHIeakibrPAWA+0W8130nlGFjHyGo/rY/dVz4Yg6LRzDtcS7xNh5AKGvfrTnhgrBxrhFq0FjbSXqW08EAYpJGxTVMRIxMg2U5x18q6jHv1nODbgn0UBaLAXUZBylxC3zPZyxyKo1GS1uFPujfLAlcjHbBrczRO6rx4hY1HDEKp3Ny0rtI7Fncl2Y9SSck/fVgAAWC0vdeVZWEoiURfRnspnZ+F22o5wGQfBXcKPkAB8q41ULSlWo+yFbqrqRKIlEX8Y43NEX4gmV1V1IKsAykdCCMgj5URelESiJRFXfaHOycNu2UkN4TDI9dj+o1NTgGVt1pJ2Svmeu2qiURKIv4RRFovH+brm3j4fJbuIreSBJGjjRFDSRtiZSdOcZGMZ71TjgY4uDsTf+ymLyLWX6dvD48yuxaC61JlmLZiuY8qBnookIGPzaZ09xmPUfwmT1WeUJDb8QiVjuJGgb1Jyn+bFUtPwifRsvAaw/wBuPpdSUbtSdvgt/wCUZPwLJ/JyuvyJ8RR8lkA+VcfRUvSUkbuFvDD6K1O3VkIU3XQUKURKIq9zacm2X+lLH1AilH+ZlPyrjaek1aJw3kDzv9FZpBeUL524xKJLqZmOFaZsnGcLrIzjvgdq9do+PoqSJg2Nb6LmzO1pHHiVZeK2lldStM/Fx4jYyZLR06KFHQ4GwHSt2mRgsGeawdUm914cZ5Ha2tTeLdRPGcKuFeNn1ED3Q31hvnywDWWVGu7UIQssL3VRqwo0oiURKIvof2Pn+CoP0pf9V649Z808vRWouyrnVZSJREoijeZbrwrS5k/Ihkb5hGIosgEmwUb7N7nxOF2LeUCJ80Gg/rWiEWwVkosJREoirHtNP8F3f9X/AOS1PTfNatJOyV82V2lUSiJREoitPDL6zls44L2WZPBkkaMQxhm0vpLAux041Z2x261A5rw8uYBjv4LcFtrFTvBeD8MuA0ri+NvEArXFzLGiKBsqLpGpj2CL0z2yKikfM3AWvuAWwDDiqVeTwpdF7YMIFlDRhuulSCM5Oe3epnxmSEsfmQQeYstQbOBG9fQnKkg8W5QeUUv94On7IRXhvh1xNIWnY4+gXWrB+ZfgrLXeVRKIlEVZ5pb8Pbj+jmPzBgH7zXA+I/8AKtH9Q9HK3RfMPd9l872lt406x61TxJNOtzhV1NuxPkOte8HUjHALkZuWlx8p/RQPoEUF5PjP0iaaMqp/o4NWPmxyPWqfT6/bJA3AepUupbJU7m7g3ElP0i/Vzk6RIzowyfsqFY6Rt0AA2q1FJEerGo3B2ZVZqZaJREoiURfQvsd/iqH9KX/VeuRWfNPL0VqLsq61VUih+ZONfQ0EzxloFP4ZlyWjU4w+gD3kH2sbgb4ODRF+eNzNPYySWcgLlPFhdGyGZffQZHVWKhSO4JFEVb5h5mju+BSXMewlRUK9SrM6o6n1BJH66jlNmE8FboY9eqjbxHkVyeyfjccPAxLK2EtzJqPpnWAB5nWAB3JFbNOCimb+ZYcPMBWrke6lms47iY+/cZuNOchEc5iUeQEen55PetlCvbhPMKXM0iQDxIovdecH3PE29xPyyBuxGwyo3JOCKZoiq/tP/iu7/QH+ZanpvmtWknZK+ba7SqJREoiURWfkbgtrO8j3dxHFHEARG7iPxSdWBr6hRjfAJ3HSoJ5HtADBcnyW7ADmpnmCCG5KiXitpHDHtFBbxPIkY/NAIy2OrHc79OlRxlzMmG52k4rd1jmVSeM28SOywTePHgYk8MxZONxoY5GD3q1GSe0LeahcvoPlFszOfyoIj9zSf+1fPtA4dM3c77rtVf6e5W2vQqmlESiKs80r/wAxb/1cw+82/wDtXA+I/wDKtP8AUPRyt0XzD3fZfP8AwK3R72COVdUbzpG4yRkM4U7jcda92XHotYbr+S5FutZSNhwKF7jiUTp+IhuZItyMNE3u/H3c7GsOkcGsIOZF+aAC55r8cPiVuFXZ0jXHcQMGwMhXDrjPUDI6UcT0reIKyOyVXamWiURKIlEX0H7G/wCKof05f9V65FZ808vRWouyrvVVSKKHHrV5Gt2ljEoypik9xiOhwj4LKfMZBoiyvikk/L13mHL8OnYssbE6UbqyZ30EdQ3cdc6donktNxkr9OyOduo42cMj9+HHMcRlS24uUa5toc/RbiXxwrDBQqSRsNumlT2OkEdKrSygxutkuzRUZZVRF4s4A3HcCL+hvtvwUVw/i7G0WxLaIZJ1lcjJOCqKdgNwoXON8k5+yKl1tmy5VHoRbWGLi0ADvGJ9BzJ2LR7vj1xxiccPsg0FmoAlYdRENjqI23GwQd+pO+ndrzIcMlWkp2Urevi/dsH3I27AcMTlpNpfWFhHFaRyImkaUhQ65G7k+GuXYk5JOO5JqZc5WKiKre1H+K7v9Af50qem+a1aSdkr5urtKolESiJRFZuWoIIraa9uIhPokW3hhb6jSMpcs/mFQZA77+mIJC4uDGm20ngt2gAaxXSnO6P7tzw+zeHuI4vCdR30ODsQPh8RWPw5HZcb991nX3hQ/OPCFtbl442LRFVliJ6mN11Ln1G4+VSwPL2gnNaPFsFu3KC4mYfkwRD72k/9a8DoHHpnb3fddmr/AE9yttegVNKIlEVe5tGDbN/SMh9AYpD+1APnXG0+zWoidxB+n1VmkNpV89XTeBfM2PxVwXwPJZNW3yFeuon9NRxuG1jfNq5so1ZHDcT6q4tzNZxtJeLwyf8A5nxYzI85VX1/jVUAEfd086dE82YXjC2zwWdcZ2X54yv8HS/RLS2WCURPM0F087x6TrTxEZQVxkg9cZNGfMGu43F7XFvBD2cAs8q4oUoiURKIvoL2NH+C4v05f9Rq5FZ808vRWouyrZd8Vgi/GzRJ+m6r+01VUgF8lUebeM8GuovDupYpR9koGkZT5q0YJU/Dr3rQyMGZCtMoql/Zjd4FY9x4lNUFrdTXFo32ZcpowQV2bYnvqCg9tqqvmYMnfX34hdqm0fUG3SQi++4afI+ocoi0iePBk06QCAQclc49Pq7fL4dK73NfcNz9f5XYp4pqch01tUAjA3Lb24dnDjbuGHHw63cplNIyoXUTg476Tg4+NSyvYHWd771RooJ3x68VhcAXJseOqbHmfDeJfgYkX8C88kFux1SGE6y3QY06lB22Gc4675NbNnYTi427lDPo2oDbtiaXb9YHwDrC3cL8VrfJ/HeCWSaYGMbt9eSSKQu36UmnHyBA9KstmjORXFl0fVtN3MPr6XVwtucLCQ4S8tyfLxUB+4nNSAg5Km5rmmzhZRntMuFfhN0yMrKVUZUgj8YgO4qxS/NaopOyV86V2lUSiJREoinuXOMxRxy211G0ltMVY+GQHjkX6rpnYnBwQeo+YMUjCSHNOIW7XAYFcnBoLZ7jTO03g+8VEa6pHwRpQDoCVzk9sVs8vDbtz8lhtr4ro5jvHur5i0Zi1MkKxEYKKNKIpB743PqTUVxDCXXvYE381ntPtyW9cqRfhrhx+TFF818R/wBkorxHw621KXHa4+gXWrD+ZbgrLXeVRKIlEUNzbHm2Zv5Nkkz5KrqX/wCzVVPSEXSUsjeB8sQpIXasgKwD2h2hjvpf6QLIPmMH/uU1f+GZ+l0bGP23b4G48iFDXs1ZjxxXXz+XK2Trn6IbWIRY+oGAIlHkJNXXv08q61PbrDbc3+irv2bl6ezS0cTvcsCtpHDKJ5GGEZChGjPRiWxsM9PhWKkjV1dtxZIxjfYqYnQfCrJUa/VESiJRFvvsghWThKo6hkZ5QysMggucgjuK5FZ808lai7Klbn2d8MfrZQj9BfD/AFoRVVSgkG4VY5k9nfBLaIyz5t07HxmJJ8lVixY+gBrUtClE0l8/G31WO8Z4fAxL2MVy0AOkSSqpBYnb3lQBfhkn1FQOwxyC6kFnWZg55yAA8z9sNt1xWtkjSBCVYAEnAxkjGQN9xv1qB8jgzWC6lPRxPqBE6xFiTYWuRbAZ4Y54LjhgJXIAIABO3TP7v2VK5+OJVGKA6l2gEAAnDK/09O7KU4RYRgrLcxTNak6WeABSD3GXUqxH5IOd85FbA772UUodb8st1t1sfA58r34LZ+VOROB3UYlt18cDrqlcMp8nQFdJ9CKnDQuU6aS9iforhZ8lcPiOUsrcEdzErH7yCa2UJN1G+0+FU4TcqiqqgJgKAAPwidhVil+aPexaSdkr52rsqolESiJRFYuFcwW6RLFccPgnVcjxFLRS4JJOZB9YjO3TsKhdG4m7XEeYW4cMiFZOYOKyWsKTcLWCKylAUTRR5lV/tRzO5Yhs9D386gjYHnVluXDYThyW7jYXbkqvylE1xxCEuSzGQzOxOSSuXyT3ywH31U07MINHSkbRqj/dh6Erekbrzt8fBfQHKMf4J3/lJXb5LiMfeIwfnXF0TF0dHGOF/E3+qt1DtaQqcroqFKIlEXldwCRHRvqupU/Agg/toiwn2lWRMVvMfrIWt5P0lJB+50cfOub8MP6CpnojsOsPT0LSpq8a7GS8lWuBc13dopSCXEZOSjKrrnzCsDg/DFeufCx+LguaHEZL88d5ou7sATzMyDcIAEQeXuqAD881lkTGdkIXE5qHqRapREoiURb/AOxb+LE/rJP81cis+b4K1F2Ve6qqRQV3wCyRnup40Zl1OZZz4mhdydJckRqB2XAoizK7t7rmC41Q5g4dGSiOwxqHRii/ac9PJRt1zqhcwvOOS6EU7aZhDcXnM7hu+9s8shjSl4KC9zPbg/RLaQQhmOS5c6V36E40sfLUPOq8zLscfeC6+jagCphYcyDfmCfSw4WO9Q9hw5xAt2QfBSVYXZeo90Mw8t1OxOfqn0qQtvnldVRPqHqGzw0EHhjceh7gVo1jFPwG6EjZl4bcYDsoyuD9VtO+lh109xkDO2mRoLDY5e8/eKpzvjqW67RZwzH/AF4cM28W5agOVbKRluYY1jkIDLNbnwiQcEElMB1IxswIO21TLnKw0RU/2tH+Crn/AKf+rHVik+aOfoo5eyV8612VVSiJRF/NQ86zYov7WEUjwzjUsCTRow8OdDHIjDKnIwGA7OvUGtHRtcQTmFsCQrP7M7bT9IucZ0J4aDzY74HqcKP7VeS+LJTIIaNubzflkPMnwXQ0c22tIdgW8cLtPBhjjznQirnzIAyfmd6vNaGgNGQUZN8V1VlEoiURKIs+554L4n0iH+XXxo/SRdIYegyEb11tXBrZPwNfDWjLJ3dkf/rl3K3E3pYXRbcx771g5BGxGCNiD2PevfAg4hcZelrbPI6xxqXdjgKOp/8Aj17VHNNHCwySGzRmStmtLjYZrU7Lkq0gtT9KCs+kl3LEaTjom46fef1V87n+I66prAKUkNuABYYi+bu/y811m0cbI+vn7yWTivpK46URKIt99in8WD+tk/aK5Nb83wVmHsq+1UUqhuP8BF2USZs2ynU8I28RgcqHbO6Dro7nGTgYJE5ld4rORbdfwhUQwqo2V3xHGcAe6qlgSegANEVd43yxHacEkto9xFGJC2N2dWV3Y+pIPw2Hao5ReMjgVcoJC2qjd/UPVQ3sm5fjuOCSRSjKXEj5+WlVYeoKZHqKywdVaVDiJbjZb0Vu5Ps2awW1u0DtDqtZAwyrqmyNv1DR6G+fmK3VZdHLPAWstcMb6rT60SMSXiJJ1IG+1H3Gd13G4IwRT1EVN9rx/gq4+MX+rHVmj+cOfoo5eyvneuwqqURfw0CLbuER+LbRM9lEEZARGCpIHb3WQDcb9e9fJK17oKt7WVDyQT1sRj3hxPDJd6Ma0YJYFAc0crWro7RR+BIkbSknUq4XG2nBU/FTtt1zXY0TpytZI1kr+ka5waMicdt8+RGPBV56aMglosRisxzX0NclbdyDwPw0toWG4/5qb9IEFAfUPpx/VGvAxyfj9KyVP6WdVvoP/wBHmuwW9DTtZtOJWmV3VVSiJREoiURRHMtkZItSDMkR8RQOrYBDr8WUkDtnSe1VK6lFTA6Lacu8ZfzwUkUmo8OWC+0DhQjnE0e8VwNYI6avtD55DfM+VWPhmvM9N0D+3Hgd9tnhke4b1HXQ6kmsMnYqd9mzJ4EnhKTdJIpYasaoyVAzk40gavgd+4zx/ioS/iGdKfyiDbg4A87nDvGGxTUOrqG3av5K/wANrvqfDORjONgD1CjsP1nvXi3y4arMB5954+mxdEN2lY7zxy6bSfKj8DIS0Z8vNPl29MeRr6loDSwr6frn8xuDuO53PbxXEqoOifhkVXK7yqpRFvnsTP8ABv8A1pP3Vya35vgrMPZV+qopUoiURcfGbbxbeaP8uN0/vKR++iyDY3Cr3snttHCbMd2Qyf32Zv8AyrAFllzi43KttZWqURKIqX7YT/BU/wClF/rR1Zo/nDn6KOXsr55rsKqlEVg5N4GLiUvJtbw+/Kx6EDcL88b+mfMVw9O6U/BQasfzH4NH15bONlbo6Z08gaBh7wWzW17HJ9R1bHYEZHy6ivlL43s7QK9A+F7O00hU/wBqXGvDgFup9+bdvSMHf+8cD4Bq9V8JaO6WoNS4dVmXFx+wx7yFzK+XVZqDb6Kl8jcH+kXILfiofwjk9Nvqj5kZ+CmvVfEWkfwlGQ09d/VH1PIeZCp0UPSSY5DFb7yrakRmZhhpiGAPURj8Wv3EsQehdhXN0ZSfhadrDnme8/bLkrE8nSPJU3V9QpREoiURKIlEWd858uq4ktzskuZIG/IkGSy/flgO6s4Gy1wKsv0dWNrox1Tg4d/3/wDYcVbjAmiMTs9nv3gsd4ZfS2NzqxiSMlXQ9x9pT6HqD8DXr6qmg0nSal7tcLg7jsP3HeFzGOdDJfaFsacZEsMUluQfGbQrN0Q4YnUPMaSNPc4FfKZaF9NM+KcWLcTbbla3A3vfcvSUupKC85AX45gW88eC5eLW1vLE9tKzMo3eViPckJ906jsHJOyDoDjAB3moqmopp21MIsdjd7dotu4nblitp6U1LLkWvkBnhtHAbznxxWR8d4NJaSmKUb9VYdGXsR+8dq+p6P0hDXQiaI942g7j9DtGK8xLE6J2q5R1XlEtG9knOkdoXt7htMMja1c9EfABDeSkAb9iN+u1OrgL+s3NSxPtgVuMUgYBlIKncEHII9DXKOCsr90RKIlEXPYWaQxJFGNKRqEUZzhVGAMnc7CiLooiURfxmAGScAdzRFi3td52juFFpbMHRWDSyDdSV+qqn7QB3JG2QMd66dJTlvXcq8r74BZfV5QqR4DwWW7lEcQ9WY9EXzP7h3qhpHSMNBCZZT3DaTuH1OxSwxOldqtWw8A4eIVMEOkRRNofUNTSMVVmYnIC51DsenYYr5XpCrfVSdPNfWdlbJouQAPfndelZBHTxNAvci/mRuxy5LmzDDHJcTANGmkxlwCyhchYwOzK+QD31Dfat4o56mVlPD2je9suLjwtnz3qerqjEzO2d7bSdvG42fdZLxS/ku7hpGBMkjAKo3x2VR8On3nvX1OkpoaCmETTZrRck+ZPvgvJPe6V9zmVr3JfLIREtuvSW5bzz0j+DY0/oq3QsK8ZHI7Stcap3y2YNHdl/wBjxsF1S0U8XRjM5+/JabXfVRKIlESiJREoiURcfFeHrPG0bEjO6sOqsN1YeoPyO4OQTUcsTZWFjxcHBZa4tNwsf595aaYNIq4uoRiVB9tfssvntkg9xlTuuBytE1rtF1H4KoP5bsWu3E/Q7dxxyKnqYhOzpWdoZhVDlLmL6M5WQa7aTHiJ1x5Oo8x+v4gV39NaIFdHrMNpG5H6Hh6Hhe9Sjq3QPuDgtJvI4vDjkUhomdBCsa5GCdTED7UjYZcnoD294n5w3pWSOjeCHAHWvnfIchgbbc9y9ZSzmW+qdhJJOeFh3AYG38Lz4vAt1FItyuUQkmRMfgW22Q4y+kD3z0ycYOCBPQ1UtDM19OcT+k5OHHdf9PjffXqKGOYNYMzlvPHhfYN2fHMeP8AltSC2Hib6kqbqw7b9j6fdmvpGjdKwV7epg4ZtOY+44+Nl5ioppIHarwomumq667Lik8IxFNLGPJJGUfcDitXMa7MLIJGS6v8AiW8/ndx/jP8A71r0TP2jwWdY70/4lvP53cf4z/706Jn7R4JrHep/lT2i3dvMnjTPNAWAdZDqIUndlY7gjrjODjHqIpaVjm4CxWzZCDiujnX2jXM1xIttM0VujFU8M4LgHGst136gDAxjvWsNKxrQXC5WXSEnBVg8zXn87uP8Z/8Aep+iZ+0eC01jvT/iW8/ndx/jP/vTomftHgmsd65rzi1xKNMs80i+TyMw+4nFbNY1uQCxclcdbLCneXeV5bn8ISIrdd2mfYYHXTn6x9eg8+1cbSmm4KHqdqQ5NGfPcPPcFapqSSdwDR74LRbaBLeN4LdVAUhTGy65JywGSdxhSufe6DB6BcV89qamarlE87sTtBs1gGwcb7MzxvdenpKOOFrbd+tewFt+832eGa67aNQHkMjrGq7y6tDKF6xzA5yy9n6479zVOu4tja27icG2uCTtb37Rl9JJ5hG3rAb7EYf6mncdoyvs2DM+b+Y/pLKkYK20W0a+fbW2e/lnp8Sa+kaE0OKGMvkxldmd3AcN+/uAXlqyqdO+5yVk5B5baPRcOmqaT3beM7dQfePltk57KCe+K42m9IPrpv8AD6U4frOzDZ3DbvNgrNLCIm9NJyHv3ZbNwbhogj051OTqd8Y1OcZOOw2AA7AAdqvwQMgjEbMgonuLjcrvqZapREoiURKIlESiJRFE8d4T4wDxkLMn1SejDujY+yfPscHfcGnW0UdXF0b+R3H3mFJFKY3XCxrnTlTVruLdCrqT48GPeVupIA775wNiCGGc7xaH0u+meKGuNiMGuOVtgJ3bjyK2qaYSDpYuYUFylzW9odJy8DH3kzuM9WQ9j6d/TrXW0zoOPSDdYdWQZHfwdw9O7BVaaqdCd4WoWssM0Ubxun0RF1kDuV3AcHoF+sQdycZ6b/Np4Z6aV0crSJDhyO0b75A5c8vRw1AkBczFzsL7r/XZwHl4wwmTXqXSkuX8N1DRNHsfex9STqxJ7n7WNs9J0TgWHFuFwbOB4bxs+ysTNjLdR3Wtgf3X55t2D6XVQ4nyOkp1WbMhYaxDMCNS7e8j77bjY5I1DOK9bQ/FL4hqVovbDXbv/qb9RyBXEq9EOjuWEHZnkd3vA2wKpvEuGzQNpmjaM9tQ2Pwbofka9dS1kFU3WgeHDhnzGY5rkPjcw2cLLkqytEoiURKIlEQmiKX4Pyzc3ODFEdP5b+4v3nr8s1zK3TFFR/NeL7hifAfWynjp5JOyFd+EclWtu0Zun8V3zpGCIgRjr59dtRwfKvHV3xNV1Qc2lGo0Zm/X/jlc8V1qbRVwXHG2Y/jMqZu55NbbJmBmKJglfCyo1hAd5I/dbbqHwMZ24DGs1cz1rXO3W3X3Ox5jFd6KOMMAGTgOBvuv+12I4EY5Lpmu4kUXEjsqxdJnwpkBPvKExkqdsbdhjzOIaeaaToIm3c79I2W2k7CNvmqc8ohaQ+wB2bt2P7v5us15x5ue8bQuUt1OQvdiOjP+4dB6mvomhNAx6Pbru60hzOwcG/U5nuXm6mqMpsMApHk3lTOm4uVOnI8KLGWkb7Pu+XkO/U4A3paa009zvwVFi84Fw2cAd+87O/KalpQB0suWwb1tPAOEGPMsuDMwxtuI12OhT8QCzfaIHYADTR9Ayki1W4k5nf8AwNi2mlMjrlTVX1ElESiJREoiURKIlESiJRFE8a4MJcSIdEyjAbsw66XHdc9D1Uk46kGnW0UVXHqP5HaPe0fwpIpXRm4WT82cl+KztEng3I954Tsr/nIem/Zhseh0nOKdDpeo0Y4U9bcs2PzsPqOGY4iyklpmTjXiwO0Kj8N4lcWMx0ExuDh0YbH0Ze/ofuNeoqqOk0lANezmnJwzHcfXzC57JJIXYYFX7g3MtvdRtECLeVyNUbn8G++XCHouvcHbO52PWvC6Q0FVUT+lA6Rg2gdYbtYZm2e0cQu9SaUY97TJmPHhjttmAfFWsK5fxZQEWNGwoOrrjUxOBsAuAB5n0rzl26uozEkjHL3xVu7dXo2YlxHDu28cVyIHZ9EhzrLNpcBo3i306RjIZdSZBxnfr1qe7WDXZhawuCQ4HbfHI45cFJIyIx5XGA4h22+yxxtyUM3KNrOXLQLEFLKZIZCoyv1j4ZGAM5Hfoa7EfxDX09gJNe9sHtucf6hiqNRo2nw1b3Nja2/LLDyCg5+RIDGJY7mVUOfrwl8ac51acaRsdzXXj+LJw/UkhaTwdbPde6rO0K/XLA7HDdt3Yi/JcjchdMXab5xmKQE4xnbr3H31aHxazbA7/k0/ZR/4NPsI981+zyCFxruxjGo6YHbC77tv7o2PXyNan4tB7EB3YvaMeGGKyzQ0rto3bM+GOPJS3/28t49GuSWVnOlVXSgY4J674AUEk57fKuc74uqpL9GxrbYkm7renotodFNcTrONhifTvzUlDwy3tsBLeOORWUM7gzkK4YIyHOTl1042IPbpnlTaSrau/SSktN8B1BcWuDbhjtXSp9GwDrNF8DbYbi1wb3tgb/VWWMloWyWOVYZddBPX7OBgVxSLSYW2ZG/mhAbIMtmRv5qGsrCRoUGlBGyiRBnV4Tac75AyjgkFR01Ebg7XJJoxITc3yOy+PqNh228bss0bZCbm4uDsuL8NozBOdthUVxbmu1tCwiJuJtRYANlYzpCYMncYGMbnzxtXaoPh+srbOl/LZxGJxvg36mw71xqrSgtqjE2thlnfHnuWfcW4tPeSgyEuxOERRsM9lX9/WvdUdDS6OhIjAaNpOZ7z7A2BcOSR8zsceCuXKvJXhsj3K+JM28duuD0xu3bbbqdI7k7V5mv05NXPNLo/La/LDhuHHM7AuhDSNiHSTch7/stc4JwXwz4spDTEY2+rGD1VM/rY7t6DAE1Bo+KjZqtxJzO/+OC1lmdIblTNX1ElESiJREoiURKIlESiJREoiURcfE+GRzqA43G6sDhlPmrdvUdCNiCNqjlhZK0seLhZa4tNwqHzXymrri5TWo+rcRjDJ+moyQPXdNiTp2riMpq3RjzJRO1mbWHHy294s7vVovinFpRY71mXG+Sp4Rrj/DwncMm5x6r3+K5Hwrv6P+JKWp6kh6N+52XI/Q2KpzUMjMRiPexePBOcLq291X1oNvDk94D0B+svwzj0qev0BRVnWc3Vd+5uB57Dzx4qOKqkjyOHFW3gfPdmCDJC0LY05GZEA2yFA3QbDYL2FeWrvhWtA/KeHjcbNdz2HmV0/wDF+kGrJf795zPNWC2ureeJYobmMqSTJhgHbJZj7p6amO+R0yO9cOakq6eQyTQuB2YG27MbhlY8Vfjro3SGQWJ2Y5bO/AZcV0y2En0e6jB1l9egnSCdaDOcYAOot5VUE0fTRuOFrXzwseZysrLZozNG/K1r57DzOVl++Jwv40TL4ukRyKTHpzktEVB1bY90/dWsLm9G4Ote4ON+O7vWsDm9E5ptckHG+43y7153MDlgwjnyUC6kkVWyC20ilgh65BAPVunfZj2gWLm55EEjkbX9Ni2Y5ttUubnkQSORtfvGGxdNzA3hxF3RZY8NqP1dWkq+2R7pDMPmPKtIzd7gxpLThYZ2vcc1D0zGOd+03HG17jngFB3/AB20UuZ7qMsQqhYcvp0NqGMajq1b5OBsNuuetT6I0hJYRQuAxxd1b3FttsLKF2kYYgAw5X43uLbNlsPqoviftOQZEELMfypDpH90ZJ/VXXpfgyQ41EgHBuJ8TYeRXMfpEfoHiqVxnmi5udpZSE/IT3F+YG7f2ia9ZQ6GoqPGJnW/ccXeOzlZUZaiSTtFdXA+Tbi4wxXwYupeQY2/NXqficD1qtpH4io6S7Qdd+5v1OQ8zwUkFFJJjaw4/ZaXylymqD/lU67NdSjOR38Mbah8ML6kjFeckjrtKuDqo6kexow8vq7HcFeaYqcWjxO/39FfuFcKjgB05Lt9aRt2byyfIb4UYAycAV2YII4GakYsFWc8uNyu+plqlESiJREoiURKIlESiJREoiURKIlESiKGvuXY2JaMmFzuSmNLH86M+6fUjDetUavR1PVD8xuO8YH333Uscz4+yVUOYOTFkyZ7YSf00GQ3xKfW+Q11z46fSdB/lJdZv7XfY4eBCmc+Cb5jbHeFR7v2fBiRbXCsR1jlGlh+lgZB+Kir0fxU6I6tZCWneMvA/QlQu0eHYxOB7/f0UDfcn3kedUDMB3TEn6h736q7MHxBo6Xsygf6rt9cPNVX0czc2+GKj9dxDtmeL0y8f+1XtWlqMbMd/wAXfdRddm8eIX7XmC5HS6m/xW/3rQ6KoziYWf8AAfZOnk/cfFfiTjU7dbiU/wDVb/et2aOpm9mJo/2j7LBmef1HxK8RDJKdleQ+gZz++pTJFCMSGjvAWA1zt581KWXKV5JjTbuo83xH+psH9Vc2fT2j4e1KD/p63pceanZSTOyb44KdtfZ9pI+k3CJnoie8x9ATjJ9AprjS/FYkOrRwued5y8Bf1Cst0dbGRwCu/L3JSJgwW2D/AC1zkH5IRqB9NKfGqMkela//ADMmo39rfsD6k9ymaaeHsNud59+iuNny2gIaZjMw3wwwgP5sfT1BYsR2NXqTRlPS4sbjvOJ/jlZRyTvkzKm6vqFKIlESiJREoiURKIlESiJREoiURKIlESiJREoiURc17YRSjEsaOB01KGx8M9KwQCLFFGycsRfYaWP9GQsPkr6lHyFUJdFUkmLoxyw9LKZtRI3Irll5alxhLkf9WIP/AJGQVRd8O0pN2lw5j7KUVkm2y525XmPV7dvjCw/8zWn+A27Mzh77ws/i97Qi8rzDo1uvwhY/+YrP+A3zmcffen4vc0Loi5bl6PcL/wBOHR/mdx+qtm/DtKMXFx5j7LBrJNll0x8rxfbeaT9J9H6owgPzq7FomjjxEY54+t1E6okO1SVlw6KHPhRomeulQCfiep+ddBrQ0WaLBQk3zXVWUSiJREoiURKIlESiJREoiURKIlESiJREoiURKIlESiJREoiURKIlESiJREoiURKIlESiJREoiURKIuSeWYNhI0ZdtzIVPr7ug/t39KlaIyOs4g91/r9FjFeP0m4zjwEx5+N8e2j4VtqQ27Z/4/ylyvSCeYsA0SquNz4mog4GwXRuOu+R8K1c2IDBxJ7v5TFdtRLKURKIlESiJREoiURKIlESiJREoiURKIlESiJREoiURKIlESiJREoiURKIlESiJRF//9k=" id="289" name="Google Shape;289;p42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0" name="Google Shape;290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99592" y="1556587"/>
            <a:ext cx="7344816" cy="5028716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42"/>
          <p:cNvSpPr txBox="1"/>
          <p:nvPr/>
        </p:nvSpPr>
        <p:spPr>
          <a:xfrm>
            <a:off x="0" y="6534364"/>
            <a:ext cx="9144000" cy="32363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b="1" i="0" lang="en-US" sz="1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Группа разработки Oracle				                 2014	    	 	                                    Зацепин Сергей</a:t>
            </a:r>
            <a:endParaRPr b="1" i="0" sz="15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2" name="Google Shape;292;p42"/>
          <p:cNvSpPr txBox="1"/>
          <p:nvPr/>
        </p:nvSpPr>
        <p:spPr>
          <a:xfrm>
            <a:off x="0" y="72000"/>
            <a:ext cx="9144000" cy="576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Установка и создание базы данных</a:t>
            </a:r>
            <a:endParaRPr b="1" i="0" sz="31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3"/>
          <p:cNvSpPr txBox="1"/>
          <p:nvPr/>
        </p:nvSpPr>
        <p:spPr>
          <a:xfrm>
            <a:off x="153181" y="692696"/>
            <a:ext cx="8964488" cy="7920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1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Создание БД – Тип системы управления I/O, FlashArea и др технологии</a:t>
            </a:r>
            <a:endParaRPr b="1" i="0" sz="3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data:image/jpeg;base64,/9j/4AAQSkZJRgABAQAAAQABAAD/2wCEAAkGBxQTEhQUExQWFhQWGRwVGRgYGB0XHxwaHhwWHRgeHRkgHighGx0lHRkcITEhJSorLi4uGh8zODMtNygtLisBCgoKDg0OGxAQGywmICY0LCw0MC0sLCwsMCwsLSwsLDQsLCwsLCw0LDQsLCwsLCwsLCwsLCwsLCwsLCwsLCwsLP/AABEIAOEA4QMBEQACEQEDEQH/xAAcAAEAAwEBAQEBAAAAAAAAAAAABQYHBAMIAgH/xABKEAACAQMCBAMEBAgMBgEFAAABAgMABBESIQUGMUETUWEHInGBFDJCkSMzUmJyobHBJTVTVGNzgpKTsrPRFiSDosLS4RUXQ8Px/8QAGwEBAAIDAQEAAAAAAAAAAAAAAAMEAQIFBgf/xAA/EQABAwICBggEBQIGAgMAAAABAAIDBBEhMQUSQVFhgRMiMnGRobHwBjPB0RQjQlLhYvEVNHKCktIWskOiwv/aAAwDAQACEQMRAD8A3GiJREoiURKIlESiJREoiURKIlESiJREoiURKIlESiJREoiURKIlESiJREoiURKIlESiJREoiURKIlESiJREoi8551QFnZVUdSxAH3miKLk5mtx9V2k/q0aQf31GkfM1UlrqaLtyAc8fAYqRsT3ZBczczk/VtpvixiUH7nJ+8VRk09RNycT3A/WylFJKdi8m5jn7W8fznI/ZEah/8jpdjXeA/wCy2/BSbx75IvMc/wDN4/lOT/8ApFP/ACOl2td4D/sn4KTePfJeo5nI+tbS/FGjYD73U/cKlZp+idmSO8fa61NJKNi6I+Z7c/WZo/PxI2QD+2Ro/XV6LSFLJ2ZB429VE6GRuYKlLa5SRdUbq6+akMPvFXFGvWiJREoiURKIlESiJREoiURKIlESiJREoiURKIlESiKL4hx6KJigzJIPsRjUR+kchU/tEZ7ZqrU1kNMLyutw2+C3ZG556oVW49zeYx+GnS2HZE/CSH5lTt8E2/KrlN0jWVp1aGIkfuOX/UeJ7lYMMUWMruSofEef4Q2YYGlcdJJ2LH5ZLNj0yKuM+GquoxrJ+TcfsPIqI10bPlM5lQd7z1eydJBGPKNAP1tk/rrqQfDGjos2Fx/qJ9BYeSrvr53bbdyipOKXMmczTvgEnDucAdSQDgAV1I9H0kXYiYP9oUDppHZuPiVxNMx6sx+JJq0GNGQHgo7nevW4jlico4kjcYyrakYZwRscHfI++sarHDIHwWbkLtae9gAZjdRKehbxEB+GdjVZ9FRzYOjYeTStxLK3JxHMrus+eL2P/wDKHHlIoP6xg/rrmz/DWjZf/j1T/SSPI3Hkp2V07dt+8Kbsef4y2Z7co3TxIGKt94KsB8GNcp/wxU0+NFORwdl5XHi1WBXsf81ngr3wDnHxPxNwk/8ARy+5IPgwAOPUq2fOqcldX0OFbDh+4ZeI6vLBStihl+U7Hd7xVrsOYIpGCNmKQ7BZMDUfzWBKufQHPmBXTpa6CpH5TrndkfD65KCSJ7O0FLVbUaURKIlESiJREoiURKIlESiJREoiURKIuXiF/HCuuRsDOB3LHsFUbsfQVo97WNLnGwG0rIBJsFSuZea9K6ppDbxH6san8LJ8WX6vwTp3bfFcQ19VXSGGgb3uOQ+3PHcFa6KOIa0x5LMeMc9SuNFsot4vzcaz8T0X5b+tdih+GKeI9JUnpH8ez4Znn4KrLXvd1Y+qPNQ/C+BXF1JEFU5nYqkkmVV2ALH8IQdRwD0zXoy9kbbDIbBs5KlqlxupWThnDrYkXFxJdSqSDFbL4aAjYhpn3O/5IBrQPlf2RYcfss2aM14tYxPwkTogEsV0Y3bu0bplMnvgkCs6xE2qciEsNW66fZkNV1LH/K2s8fxyoP7q1qcGA8Qsx5qoKcgfCrO1RrXOYSLe74rxDSGlg+jwwahkLJJHGC+D1KgjHzrnR9ZjI9huT3Aqc4ElQPLfEeKviZ0uLy0clZYziVXXcOAhPukdsAbjyqWRsI6osDsWrS845hcfL1lbxxcQup7fxIoSIY4ZSVOt5OjMN1dVABPUZNbyOcXNY04nHBYaBiSuK5/+mSozRm5tZApKxti4jYgHCh9nGTtltq2HTA2Nj5FY6pUde8EnhhguXTTHNvGwIztnG3UEgZB8q3D2uJZuzWLEWKl+Dc7zRjw5wLiE7FX+tj0bv8Gz8RXnq/4Zppz0kH5b94yv3bO8W5q5DXSMwd1hxWm8r82B1zbyeKg+tBIcSJ+ixOfk2VOwDKBXDNXWaOeI65t27Hj3j5O33VsRxTDWiOO73/ZXjhvEo51LRtnBwynZlPkyncHv6jBGQc124pWStD2G4O0Kq5pabFdlSLCURKIlESiJREoiURKIlESiJRFGcZ4wsACga5W+pGDjP5zHfSg7t8gCcCq1XVxU0evIfue5bxxuebNWWc3c5CBzhhNd4wWxhIgeqqudv0c5OBqJwK5tJo2p0w4TVF2Q7AMz7/cR3BTSzsphqsxdv3e9yzjXLdTrrfVLKwTU7YGScDJ6Ku/yr2sMEVNFqRNs0bB7xPFctznPddxuVYbNrTh8gW6tpLi6R8SpIQIo1DdUUZ8UlMMNW246Vg68o6psPP8AhZFmnFevPl9cw8QSQzNLGpS5tTnCeGTqQKowoxjSSBkgb9axA1jo7WtsKPJDlJc439pazrNDZRytdoLpZZ2LoDISSFhGATnc5PU1pC1726rnWthYfdbPIByTgPDrq5t+IrPF4P0pUmiZ1ECGSJgdgcaQQRv8etJHsY5pab2w34FGgkG+1ePKdhBw+6juLi/tfc1AxwlpyQysvVVwOue/SsyudKwta088FhoDTclQTcL4ainF/LIQPdC2jIM42BLN0+VS68pPZHitbN3+SnOI81W1xc38chcWd54REgQlopIlQK+jqVypBHXAFRNhe1rSO0L8wVnWBJ3FfzlK2srS7hlk4ikihtliV1GcHDSs2Aqjrjck4pKZHsIDPH6LLdUHNSiyX0XD4JLBWczSzXVw0arL9c+4jR7k+5jIxsVrT8syESbAAFtjq3aq5ak8TuYrZ7aCCTXqmlijMLeEoJk1rnAOO+2+KmP5LS4EkbBnitB1jaykubONC94fNIoxFBfKsK/kweAUTA7ZI1Y/ONaRR9HIBtIx77rLnXbdRvGOWiotLOCBpL4xme405JXXgpGd9K6R1J7kb71uyW+s9x6uQWpbkBmoziPAr2wZJJIpITn3ZAQRny1KSAfQ9aO6GpYY3WcDmCg1mG4wVz5T508Z1WRhDdD3UlH1X/NZehyfsnY9QVOMeNrdE1Gi3GooutHtacSPuOOY23C6cVSycakuDthWrcF4yJso40TKMlc5DDpqQ/aXPXuCQD1BN6irYquPXj5jaPewqOWJ0ZsVLVbUaURKIlESiJREoiURKIlEUZxziwgUBRqlfIRM4zjGWbyRcjJ9QBuQKrVdXHTRmR/9zuW8cZkdYLH+debTEXhhfVcN+Om7g/kr5Y6YGy/Ek1S0VoqTSEgra0dX9LdhHHh/7ZnDOSoqBCOiiz2n37Co1nw53Rpykht43UTOmCVDHfr3x3O2SM9a9oXAHVGexcu21XLmPkyxBj+jXnhiZBJF9J/FSDbOmcD3SCcFWGd6rxzyY6zct2Y5KQsbsK6uM8tXV1agzQkXtqnuyDDrdW46YdcgyJ5Hcj47aslYx3VPVPkfsslpIxzVabikU/DRDM+J7VwbckE64nPvx5AONJGrfA2UedT6hbLcZHPvWlwW2K/tjzvcw28UMQiVoQwSYxh5FVm1FVZshR8uw8qw6na5xJ27NiB5AUFxG/lnbXPI8rebsW+7PQegqVrQ3BostSb5rmrZYXtb2kjjKRu481Ut+wVqXtbmQs2JX5ngZDh1ZT5MpX9tA4OyN0yXnWywvW1uXibXG7xt+UjFD94INYIBwKzkpx+dLxkkSSXxDJEYNbKNaoxBcKwwfexg5z2qLoGAggcVtrlTHs3vbZY7tLtlCKYblVJwXaEyMVUdz9Xbvmo6lryWlmeI8VtGRjdevNHG5IrSHQSs/EQby5kU4YqxxFEG6hFXbH5vqaxGwOeb5NwH1KPNh3qF5J4skTyw3EmLSaKRZEbJUtpJQgfZfUBhtv2VJMwkAtGIstWm2ByXFJytdLZreNEfBbv3A7OV7ITsG9PIgncTM19QHFY1Ta6tHJvNmrRBcOVdSPAnz7yt0AJPftk7EEqc538jpfQ76Z5rqEWIxc0ZEbSBu3jmF0aapDx0UvIrZeBcW8UFJAFmT6wHRh2dM76T5dVORvsTLRVsdXFrs5jcfeR2rEsRjdYqWq4o0oiURKIlESiJREoi5uJXywxtI+cL2HVidlUDuSSAPU1q97WNLnGwCyASbBZFz1zQ8AYAj6XMPeI3EUe+lVPpk48yWbviuNo2kdpep/ETD8lmQ3n3i7kFYnlFMzUb2jnw97Flde8XIUty1x6Szl1qA6MNEsTbrJGeqsP2Ht8CQY5Iw8WK2a6yvK2Fu9v4Svnhtyxa2lbc2V1/JyeSMTj1z66jV1nB1/1DMfuG8KTVBFtnoqJwzjt1aFlt7h4xkqQjakPUEgHKn0YDNW3Rsf2gow4jJRjMSSSSSdyTuSe5Jrdar+URBWFlagvKVlGFb8ZsCdUgz2IYL0P6ODkHv0Pzs6f0lI8t7OOFm4cQT9cMeGI7Qo4Gi+fNWy04pcSMkVtJCilMR6VUKxHXOFbSyjHu4APX0HSpKuSpbY9V4PWBGzhwO/G3goZIww7xsVqu+HAxrE0azg7MZsN9+1dIG2SgWHe1LleOyuFMG0Umfd/IcaSVBPbDAiurSTF4IdmFWkYGnBUqriiSiJRFZbDjtvJbx219FI6w58GaFlEiKxyUIb3XTPTPSoHRuDi5hzzByW4cLWKnY7Hh8cMV69s6WyErDHI+qW7kz1cA6EjUg9OuN9sBoy6UksBx27gPutrNtdfnjvFbhJ//AKpbSme2l/BsrDaMd7eaMbBd9j0Oc9TljGNLeicLEe7hCT2gqhzA9s0pa1V0iZQxjfB0Oc6lU/aQdiasR64HWzUbrbFe+QuZWl0RM+LmH3oZD9te6t+VtsR3GD1XI8Tpehdo2f8AG046h7Td1/odm48DZdWmlE7OifmMiti4TxFZ4w4BB+qynqrD6yn4efQggjYiupFKyVgew3BUDmlpsV2VIsJREoiURKIlESiKgc5cwKviTNvFbkpGv8pNurH5HKDy/CHpiuDXmSuqW0EJ4uO4Z+Qx77BW4rRMMzuSwq+u3md5JDl3OSfX/YdAPIV7mngjp4mxRizW4D3v3rkPeXuLjmVY7/liOWD6Tw52mjVR40LY8aI43JUfXQ4JyOnrg4w2Uh2rJhuOwrJbcXaoTgfCpLqZIYgCzb5Oyqo3ZmPZQO/wHUipXvDBcrUC5sF+EvZY0lhSU+FIQHCnKPpPun1HcHbIxTVBIcRilzkuStlhKIlESiL08dvym+8io+iZ+0eC21jvWj+xxPpE7rKocRAOC25Gc43651AEfOudWwsYQ5osp4nk3BWx3btHGTqBwScscZBJ2z2O+B8qpqVZR7ZbdhBbsdRXxT75IO5jAxkdvd777GrtCeue5QzZBZRXUVdKIlESiKf5c4+Ila3uVMtnKcvH9pG7SRH7Lj9dRSR6x1m4OHvFbtdbA5Li4kRA80NvcGWB9OWXKiRRhl1L5qTg+oNbN6wBcLFYOGAKj4kLHSoLMeyjJ+4b1ucMStV2S2txbNG7xywuffjLoyE4PUBgM/8Az61E9sczHRusWnAjvWwLmkEYFbJyZzKrqlwNlfEVwv5DjZX+AJAJ/IYE/UrwlM1+jK11FIeo7Fp78vHI/wBQwzXXeRPEJRmM1pFd9VEoiURKIlESiKL5jvjFDhDiSQ+Gh8iQct/ZUM2O+nHeqtZUimhdKdnmdi3jZruDVg3tD4oHmW3j/FW40483xvv3wNvjqqT4YoTFTmqk7cmP+3Z45+C1r5dZ/Rtyb6r05DsLOeOeOaB5rofhIkWUxF0Ue+qEbGQbnDddumDXfnc9pBabDbgqjADmpThNhYxxi/t7u7sSsngqZkWUFsZZQqbuuBvn91RvdIT0bmh23BbADMYLm5z5igVHishFruAGup4QVV+vuIpOUDH3mHrjJya2hjde774ZArD3DYqHVpRJREoiURKIpnlfl2S9l0IQiLgySN9VFzjJ9fIVDNMIhc5rdjS4rfuVeXorGMJDjw2wS5Hvu5AA1bdOpHlnHx48kjpDdytNaGiwXbfgvIgxqTGQQM53GpWPTTtq7ZKgVosqp+0y2E3DZ9DArEUdFA3GMFh07JqP356VPSu1ZR4eK0kF2lYPXaVRKIlESiJRFJcE4lHAzNJbRXGRhRLqwp88D63wPpWj2F2RI7lsDbYtE4Fxae/t1FrNFYNCx+lCJEjXwDkrKhIJGnSVIz13+NN7Gxu6w1r5X37lK0lwwwVK535oF3MqozfR4RohDsSzDbVI5O5Z8A79setWYIdQX2nNRudrdy9OQuLiG48N94p/wbA9MnZT950n0b0rifEmj/xVJ0jO3H1h3bR9RxCtUM3RyWORw+y3zle8LxmNzl4ToJPVlxmNvXK7E/lK1UdHVYqqdsm3I94935qaaPo3lqmavKJKIlESiJRFQud+MiMzy9rZPDQecr6Sfj1jGe3v1wNItNbWRULcibu7v4APiFbhIiidKeSxfl7hRu7gIz6Fw0ssp30RqNUjnzP7yK948iJnVHAD0C5ABccVYrPliO4Am4RPMZIHXWs+iNkzqKSK4wunKnY7+fkYTKW9WYCx3LYNvi1SHtMs53tre4nUQPGxhkh2CtI5LmWIrkNrwSwzkY+OdKZzQ4tbjx+hWZAbAlZxV1RJREoiURWOy5KupYoJlVPCnbQjF8YOWA1DGQCVO+/riqr6uNpIN8FIIyRdel5yp9EuFiv3MalBIWhxJhSWG+cfknzqpNpRjCABn72LoUmiZqlj3stZueNt/LYta5K4nw2GNLezJYyHbIw8jYJOdWNwAeuAOgqm6cSuuTco+jmhbdzCBhs35Yqw3FxrPuksp0g5OlVYkYBIGoNtj80sPMUUKrDe0W2R5EOVMfuaMfX0ZB8MdgTsc4wMVCahgvfYuk3RNS4xgC+uLjHIcd3vau234pHcRRyrmSMkRNt1LLgxOM+8cO3vHA1EY6mpGPDhrBUp4XwyGOQWIWS+0nlyO0uCIFKxlPEMbHdDlgQDuCu2Rv5jO1XBpMRkNkF77VvT6KkqY3yxkdXZvzy8FVJIWUKTjB8s+Wd8ipKTSbZ5ej1bc7qSv0JJSQCYuBBI2EZ96/FdNcVKIlESiK9cn3kTWc0UkbLBCDcXZRveuPeC28IPVUznO/b1NVZmu1wQcTgOG8qVhFlzvz9chfwNvbQ22dAjEAZOmdLOR7zY32we+Kz+GYcySe9Y6Q7FHc32kQ+j3MCeFHdReJ4Y6RyKxSQL+bqGR/8Ayt4icWuxt6LDwMwtR5D454i205P4wfRpf0wfcJ/t7D+urw1PH+A0nLSfpd1m+o8rjkus93TQNk2jArSK7yqJREoiURedxMERnY4VQWJ9AMmiLCvaTfEQwRHZpWa4kHqSTj4anOP0RXM+GmfiKuesP+kc/wCAPFTVx1I2Rc1G8qGFLW4W4eW3+mARR3Ph+ImlGzIux1btgNtjA6ivWS6xeNXHVxsue3I32qS4ly1NDwzw7XTdrNKZZ5bc6xoQYhQqPeIyS5GDgg71o2VrpbuwtkDxzWS0huCoktxIVEbO5VDsjM2FPQ4UnCn5VaAGYUa8aysJRF/VGSBsM7ZJwPmew9aIrYns14kQCLcEEZBE0RBHYg66r/iot/kVJ0blcuFWXGoLH6Gtmh0kmOQzRAx76gQNW5Dbgk1TeIHv1tbyKlbrgWso/mTgPGr1o3ls4hIilCyyRjUM5GR4m2Dnp+UarT0tNL+sjkujo/SdRRFxa0EHYfVR3BeSeMW0sUqW6kxMGAMkWNu20gON8Y8qz+EpA/Xa4398FmTS1XJAYHgFp8sb2GOQyHBWNl5g8SV1toVWXGqLVEUzjGcGTOojqc74HlU4ZTWxcffJc28m5VKf2e8XcgtDlgdWrxYsk7jJOvfrv51CKSj1nOc4m+z2F0xpitETI22GpkdvO5OGOVlM8L4BxyC2mt0t00THUzF4tQOFGVPiYU+6DnGQd63igpIxYONvfBVKqrqKmTpJAL5YcFzcY5V45csjzQqzonh6i8IJXORqw4zgk4P5xrWamo5c3Ee+5TUOkqqjv0dsd/8AcKKHs04ppC/R/dHbxYf266kZFRskErSbjvWkmkKySA07zdvcMMb4cP7IfZnxP+bD/Fi/96vfiot/kVz+jcqnLHpYqSCQSMqQw28mGxHqKnButF+KysJRFNcrcVWF5ElRnguEMEqrgNgkFWXO2pW3GfWopWFwBGYxWzTZWu64JDbW13Z/SjdSy6XighhLvFKucM+lmVCVOlh5dKgEjnua+1gNpOBCkLQAQo7mDgPEZohPLbCCC1gCqmQuEQe8QmS2Scscgfq33jkiadUG5JWrmuOJC9fZnclhcW4OGYCWM+TrgaviDoPyry/xVGYnQ1rc2mx7sx9RzV/R7tYOiO3H35LeOHXYlijkGwdVfHlkA4+VXwQRcKJdNZRKIlEUPzbJi2df5QpF8ndVf/sLH5VUrpeippH7gfHIeakibrPAWA+0W8130nlGFjHyGo/rY/dVz4Yg6LRzDtcS7xNh5AKGvfrTnhgrBxrhFq0FjbSXqW08EAYpJGxTVMRIxMg2U5x18q6jHv1nODbgn0UBaLAXUZBylxC3zPZyxyKo1GS1uFPujfLAlcjHbBrczRO6rx4hY1HDEKp3Ny0rtI7Fncl2Y9SSck/fVgAAWC0vdeVZWEoiURfRnspnZ+F22o5wGQfBXcKPkAB8q41ULSlWo+yFbqrqRKIlEX8Y43NEX4gmV1V1IKsAykdCCMgj5URelESiJRFXfaHOycNu2UkN4TDI9dj+o1NTgGVt1pJ2Svmeu2qiURKIv4RRFovH+brm3j4fJbuIreSBJGjjRFDSRtiZSdOcZGMZ71TjgY4uDsTf+ymLyLWX6dvD48yuxaC61JlmLZiuY8qBnookIGPzaZ09xmPUfwmT1WeUJDb8QiVjuJGgb1Jyn+bFUtPwifRsvAaw/wBuPpdSUbtSdvgt/wCUZPwLJ/JyuvyJ8RR8lkA+VcfRUvSUkbuFvDD6K1O3VkIU3XQUKURKIq9zacm2X+lLH1AilH+ZlPyrjaek1aJw3kDzv9FZpBeUL524xKJLqZmOFaZsnGcLrIzjvgdq9do+PoqSJg2Nb6LmzO1pHHiVZeK2lldStM/Fx4jYyZLR06KFHQ4GwHSt2mRgsGeawdUm914cZ5Ha2tTeLdRPGcKuFeNn1ED3Q31hvnywDWWVGu7UIQssL3VRqwo0oiURKIvof2Pn+CoP0pf9V649Z808vRWouyrnVZSJREoijeZbrwrS5k/Ihkb5hGIosgEmwUb7N7nxOF2LeUCJ80Gg/rWiEWwVkosJREoirHtNP8F3f9X/AOS1PTfNatJOyV82V2lUSiJREoitPDL6zls44L2WZPBkkaMQxhm0vpLAux041Z2x261A5rw8uYBjv4LcFtrFTvBeD8MuA0ri+NvEArXFzLGiKBsqLpGpj2CL0z2yKikfM3AWvuAWwDDiqVeTwpdF7YMIFlDRhuulSCM5Oe3epnxmSEsfmQQeYstQbOBG9fQnKkg8W5QeUUv94On7IRXhvh1xNIWnY4+gXWrB+ZfgrLXeVRKIlEVZ5pb8Pbj+jmPzBgH7zXA+I/8AKtH9Q9HK3RfMPd9l872lt406x61TxJNOtzhV1NuxPkOte8HUjHALkZuWlx8p/RQPoEUF5PjP0iaaMqp/o4NWPmxyPWqfT6/bJA3AepUupbJU7m7g3ElP0i/Vzk6RIzowyfsqFY6Rt0AA2q1FJEerGo3B2ZVZqZaJREoiURfQvsd/iqH9KX/VeuRWfNPL0VqLsq61VUih+ZONfQ0EzxloFP4ZlyWjU4w+gD3kH2sbgb4ODRF+eNzNPYySWcgLlPFhdGyGZffQZHVWKhSO4JFEVb5h5mju+BSXMewlRUK9SrM6o6n1BJH66jlNmE8FboY9eqjbxHkVyeyfjccPAxLK2EtzJqPpnWAB5nWAB3JFbNOCimb+ZYcPMBWrke6lms47iY+/cZuNOchEc5iUeQEen55PetlCvbhPMKXM0iQDxIovdecH3PE29xPyyBuxGwyo3JOCKZoiq/tP/iu7/QH+ZanpvmtWknZK+ba7SqJREoiURWfkbgtrO8j3dxHFHEARG7iPxSdWBr6hRjfAJ3HSoJ5HtADBcnyW7ADmpnmCCG5KiXitpHDHtFBbxPIkY/NAIy2OrHc79OlRxlzMmG52k4rd1jmVSeM28SOywTePHgYk8MxZONxoY5GD3q1GSe0LeahcvoPlFszOfyoIj9zSf+1fPtA4dM3c77rtVf6e5W2vQqmlESiKs80r/wAxb/1cw+82/wDtXA+I/wDKtP8AUPRyt0XzD3fZfP8AwK3R72COVdUbzpG4yRkM4U7jcda92XHotYbr+S5FutZSNhwKF7jiUTp+IhuZItyMNE3u/H3c7GsOkcGsIOZF+aAC55r8cPiVuFXZ0jXHcQMGwMhXDrjPUDI6UcT0reIKyOyVXamWiURKIlEX0H7G/wCKof05f9V65FZ808vRWouyrvVVSKKHHrV5Gt2ljEoypik9xiOhwj4LKfMZBoiyvikk/L13mHL8OnYssbE6UbqyZ30EdQ3cdc6donktNxkr9OyOduo42cMj9+HHMcRlS24uUa5toc/RbiXxwrDBQqSRsNumlT2OkEdKrSygxutkuzRUZZVRF4s4A3HcCL+hvtvwUVw/i7G0WxLaIZJ1lcjJOCqKdgNwoXON8k5+yKl1tmy5VHoRbWGLi0ADvGJ9BzJ2LR7vj1xxiccPsg0FmoAlYdRENjqI23GwQd+pO+ndrzIcMlWkp2Urevi/dsH3I27AcMTlpNpfWFhHFaRyImkaUhQ65G7k+GuXYk5JOO5JqZc5WKiKre1H+K7v9Af50qem+a1aSdkr5urtKolESiJRFZuWoIIraa9uIhPokW3hhb6jSMpcs/mFQZA77+mIJC4uDGm20ngt2gAaxXSnO6P7tzw+zeHuI4vCdR30ODsQPh8RWPw5HZcb991nX3hQ/OPCFtbl442LRFVliJ6mN11Ln1G4+VSwPL2gnNaPFsFu3KC4mYfkwRD72k/9a8DoHHpnb3fddmr/AE9yttegVNKIlEVe5tGDbN/SMh9AYpD+1APnXG0+zWoidxB+n1VmkNpV89XTeBfM2PxVwXwPJZNW3yFeuon9NRxuG1jfNq5so1ZHDcT6q4tzNZxtJeLwyf8A5nxYzI85VX1/jVUAEfd086dE82YXjC2zwWdcZ2X54yv8HS/RLS2WCURPM0F087x6TrTxEZQVxkg9cZNGfMGu43F7XFvBD2cAs8q4oUoiURKIvoL2NH+C4v05f9Rq5FZ808vRWouyrZd8Vgi/GzRJ+m6r+01VUgF8lUebeM8GuovDupYpR9koGkZT5q0YJU/Dr3rQyMGZCtMoql/Zjd4FY9x4lNUFrdTXFo32ZcpowQV2bYnvqCg9tqqvmYMnfX34hdqm0fUG3SQi++4afI+ocoi0iePBk06QCAQclc49Pq7fL4dK73NfcNz9f5XYp4pqch01tUAjA3Lb24dnDjbuGHHw63cplNIyoXUTg476Tg4+NSyvYHWd771RooJ3x68VhcAXJseOqbHmfDeJfgYkX8C88kFux1SGE6y3QY06lB22Gc4675NbNnYTi427lDPo2oDbtiaXb9YHwDrC3cL8VrfJ/HeCWSaYGMbt9eSSKQu36UmnHyBA9KstmjORXFl0fVtN3MPr6XVwtucLCQ4S8tyfLxUB+4nNSAg5Km5rmmzhZRntMuFfhN0yMrKVUZUgj8YgO4qxS/NaopOyV86V2lUSiJREoinuXOMxRxy211G0ltMVY+GQHjkX6rpnYnBwQeo+YMUjCSHNOIW7XAYFcnBoLZ7jTO03g+8VEa6pHwRpQDoCVzk9sVs8vDbtz8lhtr4ro5jvHur5i0Zi1MkKxEYKKNKIpB743PqTUVxDCXXvYE381ntPtyW9cqRfhrhx+TFF818R/wBkorxHw621KXHa4+gXWrD+ZbgrLXeVRKIlEUNzbHm2Zv5Nkkz5KrqX/wCzVVPSEXSUsjeB8sQpIXasgKwD2h2hjvpf6QLIPmMH/uU1f+GZ+l0bGP23b4G48iFDXs1ZjxxXXz+XK2Trn6IbWIRY+oGAIlHkJNXXv08q61PbrDbc3+irv2bl6ezS0cTvcsCtpHDKJ5GGEZChGjPRiWxsM9PhWKkjV1dtxZIxjfYqYnQfCrJUa/VESiJRFvvsghWThKo6hkZ5QysMggucgjuK5FZ808lai7Klbn2d8MfrZQj9BfD/AFoRVVSgkG4VY5k9nfBLaIyz5t07HxmJJ8lVixY+gBrUtClE0l8/G31WO8Z4fAxL2MVy0AOkSSqpBYnb3lQBfhkn1FQOwxyC6kFnWZg55yAA8z9sNt1xWtkjSBCVYAEnAxkjGQN9xv1qB8jgzWC6lPRxPqBE6xFiTYWuRbAZ4Y54LjhgJXIAIABO3TP7v2VK5+OJVGKA6l2gEAAnDK/09O7KU4RYRgrLcxTNak6WeABSD3GXUqxH5IOd85FbA772UUodb8st1t1sfA58r34LZ+VOROB3UYlt18cDrqlcMp8nQFdJ9CKnDQuU6aS9iforhZ8lcPiOUsrcEdzErH7yCa2UJN1G+0+FU4TcqiqqgJgKAAPwidhVil+aPexaSdkr52rsqolESiJRFYuFcwW6RLFccPgnVcjxFLRS4JJOZB9YjO3TsKhdG4m7XEeYW4cMiFZOYOKyWsKTcLWCKylAUTRR5lV/tRzO5Yhs9D386gjYHnVluXDYThyW7jYXbkqvylE1xxCEuSzGQzOxOSSuXyT3ywH31U07MINHSkbRqj/dh6Erekbrzt8fBfQHKMf4J3/lJXb5LiMfeIwfnXF0TF0dHGOF/E3+qt1DtaQqcroqFKIlEXldwCRHRvqupU/Agg/toiwn2lWRMVvMfrIWt5P0lJB+50cfOub8MP6CpnojsOsPT0LSpq8a7GS8lWuBc13dopSCXEZOSjKrrnzCsDg/DFeufCx+LguaHEZL88d5ou7sATzMyDcIAEQeXuqAD881lkTGdkIXE5qHqRapREoiURb/AOxb+LE/rJP81cis+b4K1F2Ve6qqRQV3wCyRnup40Zl1OZZz4mhdydJckRqB2XAoizK7t7rmC41Q5g4dGSiOwxqHRii/ac9PJRt1zqhcwvOOS6EU7aZhDcXnM7hu+9s8shjSl4KC9zPbg/RLaQQhmOS5c6V36E40sfLUPOq8zLscfeC6+jagCphYcyDfmCfSw4WO9Q9hw5xAt2QfBSVYXZeo90Mw8t1OxOfqn0qQtvnldVRPqHqGzw0EHhjceh7gVo1jFPwG6EjZl4bcYDsoyuD9VtO+lh109xkDO2mRoLDY5e8/eKpzvjqW67RZwzH/AF4cM28W5agOVbKRluYY1jkIDLNbnwiQcEElMB1IxswIO21TLnKw0RU/2tH+Crn/AKf+rHVik+aOfoo5eyV8612VVSiJRF/NQ86zYov7WEUjwzjUsCTRow8OdDHIjDKnIwGA7OvUGtHRtcQTmFsCQrP7M7bT9IucZ0J4aDzY74HqcKP7VeS+LJTIIaNubzflkPMnwXQ0c22tIdgW8cLtPBhjjznQirnzIAyfmd6vNaGgNGQUZN8V1VlEoiURKIs+554L4n0iH+XXxo/SRdIYegyEb11tXBrZPwNfDWjLJ3dkf/rl3K3E3pYXRbcx771g5BGxGCNiD2PevfAg4hcZelrbPI6xxqXdjgKOp/8Aj17VHNNHCwySGzRmStmtLjYZrU7Lkq0gtT9KCs+kl3LEaTjom46fef1V87n+I66prAKUkNuABYYi+bu/y811m0cbI+vn7yWTivpK46URKIt99in8WD+tk/aK5Nb83wVmHsq+1UUqhuP8BF2USZs2ynU8I28RgcqHbO6Dro7nGTgYJE5ld4rORbdfwhUQwqo2V3xHGcAe6qlgSegANEVd43yxHacEkto9xFGJC2N2dWV3Y+pIPw2Hao5ReMjgVcoJC2qjd/UPVQ3sm5fjuOCSRSjKXEj5+WlVYeoKZHqKywdVaVDiJbjZb0Vu5Ps2awW1u0DtDqtZAwyrqmyNv1DR6G+fmK3VZdHLPAWstcMb6rT60SMSXiJJ1IG+1H3Gd13G4IwRT1EVN9rx/gq4+MX+rHVmj+cOfoo5eyvneuwqqURfw0CLbuER+LbRM9lEEZARGCpIHb3WQDcb9e9fJK17oKt7WVDyQT1sRj3hxPDJd6Ma0YJYFAc0crWro7RR+BIkbSknUq4XG2nBU/FTtt1zXY0TpytZI1kr+ka5waMicdt8+RGPBV56aMglosRisxzX0NclbdyDwPw0toWG4/5qb9IEFAfUPpx/VGvAxyfj9KyVP6WdVvoP/wBHmuwW9DTtZtOJWmV3VVSiJREoiURRHMtkZItSDMkR8RQOrYBDr8WUkDtnSe1VK6lFTA6Lacu8ZfzwUkUmo8OWC+0DhQjnE0e8VwNYI6avtD55DfM+VWPhmvM9N0D+3Hgd9tnhke4b1HXQ6kmsMnYqd9mzJ4EnhKTdJIpYasaoyVAzk40gavgd+4zx/ioS/iGdKfyiDbg4A87nDvGGxTUOrqG3av5K/wANrvqfDORjONgD1CjsP1nvXi3y4arMB5954+mxdEN2lY7zxy6bSfKj8DIS0Z8vNPl29MeRr6loDSwr6frn8xuDuO53PbxXEqoOifhkVXK7yqpRFvnsTP8ABv8A1pP3Vya35vgrMPZV+qopUoiURcfGbbxbeaP8uN0/vKR++iyDY3Cr3snttHCbMd2Qyf32Zv8AyrAFllzi43KttZWqURKIqX7YT/BU/wClF/rR1Zo/nDn6KOXsr55rsKqlEVg5N4GLiUvJtbw+/Kx6EDcL88b+mfMVw9O6U/BQasfzH4NH15bONlbo6Z08gaBh7wWzW17HJ9R1bHYEZHy6ivlL43s7QK9A+F7O00hU/wBqXGvDgFup9+bdvSMHf+8cD4Bq9V8JaO6WoNS4dVmXFx+wx7yFzK+XVZqDb6Kl8jcH+kXILfiofwjk9Nvqj5kZ+CmvVfEWkfwlGQ09d/VH1PIeZCp0UPSSY5DFb7yrakRmZhhpiGAPURj8Wv3EsQehdhXN0ZSfhadrDnme8/bLkrE8nSPJU3V9QpREoiURKIlEWd858uq4ktzskuZIG/IkGSy/flgO6s4Gy1wKsv0dWNrox1Tg4d/3/wDYcVbjAmiMTs9nv3gsd4ZfS2NzqxiSMlXQ9x9pT6HqD8DXr6qmg0nSal7tcLg7jsP3HeFzGOdDJfaFsacZEsMUluQfGbQrN0Q4YnUPMaSNPc4FfKZaF9NM+KcWLcTbbla3A3vfcvSUupKC85AX45gW88eC5eLW1vLE9tKzMo3eViPckJ906jsHJOyDoDjAB3moqmopp21MIsdjd7dotu4nblitp6U1LLkWvkBnhtHAbznxxWR8d4NJaSmKUb9VYdGXsR+8dq+p6P0hDXQiaI942g7j9DtGK8xLE6J2q5R1XlEtG9knOkdoXt7htMMja1c9EfABDeSkAb9iN+u1OrgL+s3NSxPtgVuMUgYBlIKncEHII9DXKOCsr90RKIlEXPYWaQxJFGNKRqEUZzhVGAMnc7CiLooiURfxmAGScAdzRFi3td52juFFpbMHRWDSyDdSV+qqn7QB3JG2QMd66dJTlvXcq8r74BZfV5QqR4DwWW7lEcQ9WY9EXzP7h3qhpHSMNBCZZT3DaTuH1OxSwxOldqtWw8A4eIVMEOkRRNofUNTSMVVmYnIC51DsenYYr5XpCrfVSdPNfWdlbJouQAPfndelZBHTxNAvci/mRuxy5LmzDDHJcTANGmkxlwCyhchYwOzK+QD31Dfat4o56mVlPD2je9suLjwtnz3qerqjEzO2d7bSdvG42fdZLxS/ku7hpGBMkjAKo3x2VR8On3nvX1OkpoaCmETTZrRck+ZPvgvJPe6V9zmVr3JfLIREtuvSW5bzz0j+DY0/oq3QsK8ZHI7Stcap3y2YNHdl/wBjxsF1S0U8XRjM5+/JabXfVRKIlESiJREoiURcfFeHrPG0bEjO6sOqsN1YeoPyO4OQTUcsTZWFjxcHBZa4tNwsf595aaYNIq4uoRiVB9tfssvntkg9xlTuuBytE1rtF1H4KoP5bsWu3E/Q7dxxyKnqYhOzpWdoZhVDlLmL6M5WQa7aTHiJ1x5Oo8x+v4gV39NaIFdHrMNpG5H6Hh6Hhe9Sjq3QPuDgtJvI4vDjkUhomdBCsa5GCdTED7UjYZcnoD294n5w3pWSOjeCHAHWvnfIchgbbc9y9ZSzmW+qdhJJOeFh3AYG38Lz4vAt1FItyuUQkmRMfgW22Q4y+kD3z0ycYOCBPQ1UtDM19OcT+k5OHHdf9PjffXqKGOYNYMzlvPHhfYN2fHMeP8AltSC2Hib6kqbqw7b9j6fdmvpGjdKwV7epg4ZtOY+44+Nl5ioppIHarwomumq667Lik8IxFNLGPJJGUfcDitXMa7MLIJGS6v8AiW8/ndx/jP8A71r0TP2jwWdY70/4lvP53cf4z/706Jn7R4JrHep/lT2i3dvMnjTPNAWAdZDqIUndlY7gjrjODjHqIpaVjm4CxWzZCDiujnX2jXM1xIttM0VujFU8M4LgHGst136gDAxjvWsNKxrQXC5WXSEnBVg8zXn87uP8Z/8Aep+iZ+0eC01jvT/iW8/ndx/jP/vTomftHgmsd65rzi1xKNMs80i+TyMw+4nFbNY1uQCxclcdbLCneXeV5bn8ISIrdd2mfYYHXTn6x9eg8+1cbSmm4KHqdqQ5NGfPcPPcFapqSSdwDR74LRbaBLeN4LdVAUhTGy65JywGSdxhSufe6DB6BcV89qamarlE87sTtBs1gGwcb7MzxvdenpKOOFrbd+tewFt+832eGa67aNQHkMjrGq7y6tDKF6xzA5yy9n6479zVOu4tja27icG2uCTtb37Rl9JJ5hG3rAb7EYf6mncdoyvs2DM+b+Y/pLKkYK20W0a+fbW2e/lnp8Sa+kaE0OKGMvkxldmd3AcN+/uAXlqyqdO+5yVk5B5baPRcOmqaT3beM7dQfePltk57KCe+K42m9IPrpv8AD6U4frOzDZ3DbvNgrNLCIm9NJyHv3ZbNwbhogj051OTqd8Y1OcZOOw2AA7AAdqvwQMgjEbMgonuLjcrvqZapREoiURKIlESiJRFE8d4T4wDxkLMn1SejDujY+yfPscHfcGnW0UdXF0b+R3H3mFJFKY3XCxrnTlTVruLdCrqT48GPeVupIA775wNiCGGc7xaH0u+meKGuNiMGuOVtgJ3bjyK2qaYSDpYuYUFylzW9odJy8DH3kzuM9WQ9j6d/TrXW0zoOPSDdYdWQZHfwdw9O7BVaaqdCd4WoWssM0Ubxun0RF1kDuV3AcHoF+sQdycZ6b/Np4Z6aV0crSJDhyO0b75A5c8vRw1AkBczFzsL7r/XZwHl4wwmTXqXSkuX8N1DRNHsfex9STqxJ7n7WNs9J0TgWHFuFwbOB4bxs+ysTNjLdR3Wtgf3X55t2D6XVQ4nyOkp1WbMhYaxDMCNS7e8j77bjY5I1DOK9bQ/FL4hqVovbDXbv/qb9RyBXEq9EOjuWEHZnkd3vA2wKpvEuGzQNpmjaM9tQ2Pwbofka9dS1kFU3WgeHDhnzGY5rkPjcw2cLLkqytEoiURKIlEQmiKX4Pyzc3ODFEdP5b+4v3nr8s1zK3TFFR/NeL7hifAfWynjp5JOyFd+EclWtu0Zun8V3zpGCIgRjr59dtRwfKvHV3xNV1Qc2lGo0Zm/X/jlc8V1qbRVwXHG2Y/jMqZu55NbbJmBmKJglfCyo1hAd5I/dbbqHwMZ24DGs1cz1rXO3W3X3Ox5jFd6KOMMAGTgOBvuv+12I4EY5Lpmu4kUXEjsqxdJnwpkBPvKExkqdsbdhjzOIaeaaToIm3c79I2W2k7CNvmqc8ohaQ+wB2bt2P7v5us15x5ue8bQuUt1OQvdiOjP+4dB6mvomhNAx6Pbru60hzOwcG/U5nuXm6mqMpsMApHk3lTOm4uVOnI8KLGWkb7Pu+XkO/U4A3paa009zvwVFi84Fw2cAd+87O/KalpQB0suWwb1tPAOEGPMsuDMwxtuI12OhT8QCzfaIHYADTR9Ayki1W4k5nf8AwNi2mlMjrlTVX1ElESiJREoiURKIlESiJRFE8a4MJcSIdEyjAbsw66XHdc9D1Uk46kGnW0UVXHqP5HaPe0fwpIpXRm4WT82cl+KztEng3I954Tsr/nIem/Zhseh0nOKdDpeo0Y4U9bcs2PzsPqOGY4iyklpmTjXiwO0Kj8N4lcWMx0ExuDh0YbH0Ze/ofuNeoqqOk0lANezmnJwzHcfXzC57JJIXYYFX7g3MtvdRtECLeVyNUbn8G++XCHouvcHbO52PWvC6Q0FVUT+lA6Rg2gdYbtYZm2e0cQu9SaUY97TJmPHhjttmAfFWsK5fxZQEWNGwoOrrjUxOBsAuAB5n0rzl26uozEkjHL3xVu7dXo2YlxHDu28cVyIHZ9EhzrLNpcBo3i306RjIZdSZBxnfr1qe7WDXZhawuCQ4HbfHI45cFJIyIx5XGA4h22+yxxtyUM3KNrOXLQLEFLKZIZCoyv1j4ZGAM5Hfoa7EfxDX09gJNe9sHtucf6hiqNRo2nw1b3Nja2/LLDyCg5+RIDGJY7mVUOfrwl8ac51acaRsdzXXj+LJw/UkhaTwdbPde6rO0K/XLA7HDdt3Yi/JcjchdMXab5xmKQE4xnbr3H31aHxazbA7/k0/ZR/4NPsI981+zyCFxruxjGo6YHbC77tv7o2PXyNan4tB7EB3YvaMeGGKyzQ0rto3bM+GOPJS3/28t49GuSWVnOlVXSgY4J674AUEk57fKuc74uqpL9GxrbYkm7renotodFNcTrONhifTvzUlDwy3tsBLeOORWUM7gzkK4YIyHOTl1042IPbpnlTaSrau/SSktN8B1BcWuDbhjtXSp9GwDrNF8DbYbi1wb3tgb/VWWMloWyWOVYZddBPX7OBgVxSLSYW2ZG/mhAbIMtmRv5qGsrCRoUGlBGyiRBnV4Tac75AyjgkFR01Ebg7XJJoxITc3yOy+PqNh228bss0bZCbm4uDsuL8NozBOdthUVxbmu1tCwiJuJtRYANlYzpCYMncYGMbnzxtXaoPh+srbOl/LZxGJxvg36mw71xqrSgtqjE2thlnfHnuWfcW4tPeSgyEuxOERRsM9lX9/WvdUdDS6OhIjAaNpOZ7z7A2BcOSR8zsceCuXKvJXhsj3K+JM28duuD0xu3bbbqdI7k7V5mv05NXPNLo/La/LDhuHHM7AuhDSNiHSTch7/stc4JwXwz4spDTEY2+rGD1VM/rY7t6DAE1Bo+KjZqtxJzO/+OC1lmdIblTNX1ElESiJREoiURKIlESiJREoiURcfE+GRzqA43G6sDhlPmrdvUdCNiCNqjlhZK0seLhZa4tNwqHzXymrri5TWo+rcRjDJ+moyQPXdNiTp2riMpq3RjzJRO1mbWHHy294s7vVovinFpRY71mXG+Sp4Rrj/DwncMm5x6r3+K5Hwrv6P+JKWp6kh6N+52XI/Q2KpzUMjMRiPexePBOcLq291X1oNvDk94D0B+svwzj0qev0BRVnWc3Vd+5uB57Dzx4qOKqkjyOHFW3gfPdmCDJC0LY05GZEA2yFA3QbDYL2FeWrvhWtA/KeHjcbNdz2HmV0/wDF+kGrJf795zPNWC2ureeJYobmMqSTJhgHbJZj7p6amO+R0yO9cOakq6eQyTQuB2YG27MbhlY8Vfjro3SGQWJ2Y5bO/AZcV0y2En0e6jB1l9egnSCdaDOcYAOot5VUE0fTRuOFrXzwseZysrLZozNG/K1r57DzOVl++Jwv40TL4ukRyKTHpzktEVB1bY90/dWsLm9G4Ote4ON+O7vWsDm9E5ptckHG+43y7153MDlgwjnyUC6kkVWyC20ilgh65BAPVunfZj2gWLm55EEjkbX9Ni2Y5ttUubnkQSORtfvGGxdNzA3hxF3RZY8NqP1dWkq+2R7pDMPmPKtIzd7gxpLThYZ2vcc1D0zGOd+03HG17jngFB3/AB20UuZ7qMsQqhYcvp0NqGMajq1b5OBsNuuetT6I0hJYRQuAxxd1b3FttsLKF2kYYgAw5X43uLbNlsPqoviftOQZEELMfypDpH90ZJ/VXXpfgyQ41EgHBuJ8TYeRXMfpEfoHiqVxnmi5udpZSE/IT3F+YG7f2ia9ZQ6GoqPGJnW/ccXeOzlZUZaiSTtFdXA+Tbi4wxXwYupeQY2/NXqficD1qtpH4io6S7Qdd+5v1OQ8zwUkFFJJjaw4/ZaXylymqD/lU67NdSjOR38Mbah8ML6kjFeckjrtKuDqo6kexow8vq7HcFeaYqcWjxO/39FfuFcKjgB05Lt9aRt2byyfIb4UYAycAV2YII4GakYsFWc8uNyu+plqlESiJREoiURKIlESiJREoiURKIlESiKGvuXY2JaMmFzuSmNLH86M+6fUjDetUavR1PVD8xuO8YH333Uscz4+yVUOYOTFkyZ7YSf00GQ3xKfW+Q11z46fSdB/lJdZv7XfY4eBCmc+Cb5jbHeFR7v2fBiRbXCsR1jlGlh+lgZB+Kir0fxU6I6tZCWneMvA/QlQu0eHYxOB7/f0UDfcn3kedUDMB3TEn6h736q7MHxBo6Xsygf6rt9cPNVX0czc2+GKj9dxDtmeL0y8f+1XtWlqMbMd/wAXfdRddm8eIX7XmC5HS6m/xW/3rQ6KoziYWf8AAfZOnk/cfFfiTjU7dbiU/wDVb/et2aOpm9mJo/2j7LBmef1HxK8RDJKdleQ+gZz++pTJFCMSGjvAWA1zt581KWXKV5JjTbuo83xH+psH9Vc2fT2j4e1KD/p63pceanZSTOyb44KdtfZ9pI+k3CJnoie8x9ATjJ9AprjS/FYkOrRwued5y8Bf1Cst0dbGRwCu/L3JSJgwW2D/AC1zkH5IRqB9NKfGqMkela//ADMmo39rfsD6k9ymaaeHsNud59+iuNny2gIaZjMw3wwwgP5sfT1BYsR2NXqTRlPS4sbjvOJ/jlZRyTvkzKm6vqFKIlESiJREoiURKIlESiJREoiURKIlESiJREoiURc17YRSjEsaOB01KGx8M9KwQCLFFGycsRfYaWP9GQsPkr6lHyFUJdFUkmLoxyw9LKZtRI3Irll5alxhLkf9WIP/AJGQVRd8O0pN2lw5j7KUVkm2y525XmPV7dvjCw/8zWn+A27Mzh77ws/i97Qi8rzDo1uvwhY/+YrP+A3zmcffen4vc0Loi5bl6PcL/wBOHR/mdx+qtm/DtKMXFx5j7LBrJNll0x8rxfbeaT9J9H6owgPzq7FomjjxEY54+t1E6okO1SVlw6KHPhRomeulQCfiep+ddBrQ0WaLBQk3zXVWUSiJREoiURKIlESiJREoiURKIlESiJREoiURKIlESiJREoiURKIlESiJREoiURKIlESiJREoiURKIuSeWYNhI0ZdtzIVPr7ug/t39KlaIyOs4g91/r9FjFeP0m4zjwEx5+N8e2j4VtqQ27Z/4/ylyvSCeYsA0SquNz4mog4GwXRuOu+R8K1c2IDBxJ7v5TFdtRLKURKIlESiJREoiURKIlESiJREoiURKIlESiJREoiURKIlESiJREoiURKIlESiJRF//9k=" id="299" name="Google Shape;299;p43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0" name="Google Shape;300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0375" y="1454115"/>
            <a:ext cx="5992965" cy="42247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97202" y="2204864"/>
            <a:ext cx="5418966" cy="4263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4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9469" y="3709282"/>
            <a:ext cx="4860032" cy="3123119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43"/>
          <p:cNvSpPr txBox="1"/>
          <p:nvPr/>
        </p:nvSpPr>
        <p:spPr>
          <a:xfrm>
            <a:off x="0" y="6534364"/>
            <a:ext cx="9144000" cy="32363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b="1" i="0" lang="en-US" sz="1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Группа разработки Oracle				                 2014	    	 	                                    Зацепин Сергей</a:t>
            </a:r>
            <a:endParaRPr b="1" i="0" sz="15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4" name="Google Shape;304;p43"/>
          <p:cNvSpPr txBox="1"/>
          <p:nvPr/>
        </p:nvSpPr>
        <p:spPr>
          <a:xfrm>
            <a:off x="0" y="72000"/>
            <a:ext cx="9144000" cy="576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Установка и создание базы данных</a:t>
            </a:r>
            <a:endParaRPr b="1" i="0" sz="31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4"/>
          <p:cNvSpPr txBox="1"/>
          <p:nvPr/>
        </p:nvSpPr>
        <p:spPr>
          <a:xfrm>
            <a:off x="179512" y="836712"/>
            <a:ext cx="9361040" cy="58326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</a:pPr>
            <a:r>
              <a:rPr b="1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Создание БД – пар-ры SGA/PGA, размер блока</a:t>
            </a:r>
            <a:endParaRPr b="1" i="0" sz="3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397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397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397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397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397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397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endParaRPr b="0" i="0" sz="3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data:image/jpeg;base64,/9j/4AAQSkZJRgABAQAAAQABAAD/2wCEAAkGBxQTEhQUExQWFhQWGRwVGRgYGB0XHxwaHhwWHRgeHRkgHighGx0lHRkcITEhJSorLi4uGh8zODMtNygtLisBCgoKDg0OGxAQGywmICY0LCw0MC0sLCwsMCwsLSwsLDQsLCwsLCw0LDQsLCwsLCwsLCwsLCwsLCwsLCwsLCwsLP/AABEIAOEA4QMBEQACEQEDEQH/xAAcAAEAAwEBAQEBAAAAAAAAAAAABQYHBAMIAgH/xABKEAACAQMCBAMEBAgMBgEFAAABAgMABBESIQUGMUETUWEHInGBFDJCkSMzUmJyobHBJTVTVGNzgpKTsrPRFiSDosLS4RUXQ8Px/8QAGwEBAAIDAQEAAAAAAAAAAAAAAAMEAQIFBgf/xAA/EQABAwICBggEBQIGAgMAAAABAAIDBBEhMQUSQVFhgRMiMnGRobHwBjPB0RQjQlLhYvEVNHKCktIWskOiwv/aAAwDAQACEQMRAD8A3GiJREoiURKIlESiJREoiURKIlESiJREoiURKIlESiJREoiURKIlESiJREoiURKIlESiJREoiURKIlESiJREoi8551QFnZVUdSxAH3miKLk5mtx9V2k/q0aQf31GkfM1UlrqaLtyAc8fAYqRsT3ZBczczk/VtpvixiUH7nJ+8VRk09RNycT3A/WylFJKdi8m5jn7W8fznI/ZEah/8jpdjXeA/wCy2/BSbx75IvMc/wDN4/lOT/8ApFP/ACOl2td4D/sn4KTePfJeo5nI+tbS/FGjYD73U/cKlZp+idmSO8fa61NJKNi6I+Z7c/WZo/PxI2QD+2Ro/XV6LSFLJ2ZB429VE6GRuYKlLa5SRdUbq6+akMPvFXFGvWiJREoiURKIlESiJREoiURKIlESiJREoiURKIlESiKL4hx6KJigzJIPsRjUR+kchU/tEZ7ZqrU1kNMLyutw2+C3ZG556oVW49zeYx+GnS2HZE/CSH5lTt8E2/KrlN0jWVp1aGIkfuOX/UeJ7lYMMUWMruSofEef4Q2YYGlcdJJ2LH5ZLNj0yKuM+GquoxrJ+TcfsPIqI10bPlM5lQd7z1eydJBGPKNAP1tk/rrqQfDGjos2Fx/qJ9BYeSrvr53bbdyipOKXMmczTvgEnDucAdSQDgAV1I9H0kXYiYP9oUDppHZuPiVxNMx6sx+JJq0GNGQHgo7nevW4jlico4kjcYyrakYZwRscHfI++sarHDIHwWbkLtae9gAZjdRKehbxEB+GdjVZ9FRzYOjYeTStxLK3JxHMrus+eL2P/wDKHHlIoP6xg/rrmz/DWjZf/j1T/SSPI3Hkp2V07dt+8Kbsef4y2Z7co3TxIGKt94KsB8GNcp/wxU0+NFORwdl5XHi1WBXsf81ngr3wDnHxPxNwk/8ARy+5IPgwAOPUq2fOqcldX0OFbDh+4ZeI6vLBStihl+U7Hd7xVrsOYIpGCNmKQ7BZMDUfzWBKufQHPmBXTpa6CpH5TrndkfD65KCSJ7O0FLVbUaURKIlESiJREoiURKIlESiJREoiURKIuXiF/HCuuRsDOB3LHsFUbsfQVo97WNLnGwG0rIBJsFSuZea9K6ppDbxH6san8LJ8WX6vwTp3bfFcQ19VXSGGgb3uOQ+3PHcFa6KOIa0x5LMeMc9SuNFsot4vzcaz8T0X5b+tdih+GKeI9JUnpH8ez4Znn4KrLXvd1Y+qPNQ/C+BXF1JEFU5nYqkkmVV2ALH8IQdRwD0zXoy9kbbDIbBs5KlqlxupWThnDrYkXFxJdSqSDFbL4aAjYhpn3O/5IBrQPlf2RYcfss2aM14tYxPwkTogEsV0Y3bu0bplMnvgkCs6xE2qciEsNW66fZkNV1LH/K2s8fxyoP7q1qcGA8Qsx5qoKcgfCrO1RrXOYSLe74rxDSGlg+jwwahkLJJHGC+D1KgjHzrnR9ZjI9huT3Aqc4ElQPLfEeKviZ0uLy0clZYziVXXcOAhPukdsAbjyqWRsI6osDsWrS845hcfL1lbxxcQup7fxIoSIY4ZSVOt5OjMN1dVABPUZNbyOcXNY04nHBYaBiSuK5/+mSozRm5tZApKxti4jYgHCh9nGTtltq2HTA2Nj5FY6pUde8EnhhguXTTHNvGwIztnG3UEgZB8q3D2uJZuzWLEWKl+Dc7zRjw5wLiE7FX+tj0bv8Gz8RXnq/4Zppz0kH5b94yv3bO8W5q5DXSMwd1hxWm8r82B1zbyeKg+tBIcSJ+ixOfk2VOwDKBXDNXWaOeI65t27Hj3j5O33VsRxTDWiOO73/ZXjhvEo51LRtnBwynZlPkyncHv6jBGQc124pWStD2G4O0Kq5pabFdlSLCURKIlESiJREoiURKIlESiJRFGcZ4wsACga5W+pGDjP5zHfSg7t8gCcCq1XVxU0evIfue5bxxuebNWWc3c5CBzhhNd4wWxhIgeqqudv0c5OBqJwK5tJo2p0w4TVF2Q7AMz7/cR3BTSzsphqsxdv3e9yzjXLdTrrfVLKwTU7YGScDJ6Ku/yr2sMEVNFqRNs0bB7xPFctznPddxuVYbNrTh8gW6tpLi6R8SpIQIo1DdUUZ8UlMMNW246Vg68o6psPP8AhZFmnFevPl9cw8QSQzNLGpS5tTnCeGTqQKowoxjSSBkgb9axA1jo7WtsKPJDlJc439pazrNDZRytdoLpZZ2LoDISSFhGATnc5PU1pC1726rnWthYfdbPIByTgPDrq5t+IrPF4P0pUmiZ1ECGSJgdgcaQQRv8etJHsY5pab2w34FGgkG+1ePKdhBw+6juLi/tfc1AxwlpyQysvVVwOue/SsyudKwta088FhoDTclQTcL4ainF/LIQPdC2jIM42BLN0+VS68pPZHitbN3+SnOI81W1xc38chcWd54REgQlopIlQK+jqVypBHXAFRNhe1rSO0L8wVnWBJ3FfzlK2srS7hlk4ikihtliV1GcHDSs2Aqjrjck4pKZHsIDPH6LLdUHNSiyX0XD4JLBWczSzXVw0arL9c+4jR7k+5jIxsVrT8syESbAAFtjq3aq5ak8TuYrZ7aCCTXqmlijMLeEoJk1rnAOO+2+KmP5LS4EkbBnitB1jaykubONC94fNIoxFBfKsK/kweAUTA7ZI1Y/ONaRR9HIBtIx77rLnXbdRvGOWiotLOCBpL4xme405JXXgpGd9K6R1J7kb71uyW+s9x6uQWpbkBmoziPAr2wZJJIpITn3ZAQRny1KSAfQ9aO6GpYY3WcDmCg1mG4wVz5T508Z1WRhDdD3UlH1X/NZehyfsnY9QVOMeNrdE1Gi3GooutHtacSPuOOY23C6cVSycakuDthWrcF4yJso40TKMlc5DDpqQ/aXPXuCQD1BN6irYquPXj5jaPewqOWJ0ZsVLVbUaURKIlESiJREoiURKIlEUZxziwgUBRqlfIRM4zjGWbyRcjJ9QBuQKrVdXHTRmR/9zuW8cZkdYLH+debTEXhhfVcN+Om7g/kr5Y6YGy/Ek1S0VoqTSEgra0dX9LdhHHh/7ZnDOSoqBCOiiz2n37Co1nw53Rpykht43UTOmCVDHfr3x3O2SM9a9oXAHVGexcu21XLmPkyxBj+jXnhiZBJF9J/FSDbOmcD3SCcFWGd6rxzyY6zct2Y5KQsbsK6uM8tXV1agzQkXtqnuyDDrdW46YdcgyJ5Hcj47aslYx3VPVPkfsslpIxzVabikU/DRDM+J7VwbckE64nPvx5AONJGrfA2UedT6hbLcZHPvWlwW2K/tjzvcw28UMQiVoQwSYxh5FVm1FVZshR8uw8qw6na5xJ27NiB5AUFxG/lnbXPI8rebsW+7PQegqVrQ3BostSb5rmrZYXtb2kjjKRu481Ut+wVqXtbmQs2JX5ngZDh1ZT5MpX9tA4OyN0yXnWywvW1uXibXG7xt+UjFD94INYIBwKzkpx+dLxkkSSXxDJEYNbKNaoxBcKwwfexg5z2qLoGAggcVtrlTHs3vbZY7tLtlCKYblVJwXaEyMVUdz9Xbvmo6lryWlmeI8VtGRjdevNHG5IrSHQSs/EQby5kU4YqxxFEG6hFXbH5vqaxGwOeb5NwH1KPNh3qF5J4skTyw3EmLSaKRZEbJUtpJQgfZfUBhtv2VJMwkAtGIstWm2ByXFJytdLZreNEfBbv3A7OV7ITsG9PIgncTM19QHFY1Ta6tHJvNmrRBcOVdSPAnz7yt0AJPftk7EEqc538jpfQ76Z5rqEWIxc0ZEbSBu3jmF0aapDx0UvIrZeBcW8UFJAFmT6wHRh2dM76T5dVORvsTLRVsdXFrs5jcfeR2rEsRjdYqWq4o0oiURKIlESiJREoi5uJXywxtI+cL2HVidlUDuSSAPU1q97WNLnGwCyASbBZFz1zQ8AYAj6XMPeI3EUe+lVPpk48yWbviuNo2kdpep/ETD8lmQ3n3i7kFYnlFMzUb2jnw97Flde8XIUty1x6Szl1qA6MNEsTbrJGeqsP2Ht8CQY5Iw8WK2a6yvK2Fu9v4Svnhtyxa2lbc2V1/JyeSMTj1z66jV1nB1/1DMfuG8KTVBFtnoqJwzjt1aFlt7h4xkqQjakPUEgHKn0YDNW3Rsf2gow4jJRjMSSSSSdyTuSe5Jrdar+URBWFlagvKVlGFb8ZsCdUgz2IYL0P6ODkHv0Pzs6f0lI8t7OOFm4cQT9cMeGI7Qo4Gi+fNWy04pcSMkVtJCilMR6VUKxHXOFbSyjHu4APX0HSpKuSpbY9V4PWBGzhwO/G3goZIww7xsVqu+HAxrE0azg7MZsN9+1dIG2SgWHe1LleOyuFMG0Umfd/IcaSVBPbDAiurSTF4IdmFWkYGnBUqriiSiJRFZbDjtvJbx219FI6w58GaFlEiKxyUIb3XTPTPSoHRuDi5hzzByW4cLWKnY7Hh8cMV69s6WyErDHI+qW7kz1cA6EjUg9OuN9sBoy6UksBx27gPutrNtdfnjvFbhJ//AKpbSme2l/BsrDaMd7eaMbBd9j0Oc9TljGNLeicLEe7hCT2gqhzA9s0pa1V0iZQxjfB0Oc6lU/aQdiasR64HWzUbrbFe+QuZWl0RM+LmH3oZD9te6t+VtsR3GD1XI8Tpehdo2f8AG046h7Td1/odm48DZdWmlE7OifmMiti4TxFZ4w4BB+qynqrD6yn4efQggjYiupFKyVgew3BUDmlpsV2VIsJREoiURKIlESiKgc5cwKviTNvFbkpGv8pNurH5HKDy/CHpiuDXmSuqW0EJ4uO4Z+Qx77BW4rRMMzuSwq+u3md5JDl3OSfX/YdAPIV7mngjp4mxRizW4D3v3rkPeXuLjmVY7/liOWD6Tw52mjVR40LY8aI43JUfXQ4JyOnrg4w2Uh2rJhuOwrJbcXaoTgfCpLqZIYgCzb5Oyqo3ZmPZQO/wHUipXvDBcrUC5sF+EvZY0lhSU+FIQHCnKPpPun1HcHbIxTVBIcRilzkuStlhKIlESiL08dvym+8io+iZ+0eC21jvWj+xxPpE7rKocRAOC25Gc43651AEfOudWwsYQ5osp4nk3BWx3btHGTqBwScscZBJ2z2O+B8qpqVZR7ZbdhBbsdRXxT75IO5jAxkdvd777GrtCeue5QzZBZRXUVdKIlESiKf5c4+Ila3uVMtnKcvH9pG7SRH7Lj9dRSR6x1m4OHvFbtdbA5Li4kRA80NvcGWB9OWXKiRRhl1L5qTg+oNbN6wBcLFYOGAKj4kLHSoLMeyjJ+4b1ucMStV2S2txbNG7xywuffjLoyE4PUBgM/8Az61E9sczHRusWnAjvWwLmkEYFbJyZzKrqlwNlfEVwv5DjZX+AJAJ/IYE/UrwlM1+jK11FIeo7Fp78vHI/wBQwzXXeRPEJRmM1pFd9VEoiURKIlESiKL5jvjFDhDiSQ+Gh8iQct/ZUM2O+nHeqtZUimhdKdnmdi3jZruDVg3tD4oHmW3j/FW40483xvv3wNvjqqT4YoTFTmqk7cmP+3Z45+C1r5dZ/Rtyb6r05DsLOeOeOaB5rofhIkWUxF0Ue+qEbGQbnDddumDXfnc9pBabDbgqjADmpThNhYxxi/t7u7sSsngqZkWUFsZZQqbuuBvn91RvdIT0bmh23BbADMYLm5z5igVHishFruAGup4QVV+vuIpOUDH3mHrjJya2hjde774ZArD3DYqHVpRJREoiURKIpnlfl2S9l0IQiLgySN9VFzjJ9fIVDNMIhc5rdjS4rfuVeXorGMJDjw2wS5Hvu5AA1bdOpHlnHx48kjpDdytNaGiwXbfgvIgxqTGQQM53GpWPTTtq7ZKgVosqp+0y2E3DZ9DArEUdFA3GMFh07JqP356VPSu1ZR4eK0kF2lYPXaVRKIlESiJRFJcE4lHAzNJbRXGRhRLqwp88D63wPpWj2F2RI7lsDbYtE4Fxae/t1FrNFYNCx+lCJEjXwDkrKhIJGnSVIz13+NN7Gxu6w1r5X37lK0lwwwVK535oF3MqozfR4RohDsSzDbVI5O5Z8A79setWYIdQX2nNRudrdy9OQuLiG48N94p/wbA9MnZT950n0b0rifEmj/xVJ0jO3H1h3bR9RxCtUM3RyWORw+y3zle8LxmNzl4ToJPVlxmNvXK7E/lK1UdHVYqqdsm3I94935qaaPo3lqmavKJKIlESiJRFQud+MiMzy9rZPDQecr6Sfj1jGe3v1wNItNbWRULcibu7v4APiFbhIiidKeSxfl7hRu7gIz6Fw0ssp30RqNUjnzP7yK948iJnVHAD0C5ABccVYrPliO4Am4RPMZIHXWs+iNkzqKSK4wunKnY7+fkYTKW9WYCx3LYNvi1SHtMs53tre4nUQPGxhkh2CtI5LmWIrkNrwSwzkY+OdKZzQ4tbjx+hWZAbAlZxV1RJREoiURWOy5KupYoJlVPCnbQjF8YOWA1DGQCVO+/riqr6uNpIN8FIIyRdel5yp9EuFiv3MalBIWhxJhSWG+cfknzqpNpRjCABn72LoUmiZqlj3stZueNt/LYta5K4nw2GNLezJYyHbIw8jYJOdWNwAeuAOgqm6cSuuTco+jmhbdzCBhs35Yqw3FxrPuksp0g5OlVYkYBIGoNtj80sPMUUKrDe0W2R5EOVMfuaMfX0ZB8MdgTsc4wMVCahgvfYuk3RNS4xgC+uLjHIcd3vau234pHcRRyrmSMkRNt1LLgxOM+8cO3vHA1EY6mpGPDhrBUp4XwyGOQWIWS+0nlyO0uCIFKxlPEMbHdDlgQDuCu2Rv5jO1XBpMRkNkF77VvT6KkqY3yxkdXZvzy8FVJIWUKTjB8s+Wd8ipKTSbZ5ej1bc7qSv0JJSQCYuBBI2EZ96/FdNcVKIlESiK9cn3kTWc0UkbLBCDcXZRveuPeC28IPVUznO/b1NVZmu1wQcTgOG8qVhFlzvz9chfwNvbQ22dAjEAZOmdLOR7zY32we+Kz+GYcySe9Y6Q7FHc32kQ+j3MCeFHdReJ4Y6RyKxSQL+bqGR/8Ayt4icWuxt6LDwMwtR5D454i205P4wfRpf0wfcJ/t7D+urw1PH+A0nLSfpd1m+o8rjkus93TQNk2jArSK7yqJREoiURedxMERnY4VQWJ9AMmiLCvaTfEQwRHZpWa4kHqSTj4anOP0RXM+GmfiKuesP+kc/wCAPFTVx1I2Rc1G8qGFLW4W4eW3+mARR3Ph+ImlGzIux1btgNtjA6ivWS6xeNXHVxsue3I32qS4ly1NDwzw7XTdrNKZZ5bc6xoQYhQqPeIyS5GDgg71o2VrpbuwtkDxzWS0huCoktxIVEbO5VDsjM2FPQ4UnCn5VaAGYUa8aysJRF/VGSBsM7ZJwPmew9aIrYns14kQCLcEEZBE0RBHYg66r/iot/kVJ0blcuFWXGoLH6Gtmh0kmOQzRAx76gQNW5Dbgk1TeIHv1tbyKlbrgWso/mTgPGr1o3ls4hIilCyyRjUM5GR4m2Dnp+UarT0tNL+sjkujo/SdRRFxa0EHYfVR3BeSeMW0sUqW6kxMGAMkWNu20gON8Y8qz+EpA/Xa4398FmTS1XJAYHgFp8sb2GOQyHBWNl5g8SV1toVWXGqLVEUzjGcGTOojqc74HlU4ZTWxcffJc28m5VKf2e8XcgtDlgdWrxYsk7jJOvfrv51CKSj1nOc4m+z2F0xpitETI22GpkdvO5OGOVlM8L4BxyC2mt0t00THUzF4tQOFGVPiYU+6DnGQd63igpIxYONvfBVKqrqKmTpJAL5YcFzcY5V45csjzQqzonh6i8IJXORqw4zgk4P5xrWamo5c3Ee+5TUOkqqjv0dsd/8AcKKHs04ppC/R/dHbxYf266kZFRskErSbjvWkmkKySA07zdvcMMb4cP7IfZnxP+bD/Fi/96vfiot/kVz+jcqnLHpYqSCQSMqQw28mGxHqKnButF+KysJRFNcrcVWF5ElRnguEMEqrgNgkFWXO2pW3GfWopWFwBGYxWzTZWu64JDbW13Z/SjdSy6XighhLvFKucM+lmVCVOlh5dKgEjnua+1gNpOBCkLQAQo7mDgPEZohPLbCCC1gCqmQuEQe8QmS2Scscgfq33jkiadUG5JWrmuOJC9fZnclhcW4OGYCWM+TrgaviDoPyry/xVGYnQ1rc2mx7sx9RzV/R7tYOiO3H35LeOHXYlijkGwdVfHlkA4+VXwQRcKJdNZRKIlEUPzbJi2df5QpF8ndVf/sLH5VUrpeippH7gfHIeakibrPAWA+0W8130nlGFjHyGo/rY/dVz4Yg6LRzDtcS7xNh5AKGvfrTnhgrBxrhFq0FjbSXqW08EAYpJGxTVMRIxMg2U5x18q6jHv1nODbgn0UBaLAXUZBylxC3zPZyxyKo1GS1uFPujfLAlcjHbBrczRO6rx4hY1HDEKp3Ny0rtI7Fncl2Y9SSck/fVgAAWC0vdeVZWEoiURfRnspnZ+F22o5wGQfBXcKPkAB8q41ULSlWo+yFbqrqRKIlEX8Y43NEX4gmV1V1IKsAykdCCMgj5URelESiJRFXfaHOycNu2UkN4TDI9dj+o1NTgGVt1pJ2Svmeu2qiURKIv4RRFovH+brm3j4fJbuIreSBJGjjRFDSRtiZSdOcZGMZ71TjgY4uDsTf+ymLyLWX6dvD48yuxaC61JlmLZiuY8qBnookIGPzaZ09xmPUfwmT1WeUJDb8QiVjuJGgb1Jyn+bFUtPwifRsvAaw/wBuPpdSUbtSdvgt/wCUZPwLJ/JyuvyJ8RR8lkA+VcfRUvSUkbuFvDD6K1O3VkIU3XQUKURKIq9zacm2X+lLH1AilH+ZlPyrjaek1aJw3kDzv9FZpBeUL524xKJLqZmOFaZsnGcLrIzjvgdq9do+PoqSJg2Nb6LmzO1pHHiVZeK2lldStM/Fx4jYyZLR06KFHQ4GwHSt2mRgsGeawdUm914cZ5Ha2tTeLdRPGcKuFeNn1ED3Q31hvnywDWWVGu7UIQssL3VRqwo0oiURKIvof2Pn+CoP0pf9V649Z808vRWouyrnVZSJREoijeZbrwrS5k/Ihkb5hGIosgEmwUb7N7nxOF2LeUCJ80Gg/rWiEWwVkosJREoirHtNP8F3f9X/AOS1PTfNatJOyV82V2lUSiJREoitPDL6zls44L2WZPBkkaMQxhm0vpLAux041Z2x261A5rw8uYBjv4LcFtrFTvBeD8MuA0ri+NvEArXFzLGiKBsqLpGpj2CL0z2yKikfM3AWvuAWwDDiqVeTwpdF7YMIFlDRhuulSCM5Oe3epnxmSEsfmQQeYstQbOBG9fQnKkg8W5QeUUv94On7IRXhvh1xNIWnY4+gXWrB+ZfgrLXeVRKIlEVZ5pb8Pbj+jmPzBgH7zXA+I/8AKtH9Q9HK3RfMPd9l872lt406x61TxJNOtzhV1NuxPkOte8HUjHALkZuWlx8p/RQPoEUF5PjP0iaaMqp/o4NWPmxyPWqfT6/bJA3AepUupbJU7m7g3ElP0i/Vzk6RIzowyfsqFY6Rt0AA2q1FJEerGo3B2ZVZqZaJREoiURfQvsd/iqH9KX/VeuRWfNPL0VqLsq61VUih+ZONfQ0EzxloFP4ZlyWjU4w+gD3kH2sbgb4ODRF+eNzNPYySWcgLlPFhdGyGZffQZHVWKhSO4JFEVb5h5mju+BSXMewlRUK9SrM6o6n1BJH66jlNmE8FboY9eqjbxHkVyeyfjccPAxLK2EtzJqPpnWAB5nWAB3JFbNOCimb+ZYcPMBWrke6lms47iY+/cZuNOchEc5iUeQEen55PetlCvbhPMKXM0iQDxIovdecH3PE29xPyyBuxGwyo3JOCKZoiq/tP/iu7/QH+ZanpvmtWknZK+ba7SqJREoiURWfkbgtrO8j3dxHFHEARG7iPxSdWBr6hRjfAJ3HSoJ5HtADBcnyW7ADmpnmCCG5KiXitpHDHtFBbxPIkY/NAIy2OrHc79OlRxlzMmG52k4rd1jmVSeM28SOywTePHgYk8MxZONxoY5GD3q1GSe0LeahcvoPlFszOfyoIj9zSf+1fPtA4dM3c77rtVf6e5W2vQqmlESiKs80r/wAxb/1cw+82/wDtXA+I/wDKtP8AUPRyt0XzD3fZfP8AwK3R72COVdUbzpG4yRkM4U7jcda92XHotYbr+S5FutZSNhwKF7jiUTp+IhuZItyMNE3u/H3c7GsOkcGsIOZF+aAC55r8cPiVuFXZ0jXHcQMGwMhXDrjPUDI6UcT0reIKyOyVXamWiURKIlEX0H7G/wCKof05f9V65FZ808vRWouyrvVVSKKHHrV5Gt2ljEoypik9xiOhwj4LKfMZBoiyvikk/L13mHL8OnYssbE6UbqyZ30EdQ3cdc6donktNxkr9OyOduo42cMj9+HHMcRlS24uUa5toc/RbiXxwrDBQqSRsNumlT2OkEdKrSygxutkuzRUZZVRF4s4A3HcCL+hvtvwUVw/i7G0WxLaIZJ1lcjJOCqKdgNwoXON8k5+yKl1tmy5VHoRbWGLi0ADvGJ9BzJ2LR7vj1xxiccPsg0FmoAlYdRENjqI23GwQd+pO+ndrzIcMlWkp2Urevi/dsH3I27AcMTlpNpfWFhHFaRyImkaUhQ65G7k+GuXYk5JOO5JqZc5WKiKre1H+K7v9Af50qem+a1aSdkr5urtKolESiJRFZuWoIIraa9uIhPokW3hhb6jSMpcs/mFQZA77+mIJC4uDGm20ngt2gAaxXSnO6P7tzw+zeHuI4vCdR30ODsQPh8RWPw5HZcb991nX3hQ/OPCFtbl442LRFVliJ6mN11Ln1G4+VSwPL2gnNaPFsFu3KC4mYfkwRD72k/9a8DoHHpnb3fddmr/AE9yttegVNKIlEVe5tGDbN/SMh9AYpD+1APnXG0+zWoidxB+n1VmkNpV89XTeBfM2PxVwXwPJZNW3yFeuon9NRxuG1jfNq5so1ZHDcT6q4tzNZxtJeLwyf8A5nxYzI85VX1/jVUAEfd086dE82YXjC2zwWdcZ2X54yv8HS/RLS2WCURPM0F087x6TrTxEZQVxkg9cZNGfMGu43F7XFvBD2cAs8q4oUoiURKIvoL2NH+C4v05f9Rq5FZ808vRWouyrZd8Vgi/GzRJ+m6r+01VUgF8lUebeM8GuovDupYpR9koGkZT5q0YJU/Dr3rQyMGZCtMoql/Zjd4FY9x4lNUFrdTXFo32ZcpowQV2bYnvqCg9tqqvmYMnfX34hdqm0fUG3SQi++4afI+ocoi0iePBk06QCAQclc49Pq7fL4dK73NfcNz9f5XYp4pqch01tUAjA3Lb24dnDjbuGHHw63cplNIyoXUTg476Tg4+NSyvYHWd771RooJ3x68VhcAXJseOqbHmfDeJfgYkX8C88kFux1SGE6y3QY06lB22Gc4675NbNnYTi427lDPo2oDbtiaXb9YHwDrC3cL8VrfJ/HeCWSaYGMbt9eSSKQu36UmnHyBA9KstmjORXFl0fVtN3MPr6XVwtucLCQ4S8tyfLxUB+4nNSAg5Km5rmmzhZRntMuFfhN0yMrKVUZUgj8YgO4qxS/NaopOyV86V2lUSiJREoinuXOMxRxy211G0ltMVY+GQHjkX6rpnYnBwQeo+YMUjCSHNOIW7XAYFcnBoLZ7jTO03g+8VEa6pHwRpQDoCVzk9sVs8vDbtz8lhtr4ro5jvHur5i0Zi1MkKxEYKKNKIpB743PqTUVxDCXXvYE381ntPtyW9cqRfhrhx+TFF818R/wBkorxHw621KXHa4+gXWrD+ZbgrLXeVRKIlEUNzbHm2Zv5Nkkz5KrqX/wCzVVPSEXSUsjeB8sQpIXasgKwD2h2hjvpf6QLIPmMH/uU1f+GZ+l0bGP23b4G48iFDXs1ZjxxXXz+XK2Trn6IbWIRY+oGAIlHkJNXXv08q61PbrDbc3+irv2bl6ezS0cTvcsCtpHDKJ5GGEZChGjPRiWxsM9PhWKkjV1dtxZIxjfYqYnQfCrJUa/VESiJRFvvsghWThKo6hkZ5QysMggucgjuK5FZ808lai7Klbn2d8MfrZQj9BfD/AFoRVVSgkG4VY5k9nfBLaIyz5t07HxmJJ8lVixY+gBrUtClE0l8/G31WO8Z4fAxL2MVy0AOkSSqpBYnb3lQBfhkn1FQOwxyC6kFnWZg55yAA8z9sNt1xWtkjSBCVYAEnAxkjGQN9xv1qB8jgzWC6lPRxPqBE6xFiTYWuRbAZ4Y54LjhgJXIAIABO3TP7v2VK5+OJVGKA6l2gEAAnDK/09O7KU4RYRgrLcxTNak6WeABSD3GXUqxH5IOd85FbA772UUodb8st1t1sfA58r34LZ+VOROB3UYlt18cDrqlcMp8nQFdJ9CKnDQuU6aS9iforhZ8lcPiOUsrcEdzErH7yCa2UJN1G+0+FU4TcqiqqgJgKAAPwidhVil+aPexaSdkr52rsqolESiJRFYuFcwW6RLFccPgnVcjxFLRS4JJOZB9YjO3TsKhdG4m7XEeYW4cMiFZOYOKyWsKTcLWCKylAUTRR5lV/tRzO5Yhs9D386gjYHnVluXDYThyW7jYXbkqvylE1xxCEuSzGQzOxOSSuXyT3ywH31U07MINHSkbRqj/dh6Erekbrzt8fBfQHKMf4J3/lJXb5LiMfeIwfnXF0TF0dHGOF/E3+qt1DtaQqcroqFKIlEXldwCRHRvqupU/Agg/toiwn2lWRMVvMfrIWt5P0lJB+50cfOub8MP6CpnojsOsPT0LSpq8a7GS8lWuBc13dopSCXEZOSjKrrnzCsDg/DFeufCx+LguaHEZL88d5ou7sATzMyDcIAEQeXuqAD881lkTGdkIXE5qHqRapREoiURb/AOxb+LE/rJP81cis+b4K1F2Ve6qqRQV3wCyRnup40Zl1OZZz4mhdydJckRqB2XAoizK7t7rmC41Q5g4dGSiOwxqHRii/ac9PJRt1zqhcwvOOS6EU7aZhDcXnM7hu+9s8shjSl4KC9zPbg/RLaQQhmOS5c6V36E40sfLUPOq8zLscfeC6+jagCphYcyDfmCfSw4WO9Q9hw5xAt2QfBSVYXZeo90Mw8t1OxOfqn0qQtvnldVRPqHqGzw0EHhjceh7gVo1jFPwG6EjZl4bcYDsoyuD9VtO+lh109xkDO2mRoLDY5e8/eKpzvjqW67RZwzH/AF4cM28W5agOVbKRluYY1jkIDLNbnwiQcEElMB1IxswIO21TLnKw0RU/2tH+Crn/AKf+rHVik+aOfoo5eyV8612VVSiJRF/NQ86zYov7WEUjwzjUsCTRow8OdDHIjDKnIwGA7OvUGtHRtcQTmFsCQrP7M7bT9IucZ0J4aDzY74HqcKP7VeS+LJTIIaNubzflkPMnwXQ0c22tIdgW8cLtPBhjjznQirnzIAyfmd6vNaGgNGQUZN8V1VlEoiURKIs+554L4n0iH+XXxo/SRdIYegyEb11tXBrZPwNfDWjLJ3dkf/rl3K3E3pYXRbcx771g5BGxGCNiD2PevfAg4hcZelrbPI6xxqXdjgKOp/8Aj17VHNNHCwySGzRmStmtLjYZrU7Lkq0gtT9KCs+kl3LEaTjom46fef1V87n+I66prAKUkNuABYYi+bu/y811m0cbI+vn7yWTivpK46URKIt99in8WD+tk/aK5Nb83wVmHsq+1UUqhuP8BF2USZs2ynU8I28RgcqHbO6Dro7nGTgYJE5ld4rORbdfwhUQwqo2V3xHGcAe6qlgSegANEVd43yxHacEkto9xFGJC2N2dWV3Y+pIPw2Hao5ReMjgVcoJC2qjd/UPVQ3sm5fjuOCSRSjKXEj5+WlVYeoKZHqKywdVaVDiJbjZb0Vu5Ps2awW1u0DtDqtZAwyrqmyNv1DR6G+fmK3VZdHLPAWstcMb6rT60SMSXiJJ1IG+1H3Gd13G4IwRT1EVN9rx/gq4+MX+rHVmj+cOfoo5eyvneuwqqURfw0CLbuER+LbRM9lEEZARGCpIHb3WQDcb9e9fJK17oKt7WVDyQT1sRj3hxPDJd6Ma0YJYFAc0crWro7RR+BIkbSknUq4XG2nBU/FTtt1zXY0TpytZI1kr+ka5waMicdt8+RGPBV56aMglosRisxzX0NclbdyDwPw0toWG4/5qb9IEFAfUPpx/VGvAxyfj9KyVP6WdVvoP/wBHmuwW9DTtZtOJWmV3VVSiJREoiURRHMtkZItSDMkR8RQOrYBDr8WUkDtnSe1VK6lFTA6Lacu8ZfzwUkUmo8OWC+0DhQjnE0e8VwNYI6avtD55DfM+VWPhmvM9N0D+3Hgd9tnhke4b1HXQ6kmsMnYqd9mzJ4EnhKTdJIpYasaoyVAzk40gavgd+4zx/ioS/iGdKfyiDbg4A87nDvGGxTUOrqG3av5K/wANrvqfDORjONgD1CjsP1nvXi3y4arMB5954+mxdEN2lY7zxy6bSfKj8DIS0Z8vNPl29MeRr6loDSwr6frn8xuDuO53PbxXEqoOifhkVXK7yqpRFvnsTP8ABv8A1pP3Vya35vgrMPZV+qopUoiURcfGbbxbeaP8uN0/vKR++iyDY3Cr3snttHCbMd2Qyf32Zv8AyrAFllzi43KttZWqURKIqX7YT/BU/wClF/rR1Zo/nDn6KOXsr55rsKqlEVg5N4GLiUvJtbw+/Kx6EDcL88b+mfMVw9O6U/BQasfzH4NH15bONlbo6Z08gaBh7wWzW17HJ9R1bHYEZHy6ivlL43s7QK9A+F7O00hU/wBqXGvDgFup9+bdvSMHf+8cD4Bq9V8JaO6WoNS4dVmXFx+wx7yFzK+XVZqDb6Kl8jcH+kXILfiofwjk9Nvqj5kZ+CmvVfEWkfwlGQ09d/VH1PIeZCp0UPSSY5DFb7yrakRmZhhpiGAPURj8Wv3EsQehdhXN0ZSfhadrDnme8/bLkrE8nSPJU3V9QpREoiURKIlEWd858uq4ktzskuZIG/IkGSy/flgO6s4Gy1wKsv0dWNrox1Tg4d/3/wDYcVbjAmiMTs9nv3gsd4ZfS2NzqxiSMlXQ9x9pT6HqD8DXr6qmg0nSal7tcLg7jsP3HeFzGOdDJfaFsacZEsMUluQfGbQrN0Q4YnUPMaSNPc4FfKZaF9NM+KcWLcTbbla3A3vfcvSUupKC85AX45gW88eC5eLW1vLE9tKzMo3eViPckJ906jsHJOyDoDjAB3moqmopp21MIsdjd7dotu4nblitp6U1LLkWvkBnhtHAbznxxWR8d4NJaSmKUb9VYdGXsR+8dq+p6P0hDXQiaI942g7j9DtGK8xLE6J2q5R1XlEtG9knOkdoXt7htMMja1c9EfABDeSkAb9iN+u1OrgL+s3NSxPtgVuMUgYBlIKncEHII9DXKOCsr90RKIlEXPYWaQxJFGNKRqEUZzhVGAMnc7CiLooiURfxmAGScAdzRFi3td52juFFpbMHRWDSyDdSV+qqn7QB3JG2QMd66dJTlvXcq8r74BZfV5QqR4DwWW7lEcQ9WY9EXzP7h3qhpHSMNBCZZT3DaTuH1OxSwxOldqtWw8A4eIVMEOkRRNofUNTSMVVmYnIC51DsenYYr5XpCrfVSdPNfWdlbJouQAPfndelZBHTxNAvci/mRuxy5LmzDDHJcTANGmkxlwCyhchYwOzK+QD31Dfat4o56mVlPD2je9suLjwtnz3qerqjEzO2d7bSdvG42fdZLxS/ku7hpGBMkjAKo3x2VR8On3nvX1OkpoaCmETTZrRck+ZPvgvJPe6V9zmVr3JfLIREtuvSW5bzz0j+DY0/oq3QsK8ZHI7Stcap3y2YNHdl/wBjxsF1S0U8XRjM5+/JabXfVRKIlESiJREoiURcfFeHrPG0bEjO6sOqsN1YeoPyO4OQTUcsTZWFjxcHBZa4tNwsf595aaYNIq4uoRiVB9tfssvntkg9xlTuuBytE1rtF1H4KoP5bsWu3E/Q7dxxyKnqYhOzpWdoZhVDlLmL6M5WQa7aTHiJ1x5Oo8x+v4gV39NaIFdHrMNpG5H6Hh6Hhe9Sjq3QPuDgtJvI4vDjkUhomdBCsa5GCdTED7UjYZcnoD294n5w3pWSOjeCHAHWvnfIchgbbc9y9ZSzmW+qdhJJOeFh3AYG38Lz4vAt1FItyuUQkmRMfgW22Q4y+kD3z0ycYOCBPQ1UtDM19OcT+k5OHHdf9PjffXqKGOYNYMzlvPHhfYN2fHMeP8AltSC2Hib6kqbqw7b9j6fdmvpGjdKwV7epg4ZtOY+44+Nl5ioppIHarwomumq667Lik8IxFNLGPJJGUfcDitXMa7MLIJGS6v8AiW8/ndx/jP8A71r0TP2jwWdY70/4lvP53cf4z/706Jn7R4JrHep/lT2i3dvMnjTPNAWAdZDqIUndlY7gjrjODjHqIpaVjm4CxWzZCDiujnX2jXM1xIttM0VujFU8M4LgHGst136gDAxjvWsNKxrQXC5WXSEnBVg8zXn87uP8Z/8Aep+iZ+0eC01jvT/iW8/ndx/jP/vTomftHgmsd65rzi1xKNMs80i+TyMw+4nFbNY1uQCxclcdbLCneXeV5bn8ISIrdd2mfYYHXTn6x9eg8+1cbSmm4KHqdqQ5NGfPcPPcFapqSSdwDR74LRbaBLeN4LdVAUhTGy65JywGSdxhSufe6DB6BcV89qamarlE87sTtBs1gGwcb7MzxvdenpKOOFrbd+tewFt+832eGa67aNQHkMjrGq7y6tDKF6xzA5yy9n6479zVOu4tja27icG2uCTtb37Rl9JJ5hG3rAb7EYf6mncdoyvs2DM+b+Y/pLKkYK20W0a+fbW2e/lnp8Sa+kaE0OKGMvkxldmd3AcN+/uAXlqyqdO+5yVk5B5baPRcOmqaT3beM7dQfePltk57KCe+K42m9IPrpv8AD6U4frOzDZ3DbvNgrNLCIm9NJyHv3ZbNwbhogj051OTqd8Y1OcZOOw2AA7AAdqvwQMgjEbMgonuLjcrvqZapREoiURKIlESiJRFE8d4T4wDxkLMn1SejDujY+yfPscHfcGnW0UdXF0b+R3H3mFJFKY3XCxrnTlTVruLdCrqT48GPeVupIA775wNiCGGc7xaH0u+meKGuNiMGuOVtgJ3bjyK2qaYSDpYuYUFylzW9odJy8DH3kzuM9WQ9j6d/TrXW0zoOPSDdYdWQZHfwdw9O7BVaaqdCd4WoWssM0Ubxun0RF1kDuV3AcHoF+sQdycZ6b/Np4Z6aV0crSJDhyO0b75A5c8vRw1AkBczFzsL7r/XZwHl4wwmTXqXSkuX8N1DRNHsfex9STqxJ7n7WNs9J0TgWHFuFwbOB4bxs+ysTNjLdR3Wtgf3X55t2D6XVQ4nyOkp1WbMhYaxDMCNS7e8j77bjY5I1DOK9bQ/FL4hqVovbDXbv/qb9RyBXEq9EOjuWEHZnkd3vA2wKpvEuGzQNpmjaM9tQ2Pwbofka9dS1kFU3WgeHDhnzGY5rkPjcw2cLLkqytEoiURKIlEQmiKX4Pyzc3ODFEdP5b+4v3nr8s1zK3TFFR/NeL7hifAfWynjp5JOyFd+EclWtu0Zun8V3zpGCIgRjr59dtRwfKvHV3xNV1Qc2lGo0Zm/X/jlc8V1qbRVwXHG2Y/jMqZu55NbbJmBmKJglfCyo1hAd5I/dbbqHwMZ24DGs1cz1rXO3W3X3Ox5jFd6KOMMAGTgOBvuv+12I4EY5Lpmu4kUXEjsqxdJnwpkBPvKExkqdsbdhjzOIaeaaToIm3c79I2W2k7CNvmqc8ohaQ+wB2bt2P7v5us15x5ue8bQuUt1OQvdiOjP+4dB6mvomhNAx6Pbru60hzOwcG/U5nuXm6mqMpsMApHk3lTOm4uVOnI8KLGWkb7Pu+XkO/U4A3paa009zvwVFi84Fw2cAd+87O/KalpQB0suWwb1tPAOEGPMsuDMwxtuI12OhT8QCzfaIHYADTR9Ayki1W4k5nf8AwNi2mlMjrlTVX1ElESiJREoiURKIlESiJRFE8a4MJcSIdEyjAbsw66XHdc9D1Uk46kGnW0UVXHqP5HaPe0fwpIpXRm4WT82cl+KztEng3I954Tsr/nIem/Zhseh0nOKdDpeo0Y4U9bcs2PzsPqOGY4iyklpmTjXiwO0Kj8N4lcWMx0ExuDh0YbH0Ze/ofuNeoqqOk0lANezmnJwzHcfXzC57JJIXYYFX7g3MtvdRtECLeVyNUbn8G++XCHouvcHbO52PWvC6Q0FVUT+lA6Rg2gdYbtYZm2e0cQu9SaUY97TJmPHhjttmAfFWsK5fxZQEWNGwoOrrjUxOBsAuAB5n0rzl26uozEkjHL3xVu7dXo2YlxHDu28cVyIHZ9EhzrLNpcBo3i306RjIZdSZBxnfr1qe7WDXZhawuCQ4HbfHI45cFJIyIx5XGA4h22+yxxtyUM3KNrOXLQLEFLKZIZCoyv1j4ZGAM5Hfoa7EfxDX09gJNe9sHtucf6hiqNRo2nw1b3Nja2/LLDyCg5+RIDGJY7mVUOfrwl8ac51acaRsdzXXj+LJw/UkhaTwdbPde6rO0K/XLA7HDdt3Yi/JcjchdMXab5xmKQE4xnbr3H31aHxazbA7/k0/ZR/4NPsI981+zyCFxruxjGo6YHbC77tv7o2PXyNan4tB7EB3YvaMeGGKyzQ0rto3bM+GOPJS3/28t49GuSWVnOlVXSgY4J674AUEk57fKuc74uqpL9GxrbYkm7renotodFNcTrONhifTvzUlDwy3tsBLeOORWUM7gzkK4YIyHOTl1042IPbpnlTaSrau/SSktN8B1BcWuDbhjtXSp9GwDrNF8DbYbi1wb3tgb/VWWMloWyWOVYZddBPX7OBgVxSLSYW2ZG/mhAbIMtmRv5qGsrCRoUGlBGyiRBnV4Tac75AyjgkFR01Ebg7XJJoxITc3yOy+PqNh228bss0bZCbm4uDsuL8NozBOdthUVxbmu1tCwiJuJtRYANlYzpCYMncYGMbnzxtXaoPh+srbOl/LZxGJxvg36mw71xqrSgtqjE2thlnfHnuWfcW4tPeSgyEuxOERRsM9lX9/WvdUdDS6OhIjAaNpOZ7z7A2BcOSR8zsceCuXKvJXhsj3K+JM28duuD0xu3bbbqdI7k7V5mv05NXPNLo/La/LDhuHHM7AuhDSNiHSTch7/stc4JwXwz4spDTEY2+rGD1VM/rY7t6DAE1Bo+KjZqtxJzO/+OC1lmdIblTNX1ElESiJREoiURKIlESiJREoiURcfE+GRzqA43G6sDhlPmrdvUdCNiCNqjlhZK0seLhZa4tNwqHzXymrri5TWo+rcRjDJ+moyQPXdNiTp2riMpq3RjzJRO1mbWHHy294s7vVovinFpRY71mXG+Sp4Rrj/DwncMm5x6r3+K5Hwrv6P+JKWp6kh6N+52XI/Q2KpzUMjMRiPexePBOcLq291X1oNvDk94D0B+svwzj0qev0BRVnWc3Vd+5uB57Dzx4qOKqkjyOHFW3gfPdmCDJC0LY05GZEA2yFA3QbDYL2FeWrvhWtA/KeHjcbNdz2HmV0/wDF+kGrJf795zPNWC2ureeJYobmMqSTJhgHbJZj7p6amO+R0yO9cOakq6eQyTQuB2YG27MbhlY8Vfjro3SGQWJ2Y5bO/AZcV0y2En0e6jB1l9egnSCdaDOcYAOot5VUE0fTRuOFrXzwseZysrLZozNG/K1r57DzOVl++Jwv40TL4ukRyKTHpzktEVB1bY90/dWsLm9G4Ote4ON+O7vWsDm9E5ptckHG+43y7153MDlgwjnyUC6kkVWyC20ilgh65BAPVunfZj2gWLm55EEjkbX9Ni2Y5ttUubnkQSORtfvGGxdNzA3hxF3RZY8NqP1dWkq+2R7pDMPmPKtIzd7gxpLThYZ2vcc1D0zGOd+03HG17jngFB3/AB20UuZ7qMsQqhYcvp0NqGMajq1b5OBsNuuetT6I0hJYRQuAxxd1b3FttsLKF2kYYgAw5X43uLbNlsPqoviftOQZEELMfypDpH90ZJ/VXXpfgyQ41EgHBuJ8TYeRXMfpEfoHiqVxnmi5udpZSE/IT3F+YG7f2ia9ZQ6GoqPGJnW/ccXeOzlZUZaiSTtFdXA+Tbi4wxXwYupeQY2/NXqficD1qtpH4io6S7Qdd+5v1OQ8zwUkFFJJjaw4/ZaXylymqD/lU67NdSjOR38Mbah8ML6kjFeckjrtKuDqo6kexow8vq7HcFeaYqcWjxO/39FfuFcKjgB05Lt9aRt2byyfIb4UYAycAV2YII4GakYsFWc8uNyu+plqlESiJREoiURKIlESiJREoiURKIlESiKGvuXY2JaMmFzuSmNLH86M+6fUjDetUavR1PVD8xuO8YH333Uscz4+yVUOYOTFkyZ7YSf00GQ3xKfW+Q11z46fSdB/lJdZv7XfY4eBCmc+Cb5jbHeFR7v2fBiRbXCsR1jlGlh+lgZB+Kir0fxU6I6tZCWneMvA/QlQu0eHYxOB7/f0UDfcn3kedUDMB3TEn6h736q7MHxBo6Xsygf6rt9cPNVX0czc2+GKj9dxDtmeL0y8f+1XtWlqMbMd/wAXfdRddm8eIX7XmC5HS6m/xW/3rQ6KoziYWf8AAfZOnk/cfFfiTjU7dbiU/wDVb/et2aOpm9mJo/2j7LBmef1HxK8RDJKdleQ+gZz++pTJFCMSGjvAWA1zt581KWXKV5JjTbuo83xH+psH9Vc2fT2j4e1KD/p63pceanZSTOyb44KdtfZ9pI+k3CJnoie8x9ATjJ9AprjS/FYkOrRwued5y8Bf1Cst0dbGRwCu/L3JSJgwW2D/AC1zkH5IRqB9NKfGqMkela//ADMmo39rfsD6k9ymaaeHsNud59+iuNny2gIaZjMw3wwwgP5sfT1BYsR2NXqTRlPS4sbjvOJ/jlZRyTvkzKm6vqFKIlESiJREoiURKIlESiJREoiURKIlESiJREoiURc17YRSjEsaOB01KGx8M9KwQCLFFGycsRfYaWP9GQsPkr6lHyFUJdFUkmLoxyw9LKZtRI3Irll5alxhLkf9WIP/AJGQVRd8O0pN2lw5j7KUVkm2y525XmPV7dvjCw/8zWn+A27Mzh77ws/i97Qi8rzDo1uvwhY/+YrP+A3zmcffen4vc0Loi5bl6PcL/wBOHR/mdx+qtm/DtKMXFx5j7LBrJNll0x8rxfbeaT9J9H6owgPzq7FomjjxEY54+t1E6okO1SVlw6KHPhRomeulQCfiep+ddBrQ0WaLBQk3zXVWUSiJREoiURKIlESiJREoiURKIlESiJREoiURKIlESiJREoiURKIlESiJREoiURKIlESiJREoiURKIuSeWYNhI0ZdtzIVPr7ug/t39KlaIyOs4g91/r9FjFeP0m4zjwEx5+N8e2j4VtqQ27Z/4/ylyvSCeYsA0SquNz4mog4GwXRuOu+R8K1c2IDBxJ7v5TFdtRLKURKIlESiJREoiURKIlESiJREoiURKIlESiJREoiURKIlESiJREoiURKIlESiJRF//9k=" id="311" name="Google Shape;311;p44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2" name="Google Shape;312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5536" y="1340768"/>
            <a:ext cx="6120130" cy="436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49008" y="2685513"/>
            <a:ext cx="5715480" cy="4005064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44"/>
          <p:cNvSpPr txBox="1"/>
          <p:nvPr/>
        </p:nvSpPr>
        <p:spPr>
          <a:xfrm>
            <a:off x="0" y="6534364"/>
            <a:ext cx="9144000" cy="32363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b="1" i="0" lang="en-US" sz="1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Группа разработки Oracle				                 2014	    	 	                                    Зацепин Сергей</a:t>
            </a:r>
            <a:endParaRPr b="1" i="0" sz="15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5" name="Google Shape;315;p44"/>
          <p:cNvSpPr txBox="1"/>
          <p:nvPr/>
        </p:nvSpPr>
        <p:spPr>
          <a:xfrm>
            <a:off x="0" y="72000"/>
            <a:ext cx="9144000" cy="576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Установка и создание базы данных</a:t>
            </a:r>
            <a:endParaRPr b="1" i="0" sz="31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7"/>
          <p:cNvSpPr txBox="1"/>
          <p:nvPr/>
        </p:nvSpPr>
        <p:spPr>
          <a:xfrm>
            <a:off x="179512" y="836712"/>
            <a:ext cx="8784976" cy="5904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921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СУБД</a:t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21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установка Oracle и создание БД</a:t>
            </a:r>
            <a:endParaRPr sz="2400"/>
          </a:p>
          <a:p>
            <a:pPr indent="-2921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Экземпляр и база данных</a:t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       - Физическая и логическая структура данных</a:t>
            </a:r>
            <a:endParaRPr sz="2400"/>
          </a:p>
          <a:p>
            <a:pPr indent="0" lvl="0" marL="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       - Структуры памяти и основные процессы</a:t>
            </a:r>
            <a:endParaRPr sz="2400"/>
          </a:p>
          <a:p>
            <a:pPr indent="-2921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Старт Oracle</a:t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21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Подключение к оракл</a:t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21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Системные пользователи и табличное пространство System.</a:t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21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Системные представления</a:t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p27"/>
          <p:cNvSpPr txBox="1"/>
          <p:nvPr/>
        </p:nvSpPr>
        <p:spPr>
          <a:xfrm>
            <a:off x="0" y="72000"/>
            <a:ext cx="9144000" cy="576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Содержание</a:t>
            </a:r>
            <a:endParaRPr b="1" i="0" sz="3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27"/>
          <p:cNvSpPr txBox="1"/>
          <p:nvPr/>
        </p:nvSpPr>
        <p:spPr>
          <a:xfrm>
            <a:off x="0" y="6534364"/>
            <a:ext cx="9144000" cy="32363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b="1" i="0" lang="en-US" sz="1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Группа разработки Oracle				                 2014	    	 	                                    Зацепин Сергей</a:t>
            </a:r>
            <a:endParaRPr b="1" i="0" sz="15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45"/>
          <p:cNvSpPr txBox="1"/>
          <p:nvPr/>
        </p:nvSpPr>
        <p:spPr>
          <a:xfrm>
            <a:off x="179512" y="836712"/>
            <a:ext cx="9145016" cy="58326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</a:pPr>
            <a:r>
              <a:rPr b="1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Создание БД – кодировка и режим соединения</a:t>
            </a:r>
            <a:endParaRPr b="1" i="0" sz="3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397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397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397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397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397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endParaRPr b="0" i="0" sz="3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data:image/jpeg;base64,/9j/4AAQSkZJRgABAQAAAQABAAD/2wCEAAkGBxQTEhQUExQWFhQWGRwVGRgYGB0XHxwaHhwWHRgeHRkgHighGx0lHRkcITEhJSorLi4uGh8zODMtNygtLisBCgoKDg0OGxAQGywmICY0LCw0MC0sLCwsMCwsLSwsLDQsLCwsLCw0LDQsLCwsLCwsLCwsLCwsLCwsLCwsLCwsLP/AABEIAOEA4QMBEQACEQEDEQH/xAAcAAEAAwEBAQEBAAAAAAAAAAAABQYHBAMIAgH/xABKEAACAQMCBAMEBAgMBgEFAAABAgMABBESIQUGMUETUWEHInGBFDJCkSMzUmJyobHBJTVTVGNzgpKTsrPRFiSDosLS4RUXQ8Px/8QAGwEBAAIDAQEAAAAAAAAAAAAAAAMEAQIFBgf/xAA/EQABAwICBggEBQIGAgMAAAABAAIDBBEhMQUSQVFhgRMiMnGRobHwBjPB0RQjQlLhYvEVNHKCktIWskOiwv/aAAwDAQACEQMRAD8A3GiJREoiURKIlESiJREoiURKIlESiJREoiURKIlESiJREoiURKIlESiJREoiURKIlESiJREoiURKIlESiJREoi8551QFnZVUdSxAH3miKLk5mtx9V2k/q0aQf31GkfM1UlrqaLtyAc8fAYqRsT3ZBczczk/VtpvixiUH7nJ+8VRk09RNycT3A/WylFJKdi8m5jn7W8fznI/ZEah/8jpdjXeA/wCy2/BSbx75IvMc/wDN4/lOT/8ApFP/ACOl2td4D/sn4KTePfJeo5nI+tbS/FGjYD73U/cKlZp+idmSO8fa61NJKNi6I+Z7c/WZo/PxI2QD+2Ro/XV6LSFLJ2ZB429VE6GRuYKlLa5SRdUbq6+akMPvFXFGvWiJREoiURKIlESiJREoiURKIlESiJREoiURKIlESiKL4hx6KJigzJIPsRjUR+kchU/tEZ7ZqrU1kNMLyutw2+C3ZG556oVW49zeYx+GnS2HZE/CSH5lTt8E2/KrlN0jWVp1aGIkfuOX/UeJ7lYMMUWMruSofEef4Q2YYGlcdJJ2LH5ZLNj0yKuM+GquoxrJ+TcfsPIqI10bPlM5lQd7z1eydJBGPKNAP1tk/rrqQfDGjos2Fx/qJ9BYeSrvr53bbdyipOKXMmczTvgEnDucAdSQDgAV1I9H0kXYiYP9oUDppHZuPiVxNMx6sx+JJq0GNGQHgo7nevW4jlico4kjcYyrakYZwRscHfI++sarHDIHwWbkLtae9gAZjdRKehbxEB+GdjVZ9FRzYOjYeTStxLK3JxHMrus+eL2P/wDKHHlIoP6xg/rrmz/DWjZf/j1T/SSPI3Hkp2V07dt+8Kbsef4y2Z7co3TxIGKt94KsB8GNcp/wxU0+NFORwdl5XHi1WBXsf81ngr3wDnHxPxNwk/8ARy+5IPgwAOPUq2fOqcldX0OFbDh+4ZeI6vLBStihl+U7Hd7xVrsOYIpGCNmKQ7BZMDUfzWBKufQHPmBXTpa6CpH5TrndkfD65KCSJ7O0FLVbUaURKIlESiJREoiURKIlESiJREoiURKIuXiF/HCuuRsDOB3LHsFUbsfQVo97WNLnGwG0rIBJsFSuZea9K6ppDbxH6san8LJ8WX6vwTp3bfFcQ19VXSGGgb3uOQ+3PHcFa6KOIa0x5LMeMc9SuNFsot4vzcaz8T0X5b+tdih+GKeI9JUnpH8ez4Znn4KrLXvd1Y+qPNQ/C+BXF1JEFU5nYqkkmVV2ALH8IQdRwD0zXoy9kbbDIbBs5KlqlxupWThnDrYkXFxJdSqSDFbL4aAjYhpn3O/5IBrQPlf2RYcfss2aM14tYxPwkTogEsV0Y3bu0bplMnvgkCs6xE2qciEsNW66fZkNV1LH/K2s8fxyoP7q1qcGA8Qsx5qoKcgfCrO1RrXOYSLe74rxDSGlg+jwwahkLJJHGC+D1KgjHzrnR9ZjI9huT3Aqc4ElQPLfEeKviZ0uLy0clZYziVXXcOAhPukdsAbjyqWRsI6osDsWrS845hcfL1lbxxcQup7fxIoSIY4ZSVOt5OjMN1dVABPUZNbyOcXNY04nHBYaBiSuK5/+mSozRm5tZApKxti4jYgHCh9nGTtltq2HTA2Nj5FY6pUde8EnhhguXTTHNvGwIztnG3UEgZB8q3D2uJZuzWLEWKl+Dc7zRjw5wLiE7FX+tj0bv8Gz8RXnq/4Zppz0kH5b94yv3bO8W5q5DXSMwd1hxWm8r82B1zbyeKg+tBIcSJ+ixOfk2VOwDKBXDNXWaOeI65t27Hj3j5O33VsRxTDWiOO73/ZXjhvEo51LRtnBwynZlPkyncHv6jBGQc124pWStD2G4O0Kq5pabFdlSLCURKIlESiJREoiURKIlESiJRFGcZ4wsACga5W+pGDjP5zHfSg7t8gCcCq1XVxU0evIfue5bxxuebNWWc3c5CBzhhNd4wWxhIgeqqudv0c5OBqJwK5tJo2p0w4TVF2Q7AMz7/cR3BTSzsphqsxdv3e9yzjXLdTrrfVLKwTU7YGScDJ6Ku/yr2sMEVNFqRNs0bB7xPFctznPddxuVYbNrTh8gW6tpLi6R8SpIQIo1DdUUZ8UlMMNW246Vg68o6psPP8AhZFmnFevPl9cw8QSQzNLGpS5tTnCeGTqQKowoxjSSBkgb9axA1jo7WtsKPJDlJc439pazrNDZRytdoLpZZ2LoDISSFhGATnc5PU1pC1726rnWthYfdbPIByTgPDrq5t+IrPF4P0pUmiZ1ECGSJgdgcaQQRv8etJHsY5pab2w34FGgkG+1ePKdhBw+6juLi/tfc1AxwlpyQysvVVwOue/SsyudKwta088FhoDTclQTcL4ainF/LIQPdC2jIM42BLN0+VS68pPZHitbN3+SnOI81W1xc38chcWd54REgQlopIlQK+jqVypBHXAFRNhe1rSO0L8wVnWBJ3FfzlK2srS7hlk4ikihtliV1GcHDSs2Aqjrjck4pKZHsIDPH6LLdUHNSiyX0XD4JLBWczSzXVw0arL9c+4jR7k+5jIxsVrT8syESbAAFtjq3aq5ak8TuYrZ7aCCTXqmlijMLeEoJk1rnAOO+2+KmP5LS4EkbBnitB1jaykubONC94fNIoxFBfKsK/kweAUTA7ZI1Y/ONaRR9HIBtIx77rLnXbdRvGOWiotLOCBpL4xme405JXXgpGd9K6R1J7kb71uyW+s9x6uQWpbkBmoziPAr2wZJJIpITn3ZAQRny1KSAfQ9aO6GpYY3WcDmCg1mG4wVz5T508Z1WRhDdD3UlH1X/NZehyfsnY9QVOMeNrdE1Gi3GooutHtacSPuOOY23C6cVSycakuDthWrcF4yJso40TKMlc5DDpqQ/aXPXuCQD1BN6irYquPXj5jaPewqOWJ0ZsVLVbUaURKIlESiJREoiURKIlEUZxziwgUBRqlfIRM4zjGWbyRcjJ9QBuQKrVdXHTRmR/9zuW8cZkdYLH+debTEXhhfVcN+Om7g/kr5Y6YGy/Ek1S0VoqTSEgra0dX9LdhHHh/7ZnDOSoqBCOiiz2n37Co1nw53Rpykht43UTOmCVDHfr3x3O2SM9a9oXAHVGexcu21XLmPkyxBj+jXnhiZBJF9J/FSDbOmcD3SCcFWGd6rxzyY6zct2Y5KQsbsK6uM8tXV1agzQkXtqnuyDDrdW46YdcgyJ5Hcj47aslYx3VPVPkfsslpIxzVabikU/DRDM+J7VwbckE64nPvx5AONJGrfA2UedT6hbLcZHPvWlwW2K/tjzvcw28UMQiVoQwSYxh5FVm1FVZshR8uw8qw6na5xJ27NiB5AUFxG/lnbXPI8rebsW+7PQegqVrQ3BostSb5rmrZYXtb2kjjKRu481Ut+wVqXtbmQs2JX5ngZDh1ZT5MpX9tA4OyN0yXnWywvW1uXibXG7xt+UjFD94INYIBwKzkpx+dLxkkSSXxDJEYNbKNaoxBcKwwfexg5z2qLoGAggcVtrlTHs3vbZY7tLtlCKYblVJwXaEyMVUdz9Xbvmo6lryWlmeI8VtGRjdevNHG5IrSHQSs/EQby5kU4YqxxFEG6hFXbH5vqaxGwOeb5NwH1KPNh3qF5J4skTyw3EmLSaKRZEbJUtpJQgfZfUBhtv2VJMwkAtGIstWm2ByXFJytdLZreNEfBbv3A7OV7ITsG9PIgncTM19QHFY1Ta6tHJvNmrRBcOVdSPAnz7yt0AJPftk7EEqc538jpfQ76Z5rqEWIxc0ZEbSBu3jmF0aapDx0UvIrZeBcW8UFJAFmT6wHRh2dM76T5dVORvsTLRVsdXFrs5jcfeR2rEsRjdYqWq4o0oiURKIlESiJREoi5uJXywxtI+cL2HVidlUDuSSAPU1q97WNLnGwCyASbBZFz1zQ8AYAj6XMPeI3EUe+lVPpk48yWbviuNo2kdpep/ETD8lmQ3n3i7kFYnlFMzUb2jnw97Flde8XIUty1x6Szl1qA6MNEsTbrJGeqsP2Ht8CQY5Iw8WK2a6yvK2Fu9v4Svnhtyxa2lbc2V1/JyeSMTj1z66jV1nB1/1DMfuG8KTVBFtnoqJwzjt1aFlt7h4xkqQjakPUEgHKn0YDNW3Rsf2gow4jJRjMSSSSSdyTuSe5Jrdar+URBWFlagvKVlGFb8ZsCdUgz2IYL0P6ODkHv0Pzs6f0lI8t7OOFm4cQT9cMeGI7Qo4Gi+fNWy04pcSMkVtJCilMR6VUKxHXOFbSyjHu4APX0HSpKuSpbY9V4PWBGzhwO/G3goZIww7xsVqu+HAxrE0azg7MZsN9+1dIG2SgWHe1LleOyuFMG0Umfd/IcaSVBPbDAiurSTF4IdmFWkYGnBUqriiSiJRFZbDjtvJbx219FI6w58GaFlEiKxyUIb3XTPTPSoHRuDi5hzzByW4cLWKnY7Hh8cMV69s6WyErDHI+qW7kz1cA6EjUg9OuN9sBoy6UksBx27gPutrNtdfnjvFbhJ//AKpbSme2l/BsrDaMd7eaMbBd9j0Oc9TljGNLeicLEe7hCT2gqhzA9s0pa1V0iZQxjfB0Oc6lU/aQdiasR64HWzUbrbFe+QuZWl0RM+LmH3oZD9te6t+VtsR3GD1XI8Tpehdo2f8AG046h7Td1/odm48DZdWmlE7OifmMiti4TxFZ4w4BB+qynqrD6yn4efQggjYiupFKyVgew3BUDmlpsV2VIsJREoiURKIlESiKgc5cwKviTNvFbkpGv8pNurH5HKDy/CHpiuDXmSuqW0EJ4uO4Z+Qx77BW4rRMMzuSwq+u3md5JDl3OSfX/YdAPIV7mngjp4mxRizW4D3v3rkPeXuLjmVY7/liOWD6Tw52mjVR40LY8aI43JUfXQ4JyOnrg4w2Uh2rJhuOwrJbcXaoTgfCpLqZIYgCzb5Oyqo3ZmPZQO/wHUipXvDBcrUC5sF+EvZY0lhSU+FIQHCnKPpPun1HcHbIxTVBIcRilzkuStlhKIlESiL08dvym+8io+iZ+0eC21jvWj+xxPpE7rKocRAOC25Gc43651AEfOudWwsYQ5osp4nk3BWx3btHGTqBwScscZBJ2z2O+B8qpqVZR7ZbdhBbsdRXxT75IO5jAxkdvd777GrtCeue5QzZBZRXUVdKIlESiKf5c4+Ila3uVMtnKcvH9pG7SRH7Lj9dRSR6x1m4OHvFbtdbA5Li4kRA80NvcGWB9OWXKiRRhl1L5qTg+oNbN6wBcLFYOGAKj4kLHSoLMeyjJ+4b1ucMStV2S2txbNG7xywuffjLoyE4PUBgM/8Az61E9sczHRusWnAjvWwLmkEYFbJyZzKrqlwNlfEVwv5DjZX+AJAJ/IYE/UrwlM1+jK11FIeo7Fp78vHI/wBQwzXXeRPEJRmM1pFd9VEoiURKIlESiKL5jvjFDhDiSQ+Gh8iQct/ZUM2O+nHeqtZUimhdKdnmdi3jZruDVg3tD4oHmW3j/FW40483xvv3wNvjqqT4YoTFTmqk7cmP+3Z45+C1r5dZ/Rtyb6r05DsLOeOeOaB5rofhIkWUxF0Ue+qEbGQbnDddumDXfnc9pBabDbgqjADmpThNhYxxi/t7u7sSsngqZkWUFsZZQqbuuBvn91RvdIT0bmh23BbADMYLm5z5igVHishFruAGup4QVV+vuIpOUDH3mHrjJya2hjde774ZArD3DYqHVpRJREoiURKIpnlfl2S9l0IQiLgySN9VFzjJ9fIVDNMIhc5rdjS4rfuVeXorGMJDjw2wS5Hvu5AA1bdOpHlnHx48kjpDdytNaGiwXbfgvIgxqTGQQM53GpWPTTtq7ZKgVosqp+0y2E3DZ9DArEUdFA3GMFh07JqP356VPSu1ZR4eK0kF2lYPXaVRKIlESiJRFJcE4lHAzNJbRXGRhRLqwp88D63wPpWj2F2RI7lsDbYtE4Fxae/t1FrNFYNCx+lCJEjXwDkrKhIJGnSVIz13+NN7Gxu6w1r5X37lK0lwwwVK535oF3MqozfR4RohDsSzDbVI5O5Z8A79setWYIdQX2nNRudrdy9OQuLiG48N94p/wbA9MnZT950n0b0rifEmj/xVJ0jO3H1h3bR9RxCtUM3RyWORw+y3zle8LxmNzl4ToJPVlxmNvXK7E/lK1UdHVYqqdsm3I94935qaaPo3lqmavKJKIlESiJRFQud+MiMzy9rZPDQecr6Sfj1jGe3v1wNItNbWRULcibu7v4APiFbhIiidKeSxfl7hRu7gIz6Fw0ssp30RqNUjnzP7yK948iJnVHAD0C5ABccVYrPliO4Am4RPMZIHXWs+iNkzqKSK4wunKnY7+fkYTKW9WYCx3LYNvi1SHtMs53tre4nUQPGxhkh2CtI5LmWIrkNrwSwzkY+OdKZzQ4tbjx+hWZAbAlZxV1RJREoiURWOy5KupYoJlVPCnbQjF8YOWA1DGQCVO+/riqr6uNpIN8FIIyRdel5yp9EuFiv3MalBIWhxJhSWG+cfknzqpNpRjCABn72LoUmiZqlj3stZueNt/LYta5K4nw2GNLezJYyHbIw8jYJOdWNwAeuAOgqm6cSuuTco+jmhbdzCBhs35Yqw3FxrPuksp0g5OlVYkYBIGoNtj80sPMUUKrDe0W2R5EOVMfuaMfX0ZB8MdgTsc4wMVCahgvfYuk3RNS4xgC+uLjHIcd3vau234pHcRRyrmSMkRNt1LLgxOM+8cO3vHA1EY6mpGPDhrBUp4XwyGOQWIWS+0nlyO0uCIFKxlPEMbHdDlgQDuCu2Rv5jO1XBpMRkNkF77VvT6KkqY3yxkdXZvzy8FVJIWUKTjB8s+Wd8ipKTSbZ5ej1bc7qSv0JJSQCYuBBI2EZ96/FdNcVKIlESiK9cn3kTWc0UkbLBCDcXZRveuPeC28IPVUznO/b1NVZmu1wQcTgOG8qVhFlzvz9chfwNvbQ22dAjEAZOmdLOR7zY32we+Kz+GYcySe9Y6Q7FHc32kQ+j3MCeFHdReJ4Y6RyKxSQL+bqGR/8Ayt4icWuxt6LDwMwtR5D454i205P4wfRpf0wfcJ/t7D+urw1PH+A0nLSfpd1m+o8rjkus93TQNk2jArSK7yqJREoiURedxMERnY4VQWJ9AMmiLCvaTfEQwRHZpWa4kHqSTj4anOP0RXM+GmfiKuesP+kc/wCAPFTVx1I2Rc1G8qGFLW4W4eW3+mARR3Ph+ImlGzIux1btgNtjA6ivWS6xeNXHVxsue3I32qS4ly1NDwzw7XTdrNKZZ5bc6xoQYhQqPeIyS5GDgg71o2VrpbuwtkDxzWS0huCoktxIVEbO5VDsjM2FPQ4UnCn5VaAGYUa8aysJRF/VGSBsM7ZJwPmew9aIrYns14kQCLcEEZBE0RBHYg66r/iot/kVJ0blcuFWXGoLH6Gtmh0kmOQzRAx76gQNW5Dbgk1TeIHv1tbyKlbrgWso/mTgPGr1o3ls4hIilCyyRjUM5GR4m2Dnp+UarT0tNL+sjkujo/SdRRFxa0EHYfVR3BeSeMW0sUqW6kxMGAMkWNu20gON8Y8qz+EpA/Xa4398FmTS1XJAYHgFp8sb2GOQyHBWNl5g8SV1toVWXGqLVEUzjGcGTOojqc74HlU4ZTWxcffJc28m5VKf2e8XcgtDlgdWrxYsk7jJOvfrv51CKSj1nOc4m+z2F0xpitETI22GpkdvO5OGOVlM8L4BxyC2mt0t00THUzF4tQOFGVPiYU+6DnGQd63igpIxYONvfBVKqrqKmTpJAL5YcFzcY5V45csjzQqzonh6i8IJXORqw4zgk4P5xrWamo5c3Ee+5TUOkqqjv0dsd/8AcKKHs04ppC/R/dHbxYf266kZFRskErSbjvWkmkKySA07zdvcMMb4cP7IfZnxP+bD/Fi/96vfiot/kVz+jcqnLHpYqSCQSMqQw28mGxHqKnButF+KysJRFNcrcVWF5ElRnguEMEqrgNgkFWXO2pW3GfWopWFwBGYxWzTZWu64JDbW13Z/SjdSy6XighhLvFKucM+lmVCVOlh5dKgEjnua+1gNpOBCkLQAQo7mDgPEZohPLbCCC1gCqmQuEQe8QmS2Scscgfq33jkiadUG5JWrmuOJC9fZnclhcW4OGYCWM+TrgaviDoPyry/xVGYnQ1rc2mx7sx9RzV/R7tYOiO3H35LeOHXYlijkGwdVfHlkA4+VXwQRcKJdNZRKIlEUPzbJi2df5QpF8ndVf/sLH5VUrpeippH7gfHIeakibrPAWA+0W8130nlGFjHyGo/rY/dVz4Yg6LRzDtcS7xNh5AKGvfrTnhgrBxrhFq0FjbSXqW08EAYpJGxTVMRIxMg2U5x18q6jHv1nODbgn0UBaLAXUZBylxC3zPZyxyKo1GS1uFPujfLAlcjHbBrczRO6rx4hY1HDEKp3Ny0rtI7Fncl2Y9SSck/fVgAAWC0vdeVZWEoiURfRnspnZ+F22o5wGQfBXcKPkAB8q41ULSlWo+yFbqrqRKIlEX8Y43NEX4gmV1V1IKsAykdCCMgj5URelESiJRFXfaHOycNu2UkN4TDI9dj+o1NTgGVt1pJ2Svmeu2qiURKIv4RRFovH+brm3j4fJbuIreSBJGjjRFDSRtiZSdOcZGMZ71TjgY4uDsTf+ymLyLWX6dvD48yuxaC61JlmLZiuY8qBnookIGPzaZ09xmPUfwmT1WeUJDb8QiVjuJGgb1Jyn+bFUtPwifRsvAaw/wBuPpdSUbtSdvgt/wCUZPwLJ/JyuvyJ8RR8lkA+VcfRUvSUkbuFvDD6K1O3VkIU3XQUKURKIq9zacm2X+lLH1AilH+ZlPyrjaek1aJw3kDzv9FZpBeUL524xKJLqZmOFaZsnGcLrIzjvgdq9do+PoqSJg2Nb6LmzO1pHHiVZeK2lldStM/Fx4jYyZLR06KFHQ4GwHSt2mRgsGeawdUm914cZ5Ha2tTeLdRPGcKuFeNn1ED3Q31hvnywDWWVGu7UIQssL3VRqwo0oiURKIvof2Pn+CoP0pf9V649Z808vRWouyrnVZSJREoijeZbrwrS5k/Ihkb5hGIosgEmwUb7N7nxOF2LeUCJ80Gg/rWiEWwVkosJREoirHtNP8F3f9X/AOS1PTfNatJOyV82V2lUSiJREoitPDL6zls44L2WZPBkkaMQxhm0vpLAux041Z2x261A5rw8uYBjv4LcFtrFTvBeD8MuA0ri+NvEArXFzLGiKBsqLpGpj2CL0z2yKikfM3AWvuAWwDDiqVeTwpdF7YMIFlDRhuulSCM5Oe3epnxmSEsfmQQeYstQbOBG9fQnKkg8W5QeUUv94On7IRXhvh1xNIWnY4+gXWrB+ZfgrLXeVRKIlEVZ5pb8Pbj+jmPzBgH7zXA+I/8AKtH9Q9HK3RfMPd9l872lt406x61TxJNOtzhV1NuxPkOte8HUjHALkZuWlx8p/RQPoEUF5PjP0iaaMqp/o4NWPmxyPWqfT6/bJA3AepUupbJU7m7g3ElP0i/Vzk6RIzowyfsqFY6Rt0AA2q1FJEerGo3B2ZVZqZaJREoiURfQvsd/iqH9KX/VeuRWfNPL0VqLsq61VUih+ZONfQ0EzxloFP4ZlyWjU4w+gD3kH2sbgb4ODRF+eNzNPYySWcgLlPFhdGyGZffQZHVWKhSO4JFEVb5h5mju+BSXMewlRUK9SrM6o6n1BJH66jlNmE8FboY9eqjbxHkVyeyfjccPAxLK2EtzJqPpnWAB5nWAB3JFbNOCimb+ZYcPMBWrke6lms47iY+/cZuNOchEc5iUeQEen55PetlCvbhPMKXM0iQDxIovdecH3PE29xPyyBuxGwyo3JOCKZoiq/tP/iu7/QH+ZanpvmtWknZK+ba7SqJREoiURWfkbgtrO8j3dxHFHEARG7iPxSdWBr6hRjfAJ3HSoJ5HtADBcnyW7ADmpnmCCG5KiXitpHDHtFBbxPIkY/NAIy2OrHc79OlRxlzMmG52k4rd1jmVSeM28SOywTePHgYk8MxZONxoY5GD3q1GSe0LeahcvoPlFszOfyoIj9zSf+1fPtA4dM3c77rtVf6e5W2vQqmlESiKs80r/wAxb/1cw+82/wDtXA+I/wDKtP8AUPRyt0XzD3fZfP8AwK3R72COVdUbzpG4yRkM4U7jcda92XHotYbr+S5FutZSNhwKF7jiUTp+IhuZItyMNE3u/H3c7GsOkcGsIOZF+aAC55r8cPiVuFXZ0jXHcQMGwMhXDrjPUDI6UcT0reIKyOyVXamWiURKIlEX0H7G/wCKof05f9V65FZ808vRWouyrvVVSKKHHrV5Gt2ljEoypik9xiOhwj4LKfMZBoiyvikk/L13mHL8OnYssbE6UbqyZ30EdQ3cdc6donktNxkr9OyOduo42cMj9+HHMcRlS24uUa5toc/RbiXxwrDBQqSRsNumlT2OkEdKrSygxutkuzRUZZVRF4s4A3HcCL+hvtvwUVw/i7G0WxLaIZJ1lcjJOCqKdgNwoXON8k5+yKl1tmy5VHoRbWGLi0ADvGJ9BzJ2LR7vj1xxiccPsg0FmoAlYdRENjqI23GwQd+pO+ndrzIcMlWkp2Urevi/dsH3I27AcMTlpNpfWFhHFaRyImkaUhQ65G7k+GuXYk5JOO5JqZc5WKiKre1H+K7v9Af50qem+a1aSdkr5urtKolESiJRFZuWoIIraa9uIhPokW3hhb6jSMpcs/mFQZA77+mIJC4uDGm20ngt2gAaxXSnO6P7tzw+zeHuI4vCdR30ODsQPh8RWPw5HZcb991nX3hQ/OPCFtbl442LRFVliJ6mN11Ln1G4+VSwPL2gnNaPFsFu3KC4mYfkwRD72k/9a8DoHHpnb3fddmr/AE9yttegVNKIlEVe5tGDbN/SMh9AYpD+1APnXG0+zWoidxB+n1VmkNpV89XTeBfM2PxVwXwPJZNW3yFeuon9NRxuG1jfNq5so1ZHDcT6q4tzNZxtJeLwyf8A5nxYzI85VX1/jVUAEfd086dE82YXjC2zwWdcZ2X54yv8HS/RLS2WCURPM0F087x6TrTxEZQVxkg9cZNGfMGu43F7XFvBD2cAs8q4oUoiURKIvoL2NH+C4v05f9Rq5FZ808vRWouyrZd8Vgi/GzRJ+m6r+01VUgF8lUebeM8GuovDupYpR9koGkZT5q0YJU/Dr3rQyMGZCtMoql/Zjd4FY9x4lNUFrdTXFo32ZcpowQV2bYnvqCg9tqqvmYMnfX34hdqm0fUG3SQi++4afI+ocoi0iePBk06QCAQclc49Pq7fL4dK73NfcNz9f5XYp4pqch01tUAjA3Lb24dnDjbuGHHw63cplNIyoXUTg476Tg4+NSyvYHWd771RooJ3x68VhcAXJseOqbHmfDeJfgYkX8C88kFux1SGE6y3QY06lB22Gc4675NbNnYTi427lDPo2oDbtiaXb9YHwDrC3cL8VrfJ/HeCWSaYGMbt9eSSKQu36UmnHyBA9KstmjORXFl0fVtN3MPr6XVwtucLCQ4S8tyfLxUB+4nNSAg5Km5rmmzhZRntMuFfhN0yMrKVUZUgj8YgO4qxS/NaopOyV86V2lUSiJREoinuXOMxRxy211G0ltMVY+GQHjkX6rpnYnBwQeo+YMUjCSHNOIW7XAYFcnBoLZ7jTO03g+8VEa6pHwRpQDoCVzk9sVs8vDbtz8lhtr4ro5jvHur5i0Zi1MkKxEYKKNKIpB743PqTUVxDCXXvYE381ntPtyW9cqRfhrhx+TFF818R/wBkorxHw621KXHa4+gXWrD+ZbgrLXeVRKIlEUNzbHm2Zv5Nkkz5KrqX/wCzVVPSEXSUsjeB8sQpIXasgKwD2h2hjvpf6QLIPmMH/uU1f+GZ+l0bGP23b4G48iFDXs1ZjxxXXz+XK2Trn6IbWIRY+oGAIlHkJNXXv08q61PbrDbc3+irv2bl6ezS0cTvcsCtpHDKJ5GGEZChGjPRiWxsM9PhWKkjV1dtxZIxjfYqYnQfCrJUa/VESiJRFvvsghWThKo6hkZ5QysMggucgjuK5FZ808lai7Klbn2d8MfrZQj9BfD/AFoRVVSgkG4VY5k9nfBLaIyz5t07HxmJJ8lVixY+gBrUtClE0l8/G31WO8Z4fAxL2MVy0AOkSSqpBYnb3lQBfhkn1FQOwxyC6kFnWZg55yAA8z9sNt1xWtkjSBCVYAEnAxkjGQN9xv1qB8jgzWC6lPRxPqBE6xFiTYWuRbAZ4Y54LjhgJXIAIABO3TP7v2VK5+OJVGKA6l2gEAAnDK/09O7KU4RYRgrLcxTNak6WeABSD3GXUqxH5IOd85FbA772UUodb8st1t1sfA58r34LZ+VOROB3UYlt18cDrqlcMp8nQFdJ9CKnDQuU6aS9iforhZ8lcPiOUsrcEdzErH7yCa2UJN1G+0+FU4TcqiqqgJgKAAPwidhVil+aPexaSdkr52rsqolESiJRFYuFcwW6RLFccPgnVcjxFLRS4JJOZB9YjO3TsKhdG4m7XEeYW4cMiFZOYOKyWsKTcLWCKylAUTRR5lV/tRzO5Yhs9D386gjYHnVluXDYThyW7jYXbkqvylE1xxCEuSzGQzOxOSSuXyT3ywH31U07MINHSkbRqj/dh6Erekbrzt8fBfQHKMf4J3/lJXb5LiMfeIwfnXF0TF0dHGOF/E3+qt1DtaQqcroqFKIlEXldwCRHRvqupU/Agg/toiwn2lWRMVvMfrIWt5P0lJB+50cfOub8MP6CpnojsOsPT0LSpq8a7GS8lWuBc13dopSCXEZOSjKrrnzCsDg/DFeufCx+LguaHEZL88d5ou7sATzMyDcIAEQeXuqAD881lkTGdkIXE5qHqRapREoiURb/AOxb+LE/rJP81cis+b4K1F2Ve6qqRQV3wCyRnup40Zl1OZZz4mhdydJckRqB2XAoizK7t7rmC41Q5g4dGSiOwxqHRii/ac9PJRt1zqhcwvOOS6EU7aZhDcXnM7hu+9s8shjSl4KC9zPbg/RLaQQhmOS5c6V36E40sfLUPOq8zLscfeC6+jagCphYcyDfmCfSw4WO9Q9hw5xAt2QfBSVYXZeo90Mw8t1OxOfqn0qQtvnldVRPqHqGzw0EHhjceh7gVo1jFPwG6EjZl4bcYDsoyuD9VtO+lh109xkDO2mRoLDY5e8/eKpzvjqW67RZwzH/AF4cM28W5agOVbKRluYY1jkIDLNbnwiQcEElMB1IxswIO21TLnKw0RU/2tH+Crn/AKf+rHVik+aOfoo5eyV8612VVSiJRF/NQ86zYov7WEUjwzjUsCTRow8OdDHIjDKnIwGA7OvUGtHRtcQTmFsCQrP7M7bT9IucZ0J4aDzY74HqcKP7VeS+LJTIIaNubzflkPMnwXQ0c22tIdgW8cLtPBhjjznQirnzIAyfmd6vNaGgNGQUZN8V1VlEoiURKIs+554L4n0iH+XXxo/SRdIYegyEb11tXBrZPwNfDWjLJ3dkf/rl3K3E3pYXRbcx771g5BGxGCNiD2PevfAg4hcZelrbPI6xxqXdjgKOp/8Aj17VHNNHCwySGzRmStmtLjYZrU7Lkq0gtT9KCs+kl3LEaTjom46fef1V87n+I66prAKUkNuABYYi+bu/y811m0cbI+vn7yWTivpK46URKIt99in8WD+tk/aK5Nb83wVmHsq+1UUqhuP8BF2USZs2ynU8I28RgcqHbO6Dro7nGTgYJE5ld4rORbdfwhUQwqo2V3xHGcAe6qlgSegANEVd43yxHacEkto9xFGJC2N2dWV3Y+pIPw2Hao5ReMjgVcoJC2qjd/UPVQ3sm5fjuOCSRSjKXEj5+WlVYeoKZHqKywdVaVDiJbjZb0Vu5Ps2awW1u0DtDqtZAwyrqmyNv1DR6G+fmK3VZdHLPAWstcMb6rT60SMSXiJJ1IG+1H3Gd13G4IwRT1EVN9rx/gq4+MX+rHVmj+cOfoo5eyvneuwqqURfw0CLbuER+LbRM9lEEZARGCpIHb3WQDcb9e9fJK17oKt7WVDyQT1sRj3hxPDJd6Ma0YJYFAc0crWro7RR+BIkbSknUq4XG2nBU/FTtt1zXY0TpytZI1kr+ka5waMicdt8+RGPBV56aMglosRisxzX0NclbdyDwPw0toWG4/5qb9IEFAfUPpx/VGvAxyfj9KyVP6WdVvoP/wBHmuwW9DTtZtOJWmV3VVSiJREoiURRHMtkZItSDMkR8RQOrYBDr8WUkDtnSe1VK6lFTA6Lacu8ZfzwUkUmo8OWC+0DhQjnE0e8VwNYI6avtD55DfM+VWPhmvM9N0D+3Hgd9tnhke4b1HXQ6kmsMnYqd9mzJ4EnhKTdJIpYasaoyVAzk40gavgd+4zx/ioS/iGdKfyiDbg4A87nDvGGxTUOrqG3av5K/wANrvqfDORjONgD1CjsP1nvXi3y4arMB5954+mxdEN2lY7zxy6bSfKj8DIS0Z8vNPl29MeRr6loDSwr6frn8xuDuO53PbxXEqoOifhkVXK7yqpRFvnsTP8ABv8A1pP3Vya35vgrMPZV+qopUoiURcfGbbxbeaP8uN0/vKR++iyDY3Cr3snttHCbMd2Qyf32Zv8AyrAFllzi43KttZWqURKIqX7YT/BU/wClF/rR1Zo/nDn6KOXsr55rsKqlEVg5N4GLiUvJtbw+/Kx6EDcL88b+mfMVw9O6U/BQasfzH4NH15bONlbo6Z08gaBh7wWzW17HJ9R1bHYEZHy6ivlL43s7QK9A+F7O00hU/wBqXGvDgFup9+bdvSMHf+8cD4Bq9V8JaO6WoNS4dVmXFx+wx7yFzK+XVZqDb6Kl8jcH+kXILfiofwjk9Nvqj5kZ+CmvVfEWkfwlGQ09d/VH1PIeZCp0UPSSY5DFb7yrakRmZhhpiGAPURj8Wv3EsQehdhXN0ZSfhadrDnme8/bLkrE8nSPJU3V9QpREoiURKIlEWd858uq4ktzskuZIG/IkGSy/flgO6s4Gy1wKsv0dWNrox1Tg4d/3/wDYcVbjAmiMTs9nv3gsd4ZfS2NzqxiSMlXQ9x9pT6HqD8DXr6qmg0nSal7tcLg7jsP3HeFzGOdDJfaFsacZEsMUluQfGbQrN0Q4YnUPMaSNPc4FfKZaF9NM+KcWLcTbbla3A3vfcvSUupKC85AX45gW88eC5eLW1vLE9tKzMo3eViPckJ906jsHJOyDoDjAB3moqmopp21MIsdjd7dotu4nblitp6U1LLkWvkBnhtHAbznxxWR8d4NJaSmKUb9VYdGXsR+8dq+p6P0hDXQiaI942g7j9DtGK8xLE6J2q5R1XlEtG9knOkdoXt7htMMja1c9EfABDeSkAb9iN+u1OrgL+s3NSxPtgVuMUgYBlIKncEHII9DXKOCsr90RKIlEXPYWaQxJFGNKRqEUZzhVGAMnc7CiLooiURfxmAGScAdzRFi3td52juFFpbMHRWDSyDdSV+qqn7QB3JG2QMd66dJTlvXcq8r74BZfV5QqR4DwWW7lEcQ9WY9EXzP7h3qhpHSMNBCZZT3DaTuH1OxSwxOldqtWw8A4eIVMEOkRRNofUNTSMVVmYnIC51DsenYYr5XpCrfVSdPNfWdlbJouQAPfndelZBHTxNAvci/mRuxy5LmzDDHJcTANGmkxlwCyhchYwOzK+QD31Dfat4o56mVlPD2je9suLjwtnz3qerqjEzO2d7bSdvG42fdZLxS/ku7hpGBMkjAKo3x2VR8On3nvX1OkpoaCmETTZrRck+ZPvgvJPe6V9zmVr3JfLIREtuvSW5bzz0j+DY0/oq3QsK8ZHI7Stcap3y2YNHdl/wBjxsF1S0U8XRjM5+/JabXfVRKIlESiJREoiURcfFeHrPG0bEjO6sOqsN1YeoPyO4OQTUcsTZWFjxcHBZa4tNwsf595aaYNIq4uoRiVB9tfssvntkg9xlTuuBytE1rtF1H4KoP5bsWu3E/Q7dxxyKnqYhOzpWdoZhVDlLmL6M5WQa7aTHiJ1x5Oo8x+v4gV39NaIFdHrMNpG5H6Hh6Hhe9Sjq3QPuDgtJvI4vDjkUhomdBCsa5GCdTED7UjYZcnoD294n5w3pWSOjeCHAHWvnfIchgbbc9y9ZSzmW+qdhJJOeFh3AYG38Lz4vAt1FItyuUQkmRMfgW22Q4y+kD3z0ycYOCBPQ1UtDM19OcT+k5OHHdf9PjffXqKGOYNYMzlvPHhfYN2fHMeP8AltSC2Hib6kqbqw7b9j6fdmvpGjdKwV7epg4ZtOY+44+Nl5ioppIHarwomumq667Lik8IxFNLGPJJGUfcDitXMa7MLIJGS6v8AiW8/ndx/jP8A71r0TP2jwWdY70/4lvP53cf4z/706Jn7R4JrHep/lT2i3dvMnjTPNAWAdZDqIUndlY7gjrjODjHqIpaVjm4CxWzZCDiujnX2jXM1xIttM0VujFU8M4LgHGst136gDAxjvWsNKxrQXC5WXSEnBVg8zXn87uP8Z/8Aep+iZ+0eC01jvT/iW8/ndx/jP/vTomftHgmsd65rzi1xKNMs80i+TyMw+4nFbNY1uQCxclcdbLCneXeV5bn8ISIrdd2mfYYHXTn6x9eg8+1cbSmm4KHqdqQ5NGfPcPPcFapqSSdwDR74LRbaBLeN4LdVAUhTGy65JywGSdxhSufe6DB6BcV89qamarlE87sTtBs1gGwcb7MzxvdenpKOOFrbd+tewFt+832eGa67aNQHkMjrGq7y6tDKF6xzA5yy9n6479zVOu4tja27icG2uCTtb37Rl9JJ5hG3rAb7EYf6mncdoyvs2DM+b+Y/pLKkYK20W0a+fbW2e/lnp8Sa+kaE0OKGMvkxldmd3AcN+/uAXlqyqdO+5yVk5B5baPRcOmqaT3beM7dQfePltk57KCe+K42m9IPrpv8AD6U4frOzDZ3DbvNgrNLCIm9NJyHv3ZbNwbhogj051OTqd8Y1OcZOOw2AA7AAdqvwQMgjEbMgonuLjcrvqZapREoiURKIlESiJRFE8d4T4wDxkLMn1SejDujY+yfPscHfcGnW0UdXF0b+R3H3mFJFKY3XCxrnTlTVruLdCrqT48GPeVupIA775wNiCGGc7xaH0u+meKGuNiMGuOVtgJ3bjyK2qaYSDpYuYUFylzW9odJy8DH3kzuM9WQ9j6d/TrXW0zoOPSDdYdWQZHfwdw9O7BVaaqdCd4WoWssM0Ubxun0RF1kDuV3AcHoF+sQdycZ6b/Np4Z6aV0crSJDhyO0b75A5c8vRw1AkBczFzsL7r/XZwHl4wwmTXqXSkuX8N1DRNHsfex9STqxJ7n7WNs9J0TgWHFuFwbOB4bxs+ysTNjLdR3Wtgf3X55t2D6XVQ4nyOkp1WbMhYaxDMCNS7e8j77bjY5I1DOK9bQ/FL4hqVovbDXbv/qb9RyBXEq9EOjuWEHZnkd3vA2wKpvEuGzQNpmjaM9tQ2Pwbofka9dS1kFU3WgeHDhnzGY5rkPjcw2cLLkqytEoiURKIlEQmiKX4Pyzc3ODFEdP5b+4v3nr8s1zK3TFFR/NeL7hifAfWynjp5JOyFd+EclWtu0Zun8V3zpGCIgRjr59dtRwfKvHV3xNV1Qc2lGo0Zm/X/jlc8V1qbRVwXHG2Y/jMqZu55NbbJmBmKJglfCyo1hAd5I/dbbqHwMZ24DGs1cz1rXO3W3X3Ox5jFd6KOMMAGTgOBvuv+12I4EY5Lpmu4kUXEjsqxdJnwpkBPvKExkqdsbdhjzOIaeaaToIm3c79I2W2k7CNvmqc8ohaQ+wB2bt2P7v5us15x5ue8bQuUt1OQvdiOjP+4dB6mvomhNAx6Pbru60hzOwcG/U5nuXm6mqMpsMApHk3lTOm4uVOnI8KLGWkb7Pu+XkO/U4A3paa009zvwVFi84Fw2cAd+87O/KalpQB0suWwb1tPAOEGPMsuDMwxtuI12OhT8QCzfaIHYADTR9Ayki1W4k5nf8AwNi2mlMjrlTVX1ElESiJREoiURKIlESiJRFE8a4MJcSIdEyjAbsw66XHdc9D1Uk46kGnW0UVXHqP5HaPe0fwpIpXRm4WT82cl+KztEng3I954Tsr/nIem/Zhseh0nOKdDpeo0Y4U9bcs2PzsPqOGY4iyklpmTjXiwO0Kj8N4lcWMx0ExuDh0YbH0Ze/ofuNeoqqOk0lANezmnJwzHcfXzC57JJIXYYFX7g3MtvdRtECLeVyNUbn8G++XCHouvcHbO52PWvC6Q0FVUT+lA6Rg2gdYbtYZm2e0cQu9SaUY97TJmPHhjttmAfFWsK5fxZQEWNGwoOrrjUxOBsAuAB5n0rzl26uozEkjHL3xVu7dXo2YlxHDu28cVyIHZ9EhzrLNpcBo3i306RjIZdSZBxnfr1qe7WDXZhawuCQ4HbfHI45cFJIyIx5XGA4h22+yxxtyUM3KNrOXLQLEFLKZIZCoyv1j4ZGAM5Hfoa7EfxDX09gJNe9sHtucf6hiqNRo2nw1b3Nja2/LLDyCg5+RIDGJY7mVUOfrwl8ac51acaRsdzXXj+LJw/UkhaTwdbPde6rO0K/XLA7HDdt3Yi/JcjchdMXab5xmKQE4xnbr3H31aHxazbA7/k0/ZR/4NPsI981+zyCFxruxjGo6YHbC77tv7o2PXyNan4tB7EB3YvaMeGGKyzQ0rto3bM+GOPJS3/28t49GuSWVnOlVXSgY4J674AUEk57fKuc74uqpL9GxrbYkm7renotodFNcTrONhifTvzUlDwy3tsBLeOORWUM7gzkK4YIyHOTl1042IPbpnlTaSrau/SSktN8B1BcWuDbhjtXSp9GwDrNF8DbYbi1wb3tgb/VWWMloWyWOVYZddBPX7OBgVxSLSYW2ZG/mhAbIMtmRv5qGsrCRoUGlBGyiRBnV4Tac75AyjgkFR01Ebg7XJJoxITc3yOy+PqNh228bss0bZCbm4uDsuL8NozBOdthUVxbmu1tCwiJuJtRYANlYzpCYMncYGMbnzxtXaoPh+srbOl/LZxGJxvg36mw71xqrSgtqjE2thlnfHnuWfcW4tPeSgyEuxOERRsM9lX9/WvdUdDS6OhIjAaNpOZ7z7A2BcOSR8zsceCuXKvJXhsj3K+JM28duuD0xu3bbbqdI7k7V5mv05NXPNLo/La/LDhuHHM7AuhDSNiHSTch7/stc4JwXwz4spDTEY2+rGD1VM/rY7t6DAE1Bo+KjZqtxJzO/+OC1lmdIblTNX1ElESiJREoiURKIlESiJREoiURcfE+GRzqA43G6sDhlPmrdvUdCNiCNqjlhZK0seLhZa4tNwqHzXymrri5TWo+rcRjDJ+moyQPXdNiTp2riMpq3RjzJRO1mbWHHy294s7vVovinFpRY71mXG+Sp4Rrj/DwncMm5x6r3+K5Hwrv6P+JKWp6kh6N+52XI/Q2KpzUMjMRiPexePBOcLq291X1oNvDk94D0B+svwzj0qev0BRVnWc3Vd+5uB57Dzx4qOKqkjyOHFW3gfPdmCDJC0LY05GZEA2yFA3QbDYL2FeWrvhWtA/KeHjcbNdz2HmV0/wDF+kGrJf795zPNWC2ureeJYobmMqSTJhgHbJZj7p6amO+R0yO9cOakq6eQyTQuB2YG27MbhlY8Vfjro3SGQWJ2Y5bO/AZcV0y2En0e6jB1l9egnSCdaDOcYAOot5VUE0fTRuOFrXzwseZysrLZozNG/K1r57DzOVl++Jwv40TL4ukRyKTHpzktEVB1bY90/dWsLm9G4Ote4ON+O7vWsDm9E5ptckHG+43y7153MDlgwjnyUC6kkVWyC20ilgh65BAPVunfZj2gWLm55EEjkbX9Ni2Y5ttUubnkQSORtfvGGxdNzA3hxF3RZY8NqP1dWkq+2R7pDMPmPKtIzd7gxpLThYZ2vcc1D0zGOd+03HG17jngFB3/AB20UuZ7qMsQqhYcvp0NqGMajq1b5OBsNuuetT6I0hJYRQuAxxd1b3FttsLKF2kYYgAw5X43uLbNlsPqoviftOQZEELMfypDpH90ZJ/VXXpfgyQ41EgHBuJ8TYeRXMfpEfoHiqVxnmi5udpZSE/IT3F+YG7f2ia9ZQ6GoqPGJnW/ccXeOzlZUZaiSTtFdXA+Tbi4wxXwYupeQY2/NXqficD1qtpH4io6S7Qdd+5v1OQ8zwUkFFJJjaw4/ZaXylymqD/lU67NdSjOR38Mbah8ML6kjFeckjrtKuDqo6kexow8vq7HcFeaYqcWjxO/39FfuFcKjgB05Lt9aRt2byyfIb4UYAycAV2YII4GakYsFWc8uNyu+plqlESiJREoiURKIlESiJREoiURKIlESiKGvuXY2JaMmFzuSmNLH86M+6fUjDetUavR1PVD8xuO8YH333Uscz4+yVUOYOTFkyZ7YSf00GQ3xKfW+Q11z46fSdB/lJdZv7XfY4eBCmc+Cb5jbHeFR7v2fBiRbXCsR1jlGlh+lgZB+Kir0fxU6I6tZCWneMvA/QlQu0eHYxOB7/f0UDfcn3kedUDMB3TEn6h736q7MHxBo6Xsygf6rt9cPNVX0czc2+GKj9dxDtmeL0y8f+1XtWlqMbMd/wAXfdRddm8eIX7XmC5HS6m/xW/3rQ6KoziYWf8AAfZOnk/cfFfiTjU7dbiU/wDVb/et2aOpm9mJo/2j7LBmef1HxK8RDJKdleQ+gZz++pTJFCMSGjvAWA1zt581KWXKV5JjTbuo83xH+psH9Vc2fT2j4e1KD/p63pceanZSTOyb44KdtfZ9pI+k3CJnoie8x9ATjJ9AprjS/FYkOrRwued5y8Bf1Cst0dbGRwCu/L3JSJgwW2D/AC1zkH5IRqB9NKfGqMkela//ADMmo39rfsD6k9ymaaeHsNud59+iuNny2gIaZjMw3wwwgP5sfT1BYsR2NXqTRlPS4sbjvOJ/jlZRyTvkzKm6vqFKIlESiJREoiURKIlESiJREoiURKIlESiJREoiURc17YRSjEsaOB01KGx8M9KwQCLFFGycsRfYaWP9GQsPkr6lHyFUJdFUkmLoxyw9LKZtRI3Irll5alxhLkf9WIP/AJGQVRd8O0pN2lw5j7KUVkm2y525XmPV7dvjCw/8zWn+A27Mzh77ws/i97Qi8rzDo1uvwhY/+YrP+A3zmcffen4vc0Loi5bl6PcL/wBOHR/mdx+qtm/DtKMXFx5j7LBrJNll0x8rxfbeaT9J9H6owgPzq7FomjjxEY54+t1E6okO1SVlw6KHPhRomeulQCfiep+ddBrQ0WaLBQk3zXVWUSiJREoiURKIlESiJREoiURKIlESiJREoiURKIlESiJREoiURKIlESiJREoiURKIlESiJREoiURKIuSeWYNhI0ZdtzIVPr7ug/t39KlaIyOs4g91/r9FjFeP0m4zjwEx5+N8e2j4VtqQ27Z/4/ylyvSCeYsA0SquNz4mog4GwXRuOu+R8K1c2IDBxJ7v5TFdtRLKURKIlESiJREoiURKIlESiJREoiURKIlESiJREoiURKIlESiJREoiURKIlESiJRF//9k=" id="322" name="Google Shape;322;p45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3" name="Google Shape;323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0565" y="1412776"/>
            <a:ext cx="6120130" cy="436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67944" y="2492896"/>
            <a:ext cx="4847091" cy="3880599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45"/>
          <p:cNvSpPr txBox="1"/>
          <p:nvPr/>
        </p:nvSpPr>
        <p:spPr>
          <a:xfrm>
            <a:off x="0" y="6534364"/>
            <a:ext cx="9144000" cy="32363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b="1" i="0" lang="en-US" sz="1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Группа разработки Oracle				                 2014	    	 	                                    Зацепин Сергей</a:t>
            </a:r>
            <a:endParaRPr b="1" i="0" sz="15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6" name="Google Shape;326;p45"/>
          <p:cNvSpPr txBox="1"/>
          <p:nvPr/>
        </p:nvSpPr>
        <p:spPr>
          <a:xfrm>
            <a:off x="0" y="72000"/>
            <a:ext cx="9144000" cy="576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Установка и создание базы данных</a:t>
            </a:r>
            <a:endParaRPr b="1" i="0" sz="31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46"/>
          <p:cNvSpPr txBox="1"/>
          <p:nvPr/>
        </p:nvSpPr>
        <p:spPr>
          <a:xfrm>
            <a:off x="179512" y="836712"/>
            <a:ext cx="8784976" cy="58326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b="1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Создание БД – параметры хранения файлов</a:t>
            </a:r>
            <a:endParaRPr/>
          </a:p>
          <a:p>
            <a:pPr indent="-1397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397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397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397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endParaRPr b="0" i="0" sz="3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data:image/jpeg;base64,/9j/4AAQSkZJRgABAQAAAQABAAD/2wCEAAkGBxQTEhQUExQWFhQWGRwVGRgYGB0XHxwaHhwWHRgeHRkgHighGx0lHRkcITEhJSorLi4uGh8zODMtNygtLisBCgoKDg0OGxAQGywmICY0LCw0MC0sLCwsMCwsLSwsLDQsLCwsLCw0LDQsLCwsLCwsLCwsLCwsLCwsLCwsLCwsLP/AABEIAOEA4QMBEQACEQEDEQH/xAAcAAEAAwEBAQEBAAAAAAAAAAAABQYHBAMIAgH/xABKEAACAQMCBAMEBAgMBgEFAAABAgMABBESIQUGMUETUWEHInGBFDJCkSMzUmJyobHBJTVTVGNzgpKTsrPRFiSDosLS4RUXQ8Px/8QAGwEBAAIDAQEAAAAAAAAAAAAAAAMEAQIFBgf/xAA/EQABAwICBggEBQIGAgMAAAABAAIDBBEhMQUSQVFhgRMiMnGRobHwBjPB0RQjQlLhYvEVNHKCktIWskOiwv/aAAwDAQACEQMRAD8A3GiJREoiURKIlESiJREoiURKIlESiJREoiURKIlESiJREoiURKIlESiJREoiURKIlESiJREoiURKIlESiJREoi8551QFnZVUdSxAH3miKLk5mtx9V2k/q0aQf31GkfM1UlrqaLtyAc8fAYqRsT3ZBczczk/VtpvixiUH7nJ+8VRk09RNycT3A/WylFJKdi8m5jn7W8fznI/ZEah/8jpdjXeA/wCy2/BSbx75IvMc/wDN4/lOT/8ApFP/ACOl2td4D/sn4KTePfJeo5nI+tbS/FGjYD73U/cKlZp+idmSO8fa61NJKNi6I+Z7c/WZo/PxI2QD+2Ro/XV6LSFLJ2ZB429VE6GRuYKlLa5SRdUbq6+akMPvFXFGvWiJREoiURKIlESiJREoiURKIlESiJREoiURKIlESiKL4hx6KJigzJIPsRjUR+kchU/tEZ7ZqrU1kNMLyutw2+C3ZG556oVW49zeYx+GnS2HZE/CSH5lTt8E2/KrlN0jWVp1aGIkfuOX/UeJ7lYMMUWMruSofEef4Q2YYGlcdJJ2LH5ZLNj0yKuM+GquoxrJ+TcfsPIqI10bPlM5lQd7z1eydJBGPKNAP1tk/rrqQfDGjos2Fx/qJ9BYeSrvr53bbdyipOKXMmczTvgEnDucAdSQDgAV1I9H0kXYiYP9oUDppHZuPiVxNMx6sx+JJq0GNGQHgo7nevW4jlico4kjcYyrakYZwRscHfI++sarHDIHwWbkLtae9gAZjdRKehbxEB+GdjVZ9FRzYOjYeTStxLK3JxHMrus+eL2P/wDKHHlIoP6xg/rrmz/DWjZf/j1T/SSPI3Hkp2V07dt+8Kbsef4y2Z7co3TxIGKt94KsB8GNcp/wxU0+NFORwdl5XHi1WBXsf81ngr3wDnHxPxNwk/8ARy+5IPgwAOPUq2fOqcldX0OFbDh+4ZeI6vLBStihl+U7Hd7xVrsOYIpGCNmKQ7BZMDUfzWBKufQHPmBXTpa6CpH5TrndkfD65KCSJ7O0FLVbUaURKIlESiJREoiURKIlESiJREoiURKIuXiF/HCuuRsDOB3LHsFUbsfQVo97WNLnGwG0rIBJsFSuZea9K6ppDbxH6san8LJ8WX6vwTp3bfFcQ19VXSGGgb3uOQ+3PHcFa6KOIa0x5LMeMc9SuNFsot4vzcaz8T0X5b+tdih+GKeI9JUnpH8ez4Znn4KrLXvd1Y+qPNQ/C+BXF1JEFU5nYqkkmVV2ALH8IQdRwD0zXoy9kbbDIbBs5KlqlxupWThnDrYkXFxJdSqSDFbL4aAjYhpn3O/5IBrQPlf2RYcfss2aM14tYxPwkTogEsV0Y3bu0bplMnvgkCs6xE2qciEsNW66fZkNV1LH/K2s8fxyoP7q1qcGA8Qsx5qoKcgfCrO1RrXOYSLe74rxDSGlg+jwwahkLJJHGC+D1KgjHzrnR9ZjI9huT3Aqc4ElQPLfEeKviZ0uLy0clZYziVXXcOAhPukdsAbjyqWRsI6osDsWrS845hcfL1lbxxcQup7fxIoSIY4ZSVOt5OjMN1dVABPUZNbyOcXNY04nHBYaBiSuK5/+mSozRm5tZApKxti4jYgHCh9nGTtltq2HTA2Nj5FY6pUde8EnhhguXTTHNvGwIztnG3UEgZB8q3D2uJZuzWLEWKl+Dc7zRjw5wLiE7FX+tj0bv8Gz8RXnq/4Zppz0kH5b94yv3bO8W5q5DXSMwd1hxWm8r82B1zbyeKg+tBIcSJ+ixOfk2VOwDKBXDNXWaOeI65t27Hj3j5O33VsRxTDWiOO73/ZXjhvEo51LRtnBwynZlPkyncHv6jBGQc124pWStD2G4O0Kq5pabFdlSLCURKIlESiJREoiURKIlESiJRFGcZ4wsACga5W+pGDjP5zHfSg7t8gCcCq1XVxU0evIfue5bxxuebNWWc3c5CBzhhNd4wWxhIgeqqudv0c5OBqJwK5tJo2p0w4TVF2Q7AMz7/cR3BTSzsphqsxdv3e9yzjXLdTrrfVLKwTU7YGScDJ6Ku/yr2sMEVNFqRNs0bB7xPFctznPddxuVYbNrTh8gW6tpLi6R8SpIQIo1DdUUZ8UlMMNW246Vg68o6psPP8AhZFmnFevPl9cw8QSQzNLGpS5tTnCeGTqQKowoxjSSBkgb9axA1jo7WtsKPJDlJc439pazrNDZRytdoLpZZ2LoDISSFhGATnc5PU1pC1726rnWthYfdbPIByTgPDrq5t+IrPF4P0pUmiZ1ECGSJgdgcaQQRv8etJHsY5pab2w34FGgkG+1ePKdhBw+6juLi/tfc1AxwlpyQysvVVwOue/SsyudKwta088FhoDTclQTcL4ainF/LIQPdC2jIM42BLN0+VS68pPZHitbN3+SnOI81W1xc38chcWd54REgQlopIlQK+jqVypBHXAFRNhe1rSO0L8wVnWBJ3FfzlK2srS7hlk4ikihtliV1GcHDSs2Aqjrjck4pKZHsIDPH6LLdUHNSiyX0XD4JLBWczSzXVw0arL9c+4jR7k+5jIxsVrT8syESbAAFtjq3aq5ak8TuYrZ7aCCTXqmlijMLeEoJk1rnAOO+2+KmP5LS4EkbBnitB1jaykubONC94fNIoxFBfKsK/kweAUTA7ZI1Y/ONaRR9HIBtIx77rLnXbdRvGOWiotLOCBpL4xme405JXXgpGd9K6R1J7kb71uyW+s9x6uQWpbkBmoziPAr2wZJJIpITn3ZAQRny1KSAfQ9aO6GpYY3WcDmCg1mG4wVz5T508Z1WRhDdD3UlH1X/NZehyfsnY9QVOMeNrdE1Gi3GooutHtacSPuOOY23C6cVSycakuDthWrcF4yJso40TKMlc5DDpqQ/aXPXuCQD1BN6irYquPXj5jaPewqOWJ0ZsVLVbUaURKIlESiJREoiURKIlEUZxziwgUBRqlfIRM4zjGWbyRcjJ9QBuQKrVdXHTRmR/9zuW8cZkdYLH+debTEXhhfVcN+Om7g/kr5Y6YGy/Ek1S0VoqTSEgra0dX9LdhHHh/7ZnDOSoqBCOiiz2n37Co1nw53Rpykht43UTOmCVDHfr3x3O2SM9a9oXAHVGexcu21XLmPkyxBj+jXnhiZBJF9J/FSDbOmcD3SCcFWGd6rxzyY6zct2Y5KQsbsK6uM8tXV1agzQkXtqnuyDDrdW46YdcgyJ5Hcj47aslYx3VPVPkfsslpIxzVabikU/DRDM+J7VwbckE64nPvx5AONJGrfA2UedT6hbLcZHPvWlwW2K/tjzvcw28UMQiVoQwSYxh5FVm1FVZshR8uw8qw6na5xJ27NiB5AUFxG/lnbXPI8rebsW+7PQegqVrQ3BostSb5rmrZYXtb2kjjKRu481Ut+wVqXtbmQs2JX5ngZDh1ZT5MpX9tA4OyN0yXnWywvW1uXibXG7xt+UjFD94INYIBwKzkpx+dLxkkSSXxDJEYNbKNaoxBcKwwfexg5z2qLoGAggcVtrlTHs3vbZY7tLtlCKYblVJwXaEyMVUdz9Xbvmo6lryWlmeI8VtGRjdevNHG5IrSHQSs/EQby5kU4YqxxFEG6hFXbH5vqaxGwOeb5NwH1KPNh3qF5J4skTyw3EmLSaKRZEbJUtpJQgfZfUBhtv2VJMwkAtGIstWm2ByXFJytdLZreNEfBbv3A7OV7ITsG9PIgncTM19QHFY1Ta6tHJvNmrRBcOVdSPAnz7yt0AJPftk7EEqc538jpfQ76Z5rqEWIxc0ZEbSBu3jmF0aapDx0UvIrZeBcW8UFJAFmT6wHRh2dM76T5dVORvsTLRVsdXFrs5jcfeR2rEsRjdYqWq4o0oiURKIlESiJREoi5uJXywxtI+cL2HVidlUDuSSAPU1q97WNLnGwCyASbBZFz1zQ8AYAj6XMPeI3EUe+lVPpk48yWbviuNo2kdpep/ETD8lmQ3n3i7kFYnlFMzUb2jnw97Flde8XIUty1x6Szl1qA6MNEsTbrJGeqsP2Ht8CQY5Iw8WK2a6yvK2Fu9v4Svnhtyxa2lbc2V1/JyeSMTj1z66jV1nB1/1DMfuG8KTVBFtnoqJwzjt1aFlt7h4xkqQjakPUEgHKn0YDNW3Rsf2gow4jJRjMSSSSSdyTuSe5Jrdar+URBWFlagvKVlGFb8ZsCdUgz2IYL0P6ODkHv0Pzs6f0lI8t7OOFm4cQT9cMeGI7Qo4Gi+fNWy04pcSMkVtJCilMR6VUKxHXOFbSyjHu4APX0HSpKuSpbY9V4PWBGzhwO/G3goZIww7xsVqu+HAxrE0azg7MZsN9+1dIG2SgWHe1LleOyuFMG0Umfd/IcaSVBPbDAiurSTF4IdmFWkYGnBUqriiSiJRFZbDjtvJbx219FI6w58GaFlEiKxyUIb3XTPTPSoHRuDi5hzzByW4cLWKnY7Hh8cMV69s6WyErDHI+qW7kz1cA6EjUg9OuN9sBoy6UksBx27gPutrNtdfnjvFbhJ//AKpbSme2l/BsrDaMd7eaMbBd9j0Oc9TljGNLeicLEe7hCT2gqhzA9s0pa1V0iZQxjfB0Oc6lU/aQdiasR64HWzUbrbFe+QuZWl0RM+LmH3oZD9te6t+VtsR3GD1XI8Tpehdo2f8AG046h7Td1/odm48DZdWmlE7OifmMiti4TxFZ4w4BB+qynqrD6yn4efQggjYiupFKyVgew3BUDmlpsV2VIsJREoiURKIlESiKgc5cwKviTNvFbkpGv8pNurH5HKDy/CHpiuDXmSuqW0EJ4uO4Z+Qx77BW4rRMMzuSwq+u3md5JDl3OSfX/YdAPIV7mngjp4mxRizW4D3v3rkPeXuLjmVY7/liOWD6Tw52mjVR40LY8aI43JUfXQ4JyOnrg4w2Uh2rJhuOwrJbcXaoTgfCpLqZIYgCzb5Oyqo3ZmPZQO/wHUipXvDBcrUC5sF+EvZY0lhSU+FIQHCnKPpPun1HcHbIxTVBIcRilzkuStlhKIlESiL08dvym+8io+iZ+0eC21jvWj+xxPpE7rKocRAOC25Gc43651AEfOudWwsYQ5osp4nk3BWx3btHGTqBwScscZBJ2z2O+B8qpqVZR7ZbdhBbsdRXxT75IO5jAxkdvd777GrtCeue5QzZBZRXUVdKIlESiKf5c4+Ila3uVMtnKcvH9pG7SRH7Lj9dRSR6x1m4OHvFbtdbA5Li4kRA80NvcGWB9OWXKiRRhl1L5qTg+oNbN6wBcLFYOGAKj4kLHSoLMeyjJ+4b1ucMStV2S2txbNG7xywuffjLoyE4PUBgM/8Az61E9sczHRusWnAjvWwLmkEYFbJyZzKrqlwNlfEVwv5DjZX+AJAJ/IYE/UrwlM1+jK11FIeo7Fp78vHI/wBQwzXXeRPEJRmM1pFd9VEoiURKIlESiKL5jvjFDhDiSQ+Gh8iQct/ZUM2O+nHeqtZUimhdKdnmdi3jZruDVg3tD4oHmW3j/FW40483xvv3wNvjqqT4YoTFTmqk7cmP+3Z45+C1r5dZ/Rtyb6r05DsLOeOeOaB5rofhIkWUxF0Ue+qEbGQbnDddumDXfnc9pBabDbgqjADmpThNhYxxi/t7u7sSsngqZkWUFsZZQqbuuBvn91RvdIT0bmh23BbADMYLm5z5igVHishFruAGup4QVV+vuIpOUDH3mHrjJya2hjde774ZArD3DYqHVpRJREoiURKIpnlfl2S9l0IQiLgySN9VFzjJ9fIVDNMIhc5rdjS4rfuVeXorGMJDjw2wS5Hvu5AA1bdOpHlnHx48kjpDdytNaGiwXbfgvIgxqTGQQM53GpWPTTtq7ZKgVosqp+0y2E3DZ9DArEUdFA3GMFh07JqP356VPSu1ZR4eK0kF2lYPXaVRKIlESiJRFJcE4lHAzNJbRXGRhRLqwp88D63wPpWj2F2RI7lsDbYtE4Fxae/t1FrNFYNCx+lCJEjXwDkrKhIJGnSVIz13+NN7Gxu6w1r5X37lK0lwwwVK535oF3MqozfR4RohDsSzDbVI5O5Z8A79setWYIdQX2nNRudrdy9OQuLiG48N94p/wbA9MnZT950n0b0rifEmj/xVJ0jO3H1h3bR9RxCtUM3RyWORw+y3zle8LxmNzl4ToJPVlxmNvXK7E/lK1UdHVYqqdsm3I94935qaaPo3lqmavKJKIlESiJRFQud+MiMzy9rZPDQecr6Sfj1jGe3v1wNItNbWRULcibu7v4APiFbhIiidKeSxfl7hRu7gIz6Fw0ssp30RqNUjnzP7yK948iJnVHAD0C5ABccVYrPliO4Am4RPMZIHXWs+iNkzqKSK4wunKnY7+fkYTKW9WYCx3LYNvi1SHtMs53tre4nUQPGxhkh2CtI5LmWIrkNrwSwzkY+OdKZzQ4tbjx+hWZAbAlZxV1RJREoiURWOy5KupYoJlVPCnbQjF8YOWA1DGQCVO+/riqr6uNpIN8FIIyRdel5yp9EuFiv3MalBIWhxJhSWG+cfknzqpNpRjCABn72LoUmiZqlj3stZueNt/LYta5K4nw2GNLezJYyHbIw8jYJOdWNwAeuAOgqm6cSuuTco+jmhbdzCBhs35Yqw3FxrPuksp0g5OlVYkYBIGoNtj80sPMUUKrDe0W2R5EOVMfuaMfX0ZB8MdgTsc4wMVCahgvfYuk3RNS4xgC+uLjHIcd3vau234pHcRRyrmSMkRNt1LLgxOM+8cO3vHA1EY6mpGPDhrBUp4XwyGOQWIWS+0nlyO0uCIFKxlPEMbHdDlgQDuCu2Rv5jO1XBpMRkNkF77VvT6KkqY3yxkdXZvzy8FVJIWUKTjB8s+Wd8ipKTSbZ5ej1bc7qSv0JJSQCYuBBI2EZ96/FdNcVKIlESiK9cn3kTWc0UkbLBCDcXZRveuPeC28IPVUznO/b1NVZmu1wQcTgOG8qVhFlzvz9chfwNvbQ22dAjEAZOmdLOR7zY32we+Kz+GYcySe9Y6Q7FHc32kQ+j3MCeFHdReJ4Y6RyKxSQL+bqGR/8Ayt4icWuxt6LDwMwtR5D454i205P4wfRpf0wfcJ/t7D+urw1PH+A0nLSfpd1m+o8rjkus93TQNk2jArSK7yqJREoiURedxMERnY4VQWJ9AMmiLCvaTfEQwRHZpWa4kHqSTj4anOP0RXM+GmfiKuesP+kc/wCAPFTVx1I2Rc1G8qGFLW4W4eW3+mARR3Ph+ImlGzIux1btgNtjA6ivWS6xeNXHVxsue3I32qS4ly1NDwzw7XTdrNKZZ5bc6xoQYhQqPeIyS5GDgg71o2VrpbuwtkDxzWS0huCoktxIVEbO5VDsjM2FPQ4UnCn5VaAGYUa8aysJRF/VGSBsM7ZJwPmew9aIrYns14kQCLcEEZBE0RBHYg66r/iot/kVJ0blcuFWXGoLH6Gtmh0kmOQzRAx76gQNW5Dbgk1TeIHv1tbyKlbrgWso/mTgPGr1o3ls4hIilCyyRjUM5GR4m2Dnp+UarT0tNL+sjkujo/SdRRFxa0EHYfVR3BeSeMW0sUqW6kxMGAMkWNu20gON8Y8qz+EpA/Xa4398FmTS1XJAYHgFp8sb2GOQyHBWNl5g8SV1toVWXGqLVEUzjGcGTOojqc74HlU4ZTWxcffJc28m5VKf2e8XcgtDlgdWrxYsk7jJOvfrv51CKSj1nOc4m+z2F0xpitETI22GpkdvO5OGOVlM8L4BxyC2mt0t00THUzF4tQOFGVPiYU+6DnGQd63igpIxYONvfBVKqrqKmTpJAL5YcFzcY5V45csjzQqzonh6i8IJXORqw4zgk4P5xrWamo5c3Ee+5TUOkqqjv0dsd/8AcKKHs04ppC/R/dHbxYf266kZFRskErSbjvWkmkKySA07zdvcMMb4cP7IfZnxP+bD/Fi/96vfiot/kVz+jcqnLHpYqSCQSMqQw28mGxHqKnButF+KysJRFNcrcVWF5ElRnguEMEqrgNgkFWXO2pW3GfWopWFwBGYxWzTZWu64JDbW13Z/SjdSy6XighhLvFKucM+lmVCVOlh5dKgEjnua+1gNpOBCkLQAQo7mDgPEZohPLbCCC1gCqmQuEQe8QmS2Scscgfq33jkiadUG5JWrmuOJC9fZnclhcW4OGYCWM+TrgaviDoPyry/xVGYnQ1rc2mx7sx9RzV/R7tYOiO3H35LeOHXYlijkGwdVfHlkA4+VXwQRcKJdNZRKIlEUPzbJi2df5QpF8ndVf/sLH5VUrpeippH7gfHIeakibrPAWA+0W8130nlGFjHyGo/rY/dVz4Yg6LRzDtcS7xNh5AKGvfrTnhgrBxrhFq0FjbSXqW08EAYpJGxTVMRIxMg2U5x18q6jHv1nODbgn0UBaLAXUZBylxC3zPZyxyKo1GS1uFPujfLAlcjHbBrczRO6rx4hY1HDEKp3Ny0rtI7Fncl2Y9SSck/fVgAAWC0vdeVZWEoiURfRnspnZ+F22o5wGQfBXcKPkAB8q41ULSlWo+yFbqrqRKIlEX8Y43NEX4gmV1V1IKsAykdCCMgj5URelESiJRFXfaHOycNu2UkN4TDI9dj+o1NTgGVt1pJ2Svmeu2qiURKIv4RRFovH+brm3j4fJbuIreSBJGjjRFDSRtiZSdOcZGMZ71TjgY4uDsTf+ymLyLWX6dvD48yuxaC61JlmLZiuY8qBnookIGPzaZ09xmPUfwmT1WeUJDb8QiVjuJGgb1Jyn+bFUtPwifRsvAaw/wBuPpdSUbtSdvgt/wCUZPwLJ/JyuvyJ8RR8lkA+VcfRUvSUkbuFvDD6K1O3VkIU3XQUKURKIq9zacm2X+lLH1AilH+ZlPyrjaek1aJw3kDzv9FZpBeUL524xKJLqZmOFaZsnGcLrIzjvgdq9do+PoqSJg2Nb6LmzO1pHHiVZeK2lldStM/Fx4jYyZLR06KFHQ4GwHSt2mRgsGeawdUm914cZ5Ha2tTeLdRPGcKuFeNn1ED3Q31hvnywDWWVGu7UIQssL3VRqwo0oiURKIvof2Pn+CoP0pf9V649Z808vRWouyrnVZSJREoijeZbrwrS5k/Ihkb5hGIosgEmwUb7N7nxOF2LeUCJ80Gg/rWiEWwVkosJREoirHtNP8F3f9X/AOS1PTfNatJOyV82V2lUSiJREoitPDL6zls44L2WZPBkkaMQxhm0vpLAux041Z2x261A5rw8uYBjv4LcFtrFTvBeD8MuA0ri+NvEArXFzLGiKBsqLpGpj2CL0z2yKikfM3AWvuAWwDDiqVeTwpdF7YMIFlDRhuulSCM5Oe3epnxmSEsfmQQeYstQbOBG9fQnKkg8W5QeUUv94On7IRXhvh1xNIWnY4+gXWrB+ZfgrLXeVRKIlEVZ5pb8Pbj+jmPzBgH7zXA+I/8AKtH9Q9HK3RfMPd9l872lt406x61TxJNOtzhV1NuxPkOte8HUjHALkZuWlx8p/RQPoEUF5PjP0iaaMqp/o4NWPmxyPWqfT6/bJA3AepUupbJU7m7g3ElP0i/Vzk6RIzowyfsqFY6Rt0AA2q1FJEerGo3B2ZVZqZaJREoiURfQvsd/iqH9KX/VeuRWfNPL0VqLsq61VUih+ZONfQ0EzxloFP4ZlyWjU4w+gD3kH2sbgb4ODRF+eNzNPYySWcgLlPFhdGyGZffQZHVWKhSO4JFEVb5h5mju+BSXMewlRUK9SrM6o6n1BJH66jlNmE8FboY9eqjbxHkVyeyfjccPAxLK2EtzJqPpnWAB5nWAB3JFbNOCimb+ZYcPMBWrke6lms47iY+/cZuNOchEc5iUeQEen55PetlCvbhPMKXM0iQDxIovdecH3PE29xPyyBuxGwyo3JOCKZoiq/tP/iu7/QH+ZanpvmtWknZK+ba7SqJREoiURWfkbgtrO8j3dxHFHEARG7iPxSdWBr6hRjfAJ3HSoJ5HtADBcnyW7ADmpnmCCG5KiXitpHDHtFBbxPIkY/NAIy2OrHc79OlRxlzMmG52k4rd1jmVSeM28SOywTePHgYk8MxZONxoY5GD3q1GSe0LeahcvoPlFszOfyoIj9zSf+1fPtA4dM3c77rtVf6e5W2vQqmlESiKs80r/wAxb/1cw+82/wDtXA+I/wDKtP8AUPRyt0XzD3fZfP8AwK3R72COVdUbzpG4yRkM4U7jcda92XHotYbr+S5FutZSNhwKF7jiUTp+IhuZItyMNE3u/H3c7GsOkcGsIOZF+aAC55r8cPiVuFXZ0jXHcQMGwMhXDrjPUDI6UcT0reIKyOyVXamWiURKIlEX0H7G/wCKof05f9V65FZ808vRWouyrvVVSKKHHrV5Gt2ljEoypik9xiOhwj4LKfMZBoiyvikk/L13mHL8OnYssbE6UbqyZ30EdQ3cdc6donktNxkr9OyOduo42cMj9+HHMcRlS24uUa5toc/RbiXxwrDBQqSRsNumlT2OkEdKrSygxutkuzRUZZVRF4s4A3HcCL+hvtvwUVw/i7G0WxLaIZJ1lcjJOCqKdgNwoXON8k5+yKl1tmy5VHoRbWGLi0ADvGJ9BzJ2LR7vj1xxiccPsg0FmoAlYdRENjqI23GwQd+pO+ndrzIcMlWkp2Urevi/dsH3I27AcMTlpNpfWFhHFaRyImkaUhQ65G7k+GuXYk5JOO5JqZc5WKiKre1H+K7v9Af50qem+a1aSdkr5urtKolESiJRFZuWoIIraa9uIhPokW3hhb6jSMpcs/mFQZA77+mIJC4uDGm20ngt2gAaxXSnO6P7tzw+zeHuI4vCdR30ODsQPh8RWPw5HZcb991nX3hQ/OPCFtbl442LRFVliJ6mN11Ln1G4+VSwPL2gnNaPFsFu3KC4mYfkwRD72k/9a8DoHHpnb3fddmr/AE9yttegVNKIlEVe5tGDbN/SMh9AYpD+1APnXG0+zWoidxB+n1VmkNpV89XTeBfM2PxVwXwPJZNW3yFeuon9NRxuG1jfNq5so1ZHDcT6q4tzNZxtJeLwyf8A5nxYzI85VX1/jVUAEfd086dE82YXjC2zwWdcZ2X54yv8HS/RLS2WCURPM0F087x6TrTxEZQVxkg9cZNGfMGu43F7XFvBD2cAs8q4oUoiURKIvoL2NH+C4v05f9Rq5FZ808vRWouyrZd8Vgi/GzRJ+m6r+01VUgF8lUebeM8GuovDupYpR9koGkZT5q0YJU/Dr3rQyMGZCtMoql/Zjd4FY9x4lNUFrdTXFo32ZcpowQV2bYnvqCg9tqqvmYMnfX34hdqm0fUG3SQi++4afI+ocoi0iePBk06QCAQclc49Pq7fL4dK73NfcNz9f5XYp4pqch01tUAjA3Lb24dnDjbuGHHw63cplNIyoXUTg476Tg4+NSyvYHWd771RooJ3x68VhcAXJseOqbHmfDeJfgYkX8C88kFux1SGE6y3QY06lB22Gc4675NbNnYTi427lDPo2oDbtiaXb9YHwDrC3cL8VrfJ/HeCWSaYGMbt9eSSKQu36UmnHyBA9KstmjORXFl0fVtN3MPr6XVwtucLCQ4S8tyfLxUB+4nNSAg5Km5rmmzhZRntMuFfhN0yMrKVUZUgj8YgO4qxS/NaopOyV86V2lUSiJREoinuXOMxRxy211G0ltMVY+GQHjkX6rpnYnBwQeo+YMUjCSHNOIW7XAYFcnBoLZ7jTO03g+8VEa6pHwRpQDoCVzk9sVs8vDbtz8lhtr4ro5jvHur5i0Zi1MkKxEYKKNKIpB743PqTUVxDCXXvYE381ntPtyW9cqRfhrhx+TFF818R/wBkorxHw621KXHa4+gXWrD+ZbgrLXeVRKIlEUNzbHm2Zv5Nkkz5KrqX/wCzVVPSEXSUsjeB8sQpIXasgKwD2h2hjvpf6QLIPmMH/uU1f+GZ+l0bGP23b4G48iFDXs1ZjxxXXz+XK2Trn6IbWIRY+oGAIlHkJNXXv08q61PbrDbc3+irv2bl6ezS0cTvcsCtpHDKJ5GGEZChGjPRiWxsM9PhWKkjV1dtxZIxjfYqYnQfCrJUa/VESiJRFvvsghWThKo6hkZ5QysMggucgjuK5FZ808lai7Klbn2d8MfrZQj9BfD/AFoRVVSgkG4VY5k9nfBLaIyz5t07HxmJJ8lVixY+gBrUtClE0l8/G31WO8Z4fAxL2MVy0AOkSSqpBYnb3lQBfhkn1FQOwxyC6kFnWZg55yAA8z9sNt1xWtkjSBCVYAEnAxkjGQN9xv1qB8jgzWC6lPRxPqBE6xFiTYWuRbAZ4Y54LjhgJXIAIABO3TP7v2VK5+OJVGKA6l2gEAAnDK/09O7KU4RYRgrLcxTNak6WeABSD3GXUqxH5IOd85FbA772UUodb8st1t1sfA58r34LZ+VOROB3UYlt18cDrqlcMp8nQFdJ9CKnDQuU6aS9iforhZ8lcPiOUsrcEdzErH7yCa2UJN1G+0+FU4TcqiqqgJgKAAPwidhVil+aPexaSdkr52rsqolESiJRFYuFcwW6RLFccPgnVcjxFLRS4JJOZB9YjO3TsKhdG4m7XEeYW4cMiFZOYOKyWsKTcLWCKylAUTRR5lV/tRzO5Yhs9D386gjYHnVluXDYThyW7jYXbkqvylE1xxCEuSzGQzOxOSSuXyT3ywH31U07MINHSkbRqj/dh6Erekbrzt8fBfQHKMf4J3/lJXb5LiMfeIwfnXF0TF0dHGOF/E3+qt1DtaQqcroqFKIlEXldwCRHRvqupU/Agg/toiwn2lWRMVvMfrIWt5P0lJB+50cfOub8MP6CpnojsOsPT0LSpq8a7GS8lWuBc13dopSCXEZOSjKrrnzCsDg/DFeufCx+LguaHEZL88d5ou7sATzMyDcIAEQeXuqAD881lkTGdkIXE5qHqRapREoiURb/AOxb+LE/rJP81cis+b4K1F2Ve6qqRQV3wCyRnup40Zl1OZZz4mhdydJckRqB2XAoizK7t7rmC41Q5g4dGSiOwxqHRii/ac9PJRt1zqhcwvOOS6EU7aZhDcXnM7hu+9s8shjSl4KC9zPbg/RLaQQhmOS5c6V36E40sfLUPOq8zLscfeC6+jagCphYcyDfmCfSw4WO9Q9hw5xAt2QfBSVYXZeo90Mw8t1OxOfqn0qQtvnldVRPqHqGzw0EHhjceh7gVo1jFPwG6EjZl4bcYDsoyuD9VtO+lh109xkDO2mRoLDY5e8/eKpzvjqW67RZwzH/AF4cM28W5agOVbKRluYY1jkIDLNbnwiQcEElMB1IxswIO21TLnKw0RU/2tH+Crn/AKf+rHVik+aOfoo5eyV8612VVSiJRF/NQ86zYov7WEUjwzjUsCTRow8OdDHIjDKnIwGA7OvUGtHRtcQTmFsCQrP7M7bT9IucZ0J4aDzY74HqcKP7VeS+LJTIIaNubzflkPMnwXQ0c22tIdgW8cLtPBhjjznQirnzIAyfmd6vNaGgNGQUZN8V1VlEoiURKIs+554L4n0iH+XXxo/SRdIYegyEb11tXBrZPwNfDWjLJ3dkf/rl3K3E3pYXRbcx771g5BGxGCNiD2PevfAg4hcZelrbPI6xxqXdjgKOp/8Aj17VHNNHCwySGzRmStmtLjYZrU7Lkq0gtT9KCs+kl3LEaTjom46fef1V87n+I66prAKUkNuABYYi+bu/y811m0cbI+vn7yWTivpK46URKIt99in8WD+tk/aK5Nb83wVmHsq+1UUqhuP8BF2USZs2ynU8I28RgcqHbO6Dro7nGTgYJE5ld4rORbdfwhUQwqo2V3xHGcAe6qlgSegANEVd43yxHacEkto9xFGJC2N2dWV3Y+pIPw2Hao5ReMjgVcoJC2qjd/UPVQ3sm5fjuOCSRSjKXEj5+WlVYeoKZHqKywdVaVDiJbjZb0Vu5Ps2awW1u0DtDqtZAwyrqmyNv1DR6G+fmK3VZdHLPAWstcMb6rT60SMSXiJJ1IG+1H3Gd13G4IwRT1EVN9rx/gq4+MX+rHVmj+cOfoo5eyvneuwqqURfw0CLbuER+LbRM9lEEZARGCpIHb3WQDcb9e9fJK17oKt7WVDyQT1sRj3hxPDJd6Ma0YJYFAc0crWro7RR+BIkbSknUq4XG2nBU/FTtt1zXY0TpytZI1kr+ka5waMicdt8+RGPBV56aMglosRisxzX0NclbdyDwPw0toWG4/5qb9IEFAfUPpx/VGvAxyfj9KyVP6WdVvoP/wBHmuwW9DTtZtOJWmV3VVSiJREoiURRHMtkZItSDMkR8RQOrYBDr8WUkDtnSe1VK6lFTA6Lacu8ZfzwUkUmo8OWC+0DhQjnE0e8VwNYI6avtD55DfM+VWPhmvM9N0D+3Hgd9tnhke4b1HXQ6kmsMnYqd9mzJ4EnhKTdJIpYasaoyVAzk40gavgd+4zx/ioS/iGdKfyiDbg4A87nDvGGxTUOrqG3av5K/wANrvqfDORjONgD1CjsP1nvXi3y4arMB5954+mxdEN2lY7zxy6bSfKj8DIS0Z8vNPl29MeRr6loDSwr6frn8xuDuO53PbxXEqoOifhkVXK7yqpRFvnsTP8ABv8A1pP3Vya35vgrMPZV+qopUoiURcfGbbxbeaP8uN0/vKR++iyDY3Cr3snttHCbMd2Qyf32Zv8AyrAFllzi43KttZWqURKIqX7YT/BU/wClF/rR1Zo/nDn6KOXsr55rsKqlEVg5N4GLiUvJtbw+/Kx6EDcL88b+mfMVw9O6U/BQasfzH4NH15bONlbo6Z08gaBh7wWzW17HJ9R1bHYEZHy6ivlL43s7QK9A+F7O00hU/wBqXGvDgFup9+bdvSMHf+8cD4Bq9V8JaO6WoNS4dVmXFx+wx7yFzK+XVZqDb6Kl8jcH+kXILfiofwjk9Nvqj5kZ+CmvVfEWkfwlGQ09d/VH1PIeZCp0UPSSY5DFb7yrakRmZhhpiGAPURj8Wv3EsQehdhXN0ZSfhadrDnme8/bLkrE8nSPJU3V9QpREoiURKIlEWd858uq4ktzskuZIG/IkGSy/flgO6s4Gy1wKsv0dWNrox1Tg4d/3/wDYcVbjAmiMTs9nv3gsd4ZfS2NzqxiSMlXQ9x9pT6HqD8DXr6qmg0nSal7tcLg7jsP3HeFzGOdDJfaFsacZEsMUluQfGbQrN0Q4YnUPMaSNPc4FfKZaF9NM+KcWLcTbbla3A3vfcvSUupKC85AX45gW88eC5eLW1vLE9tKzMo3eViPckJ906jsHJOyDoDjAB3moqmopp21MIsdjd7dotu4nblitp6U1LLkWvkBnhtHAbznxxWR8d4NJaSmKUb9VYdGXsR+8dq+p6P0hDXQiaI942g7j9DtGK8xLE6J2q5R1XlEtG9knOkdoXt7htMMja1c9EfABDeSkAb9iN+u1OrgL+s3NSxPtgVuMUgYBlIKncEHII9DXKOCsr90RKIlEXPYWaQxJFGNKRqEUZzhVGAMnc7CiLooiURfxmAGScAdzRFi3td52juFFpbMHRWDSyDdSV+qqn7QB3JG2QMd66dJTlvXcq8r74BZfV5QqR4DwWW7lEcQ9WY9EXzP7h3qhpHSMNBCZZT3DaTuH1OxSwxOldqtWw8A4eIVMEOkRRNofUNTSMVVmYnIC51DsenYYr5XpCrfVSdPNfWdlbJouQAPfndelZBHTxNAvci/mRuxy5LmzDDHJcTANGmkxlwCyhchYwOzK+QD31Dfat4o56mVlPD2je9suLjwtnz3qerqjEzO2d7bSdvG42fdZLxS/ku7hpGBMkjAKo3x2VR8On3nvX1OkpoaCmETTZrRck+ZPvgvJPe6V9zmVr3JfLIREtuvSW5bzz0j+DY0/oq3QsK8ZHI7Stcap3y2YNHdl/wBjxsF1S0U8XRjM5+/JabXfVRKIlESiJREoiURcfFeHrPG0bEjO6sOqsN1YeoPyO4OQTUcsTZWFjxcHBZa4tNwsf595aaYNIq4uoRiVB9tfssvntkg9xlTuuBytE1rtF1H4KoP5bsWu3E/Q7dxxyKnqYhOzpWdoZhVDlLmL6M5WQa7aTHiJ1x5Oo8x+v4gV39NaIFdHrMNpG5H6Hh6Hhe9Sjq3QPuDgtJvI4vDjkUhomdBCsa5GCdTED7UjYZcnoD294n5w3pWSOjeCHAHWvnfIchgbbc9y9ZSzmW+qdhJJOeFh3AYG38Lz4vAt1FItyuUQkmRMfgW22Q4y+kD3z0ycYOCBPQ1UtDM19OcT+k5OHHdf9PjffXqKGOYNYMzlvPHhfYN2fHMeP8AltSC2Hib6kqbqw7b9j6fdmvpGjdKwV7epg4ZtOY+44+Nl5ioppIHarwomumq667Lik8IxFNLGPJJGUfcDitXMa7MLIJGS6v8AiW8/ndx/jP8A71r0TP2jwWdY70/4lvP53cf4z/706Jn7R4JrHep/lT2i3dvMnjTPNAWAdZDqIUndlY7gjrjODjHqIpaVjm4CxWzZCDiujnX2jXM1xIttM0VujFU8M4LgHGst136gDAxjvWsNKxrQXC5WXSEnBVg8zXn87uP8Z/8Aep+iZ+0eC01jvT/iW8/ndx/jP/vTomftHgmsd65rzi1xKNMs80i+TyMw+4nFbNY1uQCxclcdbLCneXeV5bn8ISIrdd2mfYYHXTn6x9eg8+1cbSmm4KHqdqQ5NGfPcPPcFapqSSdwDR74LRbaBLeN4LdVAUhTGy65JywGSdxhSufe6DB6BcV89qamarlE87sTtBs1gGwcb7MzxvdenpKOOFrbd+tewFt+832eGa67aNQHkMjrGq7y6tDKF6xzA5yy9n6479zVOu4tja27icG2uCTtb37Rl9JJ5hG3rAb7EYf6mncdoyvs2DM+b+Y/pLKkYK20W0a+fbW2e/lnp8Sa+kaE0OKGMvkxldmd3AcN+/uAXlqyqdO+5yVk5B5baPRcOmqaT3beM7dQfePltk57KCe+K42m9IPrpv8AD6U4frOzDZ3DbvNgrNLCIm9NJyHv3ZbNwbhogj051OTqd8Y1OcZOOw2AA7AAdqvwQMgjEbMgonuLjcrvqZapREoiURKIlESiJRFE8d4T4wDxkLMn1SejDujY+yfPscHfcGnW0UdXF0b+R3H3mFJFKY3XCxrnTlTVruLdCrqT48GPeVupIA775wNiCGGc7xaH0u+meKGuNiMGuOVtgJ3bjyK2qaYSDpYuYUFylzW9odJy8DH3kzuM9WQ9j6d/TrXW0zoOPSDdYdWQZHfwdw9O7BVaaqdCd4WoWssM0Ubxun0RF1kDuV3AcHoF+sQdycZ6b/Np4Z6aV0crSJDhyO0b75A5c8vRw1AkBczFzsL7r/XZwHl4wwmTXqXSkuX8N1DRNHsfex9STqxJ7n7WNs9J0TgWHFuFwbOB4bxs+ysTNjLdR3Wtgf3X55t2D6XVQ4nyOkp1WbMhYaxDMCNS7e8j77bjY5I1DOK9bQ/FL4hqVovbDXbv/qb9RyBXEq9EOjuWEHZnkd3vA2wKpvEuGzQNpmjaM9tQ2Pwbofka9dS1kFU3WgeHDhnzGY5rkPjcw2cLLkqytEoiURKIlEQmiKX4Pyzc3ODFEdP5b+4v3nr8s1zK3TFFR/NeL7hifAfWynjp5JOyFd+EclWtu0Zun8V3zpGCIgRjr59dtRwfKvHV3xNV1Qc2lGo0Zm/X/jlc8V1qbRVwXHG2Y/jMqZu55NbbJmBmKJglfCyo1hAd5I/dbbqHwMZ24DGs1cz1rXO3W3X3Ox5jFd6KOMMAGTgOBvuv+12I4EY5Lpmu4kUXEjsqxdJnwpkBPvKExkqdsbdhjzOIaeaaToIm3c79I2W2k7CNvmqc8ohaQ+wB2bt2P7v5us15x5ue8bQuUt1OQvdiOjP+4dB6mvomhNAx6Pbru60hzOwcG/U5nuXm6mqMpsMApHk3lTOm4uVOnI8KLGWkb7Pu+XkO/U4A3paa009zvwVFi84Fw2cAd+87O/KalpQB0suWwb1tPAOEGPMsuDMwxtuI12OhT8QCzfaIHYADTR9Ayki1W4k5nf8AwNi2mlMjrlTVX1ElESiJREoiURKIlESiJRFE8a4MJcSIdEyjAbsw66XHdc9D1Uk46kGnW0UVXHqP5HaPe0fwpIpXRm4WT82cl+KztEng3I954Tsr/nIem/Zhseh0nOKdDpeo0Y4U9bcs2PzsPqOGY4iyklpmTjXiwO0Kj8N4lcWMx0ExuDh0YbH0Ze/ofuNeoqqOk0lANezmnJwzHcfXzC57JJIXYYFX7g3MtvdRtECLeVyNUbn8G++XCHouvcHbO52PWvC6Q0FVUT+lA6Rg2gdYbtYZm2e0cQu9SaUY97TJmPHhjttmAfFWsK5fxZQEWNGwoOrrjUxOBsAuAB5n0rzl26uozEkjHL3xVu7dXo2YlxHDu28cVyIHZ9EhzrLNpcBo3i306RjIZdSZBxnfr1qe7WDXZhawuCQ4HbfHI45cFJIyIx5XGA4h22+yxxtyUM3KNrOXLQLEFLKZIZCoyv1j4ZGAM5Hfoa7EfxDX09gJNe9sHtucf6hiqNRo2nw1b3Nja2/LLDyCg5+RIDGJY7mVUOfrwl8ac51acaRsdzXXj+LJw/UkhaTwdbPde6rO0K/XLA7HDdt3Yi/JcjchdMXab5xmKQE4xnbr3H31aHxazbA7/k0/ZR/4NPsI981+zyCFxruxjGo6YHbC77tv7o2PXyNan4tB7EB3YvaMeGGKyzQ0rto3bM+GOPJS3/28t49GuSWVnOlVXSgY4J674AUEk57fKuc74uqpL9GxrbYkm7renotodFNcTrONhifTvzUlDwy3tsBLeOORWUM7gzkK4YIyHOTl1042IPbpnlTaSrau/SSktN8B1BcWuDbhjtXSp9GwDrNF8DbYbi1wb3tgb/VWWMloWyWOVYZddBPX7OBgVxSLSYW2ZG/mhAbIMtmRv5qGsrCRoUGlBGyiRBnV4Tac75AyjgkFR01Ebg7XJJoxITc3yOy+PqNh228bss0bZCbm4uDsuL8NozBOdthUVxbmu1tCwiJuJtRYANlYzpCYMncYGMbnzxtXaoPh+srbOl/LZxGJxvg36mw71xqrSgtqjE2thlnfHnuWfcW4tPeSgyEuxOERRsM9lX9/WvdUdDS6OhIjAaNpOZ7z7A2BcOSR8zsceCuXKvJXhsj3K+JM28duuD0xu3bbbqdI7k7V5mv05NXPNLo/La/LDhuHHM7AuhDSNiHSTch7/stc4JwXwz4spDTEY2+rGD1VM/rY7t6DAE1Bo+KjZqtxJzO/+OC1lmdIblTNX1ElESiJREoiURKIlESiJREoiURcfE+GRzqA43G6sDhlPmrdvUdCNiCNqjlhZK0seLhZa4tNwqHzXymrri5TWo+rcRjDJ+moyQPXdNiTp2riMpq3RjzJRO1mbWHHy294s7vVovinFpRY71mXG+Sp4Rrj/DwncMm5x6r3+K5Hwrv6P+JKWp6kh6N+52XI/Q2KpzUMjMRiPexePBOcLq291X1oNvDk94D0B+svwzj0qev0BRVnWc3Vd+5uB57Dzx4qOKqkjyOHFW3gfPdmCDJC0LY05GZEA2yFA3QbDYL2FeWrvhWtA/KeHjcbNdz2HmV0/wDF+kGrJf795zPNWC2ureeJYobmMqSTJhgHbJZj7p6amO+R0yO9cOakq6eQyTQuB2YG27MbhlY8Vfjro3SGQWJ2Y5bO/AZcV0y2En0e6jB1l9egnSCdaDOcYAOot5VUE0fTRuOFrXzwseZysrLZozNG/K1r57DzOVl++Jwv40TL4ukRyKTHpzktEVB1bY90/dWsLm9G4Ote4ON+O7vWsDm9E5ptckHG+43y7153MDlgwjnyUC6kkVWyC20ilgh65BAPVunfZj2gWLm55EEjkbX9Ni2Y5ttUubnkQSORtfvGGxdNzA3hxF3RZY8NqP1dWkq+2R7pDMPmPKtIzd7gxpLThYZ2vcc1D0zGOd+03HG17jngFB3/AB20UuZ7qMsQqhYcvp0NqGMajq1b5OBsNuuetT6I0hJYRQuAxxd1b3FttsLKF2kYYgAw5X43uLbNlsPqoviftOQZEELMfypDpH90ZJ/VXXpfgyQ41EgHBuJ8TYeRXMfpEfoHiqVxnmi5udpZSE/IT3F+YG7f2ia9ZQ6GoqPGJnW/ccXeOzlZUZaiSTtFdXA+Tbi4wxXwYupeQY2/NXqficD1qtpH4io6S7Qdd+5v1OQ8zwUkFFJJjaw4/ZaXylymqD/lU67NdSjOR38Mbah8ML6kjFeckjrtKuDqo6kexow8vq7HcFeaYqcWjxO/39FfuFcKjgB05Lt9aRt2byyfIb4UYAycAV2YII4GakYsFWc8uNyu+plqlESiJREoiURKIlESiJREoiURKIlESiKGvuXY2JaMmFzuSmNLH86M+6fUjDetUavR1PVD8xuO8YH333Uscz4+yVUOYOTFkyZ7YSf00GQ3xKfW+Q11z46fSdB/lJdZv7XfY4eBCmc+Cb5jbHeFR7v2fBiRbXCsR1jlGlh+lgZB+Kir0fxU6I6tZCWneMvA/QlQu0eHYxOB7/f0UDfcn3kedUDMB3TEn6h736q7MHxBo6Xsygf6rt9cPNVX0czc2+GKj9dxDtmeL0y8f+1XtWlqMbMd/wAXfdRddm8eIX7XmC5HS6m/xW/3rQ6KoziYWf8AAfZOnk/cfFfiTjU7dbiU/wDVb/et2aOpm9mJo/2j7LBmef1HxK8RDJKdleQ+gZz++pTJFCMSGjvAWA1zt581KWXKV5JjTbuo83xH+psH9Vc2fT2j4e1KD/p63pceanZSTOyb44KdtfZ9pI+k3CJnoie8x9ATjJ9AprjS/FYkOrRwued5y8Bf1Cst0dbGRwCu/L3JSJgwW2D/AC1zkH5IRqB9NKfGqMkela//ADMmo39rfsD6k9ymaaeHsNud59+iuNny2gIaZjMw3wwwgP5sfT1BYsR2NXqTRlPS4sbjvOJ/jlZRyTvkzKm6vqFKIlESiJREoiURKIlESiJREoiURKIlESiJREoiURc17YRSjEsaOB01KGx8M9KwQCLFFGycsRfYaWP9GQsPkr6lHyFUJdFUkmLoxyw9LKZtRI3Irll5alxhLkf9WIP/AJGQVRd8O0pN2lw5j7KUVkm2y525XmPV7dvjCw/8zWn+A27Mzh77ws/i97Qi8rzDo1uvwhY/+YrP+A3zmcffen4vc0Loi5bl6PcL/wBOHR/mdx+qtm/DtKMXFx5j7LBrJNll0x8rxfbeaT9J9H6owgPzq7FomjjxEY54+t1E6okO1SVlw6KHPhRomeulQCfiep+ddBrQ0WaLBQk3zXVWUSiJREoiURKIlESiJREoiURKIlESiJREoiURKIlESiJREoiURKIlESiJREoiURKIlESiJREoiURKIuSeWYNhI0ZdtzIVPr7ug/t39KlaIyOs4g91/r9FjFeP0m4zjwEx5+N8e2j4VtqQ27Z/4/ylyvSCeYsA0SquNz4mog4GwXRuOu+R8K1c2IDBxJ7v5TFdtRLKURKIlESiJREoiURKIlESiJREoiURKIlESiJREoiURKIlESiJREoiURKIlESiJRF//9k=" id="333" name="Google Shape;333;p46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4" name="Google Shape;334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1540" y="2132856"/>
            <a:ext cx="8280920" cy="3744416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46"/>
          <p:cNvSpPr txBox="1"/>
          <p:nvPr/>
        </p:nvSpPr>
        <p:spPr>
          <a:xfrm>
            <a:off x="0" y="6534364"/>
            <a:ext cx="9144000" cy="32363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b="1" i="0" lang="en-US" sz="1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Группа разработки Oracle				                 2014	    	 	                                    Зацепин Сергей</a:t>
            </a:r>
            <a:endParaRPr b="1" i="0" sz="15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6" name="Google Shape;336;p46"/>
          <p:cNvSpPr txBox="1"/>
          <p:nvPr/>
        </p:nvSpPr>
        <p:spPr>
          <a:xfrm>
            <a:off x="0" y="72000"/>
            <a:ext cx="9144000" cy="576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Установка и создание базы данных</a:t>
            </a:r>
            <a:endParaRPr b="1" i="0" sz="31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7"/>
          <p:cNvSpPr txBox="1"/>
          <p:nvPr/>
        </p:nvSpPr>
        <p:spPr>
          <a:xfrm>
            <a:off x="179512" y="836712"/>
            <a:ext cx="8784976" cy="58326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</a:pPr>
            <a:r>
              <a:rPr b="1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Создание БД – запуск</a:t>
            </a:r>
            <a:endParaRPr b="1" i="0" sz="3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397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endParaRPr b="0" i="0" sz="3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data:image/jpeg;base64,/9j/4AAQSkZJRgABAQAAAQABAAD/2wCEAAkGBxQTEhQUExQWFhQWGRwVGRgYGB0XHxwaHhwWHRgeHRkgHighGx0lHRkcITEhJSorLi4uGh8zODMtNygtLisBCgoKDg0OGxAQGywmICY0LCw0MC0sLCwsMCwsLSwsLDQsLCwsLCw0LDQsLCwsLCwsLCwsLCwsLCwsLCwsLCwsLP/AABEIAOEA4QMBEQACEQEDEQH/xAAcAAEAAwEBAQEBAAAAAAAAAAAABQYHBAMIAgH/xABKEAACAQMCBAMEBAgMBgEFAAABAgMABBESIQUGMUETUWEHInGBFDJCkSMzUmJyobHBJTVTVGNzgpKTsrPRFiSDosLS4RUXQ8Px/8QAGwEBAAIDAQEAAAAAAAAAAAAAAAMEAQIFBgf/xAA/EQABAwICBggEBQIGAgMAAAABAAIDBBEhMQUSQVFhgRMiMnGRobHwBjPB0RQjQlLhYvEVNHKCktIWskOiwv/aAAwDAQACEQMRAD8A3GiJREoiURKIlESiJREoiURKIlESiJREoiURKIlESiJREoiURKIlESiJREoiURKIlESiJREoiURKIlESiJREoi8551QFnZVUdSxAH3miKLk5mtx9V2k/q0aQf31GkfM1UlrqaLtyAc8fAYqRsT3ZBczczk/VtpvixiUH7nJ+8VRk09RNycT3A/WylFJKdi8m5jn7W8fznI/ZEah/8jpdjXeA/wCy2/BSbx75IvMc/wDN4/lOT/8ApFP/ACOl2td4D/sn4KTePfJeo5nI+tbS/FGjYD73U/cKlZp+idmSO8fa61NJKNi6I+Z7c/WZo/PxI2QD+2Ro/XV6LSFLJ2ZB429VE6GRuYKlLa5SRdUbq6+akMPvFXFGvWiJREoiURKIlESiJREoiURKIlESiJREoiURKIlESiKL4hx6KJigzJIPsRjUR+kchU/tEZ7ZqrU1kNMLyutw2+C3ZG556oVW49zeYx+GnS2HZE/CSH5lTt8E2/KrlN0jWVp1aGIkfuOX/UeJ7lYMMUWMruSofEef4Q2YYGlcdJJ2LH5ZLNj0yKuM+GquoxrJ+TcfsPIqI10bPlM5lQd7z1eydJBGPKNAP1tk/rrqQfDGjos2Fx/qJ9BYeSrvr53bbdyipOKXMmczTvgEnDucAdSQDgAV1I9H0kXYiYP9oUDppHZuPiVxNMx6sx+JJq0GNGQHgo7nevW4jlico4kjcYyrakYZwRscHfI++sarHDIHwWbkLtae9gAZjdRKehbxEB+GdjVZ9FRzYOjYeTStxLK3JxHMrus+eL2P/wDKHHlIoP6xg/rrmz/DWjZf/j1T/SSPI3Hkp2V07dt+8Kbsef4y2Z7co3TxIGKt94KsB8GNcp/wxU0+NFORwdl5XHi1WBXsf81ngr3wDnHxPxNwk/8ARy+5IPgwAOPUq2fOqcldX0OFbDh+4ZeI6vLBStihl+U7Hd7xVrsOYIpGCNmKQ7BZMDUfzWBKufQHPmBXTpa6CpH5TrndkfD65KCSJ7O0FLVbUaURKIlESiJREoiURKIlESiJREoiURKIuXiF/HCuuRsDOB3LHsFUbsfQVo97WNLnGwG0rIBJsFSuZea9K6ppDbxH6san8LJ8WX6vwTp3bfFcQ19VXSGGgb3uOQ+3PHcFa6KOIa0x5LMeMc9SuNFsot4vzcaz8T0X5b+tdih+GKeI9JUnpH8ez4Znn4KrLXvd1Y+qPNQ/C+BXF1JEFU5nYqkkmVV2ALH8IQdRwD0zXoy9kbbDIbBs5KlqlxupWThnDrYkXFxJdSqSDFbL4aAjYhpn3O/5IBrQPlf2RYcfss2aM14tYxPwkTogEsV0Y3bu0bplMnvgkCs6xE2qciEsNW66fZkNV1LH/K2s8fxyoP7q1qcGA8Qsx5qoKcgfCrO1RrXOYSLe74rxDSGlg+jwwahkLJJHGC+D1KgjHzrnR9ZjI9huT3Aqc4ElQPLfEeKviZ0uLy0clZYziVXXcOAhPukdsAbjyqWRsI6osDsWrS845hcfL1lbxxcQup7fxIoSIY4ZSVOt5OjMN1dVABPUZNbyOcXNY04nHBYaBiSuK5/+mSozRm5tZApKxti4jYgHCh9nGTtltq2HTA2Nj5FY6pUde8EnhhguXTTHNvGwIztnG3UEgZB8q3D2uJZuzWLEWKl+Dc7zRjw5wLiE7FX+tj0bv8Gz8RXnq/4Zppz0kH5b94yv3bO8W5q5DXSMwd1hxWm8r82B1zbyeKg+tBIcSJ+ixOfk2VOwDKBXDNXWaOeI65t27Hj3j5O33VsRxTDWiOO73/ZXjhvEo51LRtnBwynZlPkyncHv6jBGQc124pWStD2G4O0Kq5pabFdlSLCURKIlESiJREoiURKIlESiJRFGcZ4wsACga5W+pGDjP5zHfSg7t8gCcCq1XVxU0evIfue5bxxuebNWWc3c5CBzhhNd4wWxhIgeqqudv0c5OBqJwK5tJo2p0w4TVF2Q7AMz7/cR3BTSzsphqsxdv3e9yzjXLdTrrfVLKwTU7YGScDJ6Ku/yr2sMEVNFqRNs0bB7xPFctznPddxuVYbNrTh8gW6tpLi6R8SpIQIo1DdUUZ8UlMMNW246Vg68o6psPP8AhZFmnFevPl9cw8QSQzNLGpS5tTnCeGTqQKowoxjSSBkgb9axA1jo7WtsKPJDlJc439pazrNDZRytdoLpZZ2LoDISSFhGATnc5PU1pC1726rnWthYfdbPIByTgPDrq5t+IrPF4P0pUmiZ1ECGSJgdgcaQQRv8etJHsY5pab2w34FGgkG+1ePKdhBw+6juLi/tfc1AxwlpyQysvVVwOue/SsyudKwta088FhoDTclQTcL4ainF/LIQPdC2jIM42BLN0+VS68pPZHitbN3+SnOI81W1xc38chcWd54REgQlopIlQK+jqVypBHXAFRNhe1rSO0L8wVnWBJ3FfzlK2srS7hlk4ikihtliV1GcHDSs2Aqjrjck4pKZHsIDPH6LLdUHNSiyX0XD4JLBWczSzXVw0arL9c+4jR7k+5jIxsVrT8syESbAAFtjq3aq5ak8TuYrZ7aCCTXqmlijMLeEoJk1rnAOO+2+KmP5LS4EkbBnitB1jaykubONC94fNIoxFBfKsK/kweAUTA7ZI1Y/ONaRR9HIBtIx77rLnXbdRvGOWiotLOCBpL4xme405JXXgpGd9K6R1J7kb71uyW+s9x6uQWpbkBmoziPAr2wZJJIpITn3ZAQRny1KSAfQ9aO6GpYY3WcDmCg1mG4wVz5T508Z1WRhDdD3UlH1X/NZehyfsnY9QVOMeNrdE1Gi3GooutHtacSPuOOY23C6cVSycakuDthWrcF4yJso40TKMlc5DDpqQ/aXPXuCQD1BN6irYquPXj5jaPewqOWJ0ZsVLVbUaURKIlESiJREoiURKIlEUZxziwgUBRqlfIRM4zjGWbyRcjJ9QBuQKrVdXHTRmR/9zuW8cZkdYLH+debTEXhhfVcN+Om7g/kr5Y6YGy/Ek1S0VoqTSEgra0dX9LdhHHh/7ZnDOSoqBCOiiz2n37Co1nw53Rpykht43UTOmCVDHfr3x3O2SM9a9oXAHVGexcu21XLmPkyxBj+jXnhiZBJF9J/FSDbOmcD3SCcFWGd6rxzyY6zct2Y5KQsbsK6uM8tXV1agzQkXtqnuyDDrdW46YdcgyJ5Hcj47aslYx3VPVPkfsslpIxzVabikU/DRDM+J7VwbckE64nPvx5AONJGrfA2UedT6hbLcZHPvWlwW2K/tjzvcw28UMQiVoQwSYxh5FVm1FVZshR8uw8qw6na5xJ27NiB5AUFxG/lnbXPI8rebsW+7PQegqVrQ3BostSb5rmrZYXtb2kjjKRu481Ut+wVqXtbmQs2JX5ngZDh1ZT5MpX9tA4OyN0yXnWywvW1uXibXG7xt+UjFD94INYIBwKzkpx+dLxkkSSXxDJEYNbKNaoxBcKwwfexg5z2qLoGAggcVtrlTHs3vbZY7tLtlCKYblVJwXaEyMVUdz9Xbvmo6lryWlmeI8VtGRjdevNHG5IrSHQSs/EQby5kU4YqxxFEG6hFXbH5vqaxGwOeb5NwH1KPNh3qF5J4skTyw3EmLSaKRZEbJUtpJQgfZfUBhtv2VJMwkAtGIstWm2ByXFJytdLZreNEfBbv3A7OV7ITsG9PIgncTM19QHFY1Ta6tHJvNmrRBcOVdSPAnz7yt0AJPftk7EEqc538jpfQ76Z5rqEWIxc0ZEbSBu3jmF0aapDx0UvIrZeBcW8UFJAFmT6wHRh2dM76T5dVORvsTLRVsdXFrs5jcfeR2rEsRjdYqWq4o0oiURKIlESiJREoi5uJXywxtI+cL2HVidlUDuSSAPU1q97WNLnGwCyASbBZFz1zQ8AYAj6XMPeI3EUe+lVPpk48yWbviuNo2kdpep/ETD8lmQ3n3i7kFYnlFMzUb2jnw97Flde8XIUty1x6Szl1qA6MNEsTbrJGeqsP2Ht8CQY5Iw8WK2a6yvK2Fu9v4Svnhtyxa2lbc2V1/JyeSMTj1z66jV1nB1/1DMfuG8KTVBFtnoqJwzjt1aFlt7h4xkqQjakPUEgHKn0YDNW3Rsf2gow4jJRjMSSSSSdyTuSe5Jrdar+URBWFlagvKVlGFb8ZsCdUgz2IYL0P6ODkHv0Pzs6f0lI8t7OOFm4cQT9cMeGI7Qo4Gi+fNWy04pcSMkVtJCilMR6VUKxHXOFbSyjHu4APX0HSpKuSpbY9V4PWBGzhwO/G3goZIww7xsVqu+HAxrE0azg7MZsN9+1dIG2SgWHe1LleOyuFMG0Umfd/IcaSVBPbDAiurSTF4IdmFWkYGnBUqriiSiJRFZbDjtvJbx219FI6w58GaFlEiKxyUIb3XTPTPSoHRuDi5hzzByW4cLWKnY7Hh8cMV69s6WyErDHI+qW7kz1cA6EjUg9OuN9sBoy6UksBx27gPutrNtdfnjvFbhJ//AKpbSme2l/BsrDaMd7eaMbBd9j0Oc9TljGNLeicLEe7hCT2gqhzA9s0pa1V0iZQxjfB0Oc6lU/aQdiasR64HWzUbrbFe+QuZWl0RM+LmH3oZD9te6t+VtsR3GD1XI8Tpehdo2f8AG046h7Td1/odm48DZdWmlE7OifmMiti4TxFZ4w4BB+qynqrD6yn4efQggjYiupFKyVgew3BUDmlpsV2VIsJREoiURKIlESiKgc5cwKviTNvFbkpGv8pNurH5HKDy/CHpiuDXmSuqW0EJ4uO4Z+Qx77BW4rRMMzuSwq+u3md5JDl3OSfX/YdAPIV7mngjp4mxRizW4D3v3rkPeXuLjmVY7/liOWD6Tw52mjVR40LY8aI43JUfXQ4JyOnrg4w2Uh2rJhuOwrJbcXaoTgfCpLqZIYgCzb5Oyqo3ZmPZQO/wHUipXvDBcrUC5sF+EvZY0lhSU+FIQHCnKPpPun1HcHbIxTVBIcRilzkuStlhKIlESiL08dvym+8io+iZ+0eC21jvWj+xxPpE7rKocRAOC25Gc43651AEfOudWwsYQ5osp4nk3BWx3btHGTqBwScscZBJ2z2O+B8qpqVZR7ZbdhBbsdRXxT75IO5jAxkdvd777GrtCeue5QzZBZRXUVdKIlESiKf5c4+Ila3uVMtnKcvH9pG7SRH7Lj9dRSR6x1m4OHvFbtdbA5Li4kRA80NvcGWB9OWXKiRRhl1L5qTg+oNbN6wBcLFYOGAKj4kLHSoLMeyjJ+4b1ucMStV2S2txbNG7xywuffjLoyE4PUBgM/8Az61E9sczHRusWnAjvWwLmkEYFbJyZzKrqlwNlfEVwv5DjZX+AJAJ/IYE/UrwlM1+jK11FIeo7Fp78vHI/wBQwzXXeRPEJRmM1pFd9VEoiURKIlESiKL5jvjFDhDiSQ+Gh8iQct/ZUM2O+nHeqtZUimhdKdnmdi3jZruDVg3tD4oHmW3j/FW40483xvv3wNvjqqT4YoTFTmqk7cmP+3Z45+C1r5dZ/Rtyb6r05DsLOeOeOaB5rofhIkWUxF0Ue+qEbGQbnDddumDXfnc9pBabDbgqjADmpThNhYxxi/t7u7sSsngqZkWUFsZZQqbuuBvn91RvdIT0bmh23BbADMYLm5z5igVHishFruAGup4QVV+vuIpOUDH3mHrjJya2hjde774ZArD3DYqHVpRJREoiURKIpnlfl2S9l0IQiLgySN9VFzjJ9fIVDNMIhc5rdjS4rfuVeXorGMJDjw2wS5Hvu5AA1bdOpHlnHx48kjpDdytNaGiwXbfgvIgxqTGQQM53GpWPTTtq7ZKgVosqp+0y2E3DZ9DArEUdFA3GMFh07JqP356VPSu1ZR4eK0kF2lYPXaVRKIlESiJRFJcE4lHAzNJbRXGRhRLqwp88D63wPpWj2F2RI7lsDbYtE4Fxae/t1FrNFYNCx+lCJEjXwDkrKhIJGnSVIz13+NN7Gxu6w1r5X37lK0lwwwVK535oF3MqozfR4RohDsSzDbVI5O5Z8A79setWYIdQX2nNRudrdy9OQuLiG48N94p/wbA9MnZT950n0b0rifEmj/xVJ0jO3H1h3bR9RxCtUM3RyWORw+y3zle8LxmNzl4ToJPVlxmNvXK7E/lK1UdHVYqqdsm3I94935qaaPo3lqmavKJKIlESiJRFQud+MiMzy9rZPDQecr6Sfj1jGe3v1wNItNbWRULcibu7v4APiFbhIiidKeSxfl7hRu7gIz6Fw0ssp30RqNUjnzP7yK948iJnVHAD0C5ABccVYrPliO4Am4RPMZIHXWs+iNkzqKSK4wunKnY7+fkYTKW9WYCx3LYNvi1SHtMs53tre4nUQPGxhkh2CtI5LmWIrkNrwSwzkY+OdKZzQ4tbjx+hWZAbAlZxV1RJREoiURWOy5KupYoJlVPCnbQjF8YOWA1DGQCVO+/riqr6uNpIN8FIIyRdel5yp9EuFiv3MalBIWhxJhSWG+cfknzqpNpRjCABn72LoUmiZqlj3stZueNt/LYta5K4nw2GNLezJYyHbIw8jYJOdWNwAeuAOgqm6cSuuTco+jmhbdzCBhs35Yqw3FxrPuksp0g5OlVYkYBIGoNtj80sPMUUKrDe0W2R5EOVMfuaMfX0ZB8MdgTsc4wMVCahgvfYuk3RNS4xgC+uLjHIcd3vau234pHcRRyrmSMkRNt1LLgxOM+8cO3vHA1EY6mpGPDhrBUp4XwyGOQWIWS+0nlyO0uCIFKxlPEMbHdDlgQDuCu2Rv5jO1XBpMRkNkF77VvT6KkqY3yxkdXZvzy8FVJIWUKTjB8s+Wd8ipKTSbZ5ej1bc7qSv0JJSQCYuBBI2EZ96/FdNcVKIlESiK9cn3kTWc0UkbLBCDcXZRveuPeC28IPVUznO/b1NVZmu1wQcTgOG8qVhFlzvz9chfwNvbQ22dAjEAZOmdLOR7zY32we+Kz+GYcySe9Y6Q7FHc32kQ+j3MCeFHdReJ4Y6RyKxSQL+bqGR/8Ayt4icWuxt6LDwMwtR5D454i205P4wfRpf0wfcJ/t7D+urw1PH+A0nLSfpd1m+o8rjkus93TQNk2jArSK7yqJREoiURedxMERnY4VQWJ9AMmiLCvaTfEQwRHZpWa4kHqSTj4anOP0RXM+GmfiKuesP+kc/wCAPFTVx1I2Rc1G8qGFLW4W4eW3+mARR3Ph+ImlGzIux1btgNtjA6ivWS6xeNXHVxsue3I32qS4ly1NDwzw7XTdrNKZZ5bc6xoQYhQqPeIyS5GDgg71o2VrpbuwtkDxzWS0huCoktxIVEbO5VDsjM2FPQ4UnCn5VaAGYUa8aysJRF/VGSBsM7ZJwPmew9aIrYns14kQCLcEEZBE0RBHYg66r/iot/kVJ0blcuFWXGoLH6Gtmh0kmOQzRAx76gQNW5Dbgk1TeIHv1tbyKlbrgWso/mTgPGr1o3ls4hIilCyyRjUM5GR4m2Dnp+UarT0tNL+sjkujo/SdRRFxa0EHYfVR3BeSeMW0sUqW6kxMGAMkWNu20gON8Y8qz+EpA/Xa4398FmTS1XJAYHgFp8sb2GOQyHBWNl5g8SV1toVWXGqLVEUzjGcGTOojqc74HlU4ZTWxcffJc28m5VKf2e8XcgtDlgdWrxYsk7jJOvfrv51CKSj1nOc4m+z2F0xpitETI22GpkdvO5OGOVlM8L4BxyC2mt0t00THUzF4tQOFGVPiYU+6DnGQd63igpIxYONvfBVKqrqKmTpJAL5YcFzcY5V45csjzQqzonh6i8IJXORqw4zgk4P5xrWamo5c3Ee+5TUOkqqjv0dsd/8AcKKHs04ppC/R/dHbxYf266kZFRskErSbjvWkmkKySA07zdvcMMb4cP7IfZnxP+bD/Fi/96vfiot/kVz+jcqnLHpYqSCQSMqQw28mGxHqKnButF+KysJRFNcrcVWF5ElRnguEMEqrgNgkFWXO2pW3GfWopWFwBGYxWzTZWu64JDbW13Z/SjdSy6XighhLvFKucM+lmVCVOlh5dKgEjnua+1gNpOBCkLQAQo7mDgPEZohPLbCCC1gCqmQuEQe8QmS2Scscgfq33jkiadUG5JWrmuOJC9fZnclhcW4OGYCWM+TrgaviDoPyry/xVGYnQ1rc2mx7sx9RzV/R7tYOiO3H35LeOHXYlijkGwdVfHlkA4+VXwQRcKJdNZRKIlEUPzbJi2df5QpF8ndVf/sLH5VUrpeippH7gfHIeakibrPAWA+0W8130nlGFjHyGo/rY/dVz4Yg6LRzDtcS7xNh5AKGvfrTnhgrBxrhFq0FjbSXqW08EAYpJGxTVMRIxMg2U5x18q6jHv1nODbgn0UBaLAXUZBylxC3zPZyxyKo1GS1uFPujfLAlcjHbBrczRO6rx4hY1HDEKp3Ny0rtI7Fncl2Y9SSck/fVgAAWC0vdeVZWEoiURfRnspnZ+F22o5wGQfBXcKPkAB8q41ULSlWo+yFbqrqRKIlEX8Y43NEX4gmV1V1IKsAykdCCMgj5URelESiJRFXfaHOycNu2UkN4TDI9dj+o1NTgGVt1pJ2Svmeu2qiURKIv4RRFovH+brm3j4fJbuIreSBJGjjRFDSRtiZSdOcZGMZ71TjgY4uDsTf+ymLyLWX6dvD48yuxaC61JlmLZiuY8qBnookIGPzaZ09xmPUfwmT1WeUJDb8QiVjuJGgb1Jyn+bFUtPwifRsvAaw/wBuPpdSUbtSdvgt/wCUZPwLJ/JyuvyJ8RR8lkA+VcfRUvSUkbuFvDD6K1O3VkIU3XQUKURKIq9zacm2X+lLH1AilH+ZlPyrjaek1aJw3kDzv9FZpBeUL524xKJLqZmOFaZsnGcLrIzjvgdq9do+PoqSJg2Nb6LmzO1pHHiVZeK2lldStM/Fx4jYyZLR06KFHQ4GwHSt2mRgsGeawdUm914cZ5Ha2tTeLdRPGcKuFeNn1ED3Q31hvnywDWWVGu7UIQssL3VRqwo0oiURKIvof2Pn+CoP0pf9V649Z808vRWouyrnVZSJREoijeZbrwrS5k/Ihkb5hGIosgEmwUb7N7nxOF2LeUCJ80Gg/rWiEWwVkosJREoirHtNP8F3f9X/AOS1PTfNatJOyV82V2lUSiJREoitPDL6zls44L2WZPBkkaMQxhm0vpLAux041Z2x261A5rw8uYBjv4LcFtrFTvBeD8MuA0ri+NvEArXFzLGiKBsqLpGpj2CL0z2yKikfM3AWvuAWwDDiqVeTwpdF7YMIFlDRhuulSCM5Oe3epnxmSEsfmQQeYstQbOBG9fQnKkg8W5QeUUv94On7IRXhvh1xNIWnY4+gXWrB+ZfgrLXeVRKIlEVZ5pb8Pbj+jmPzBgH7zXA+I/8AKtH9Q9HK3RfMPd9l872lt406x61TxJNOtzhV1NuxPkOte8HUjHALkZuWlx8p/RQPoEUF5PjP0iaaMqp/o4NWPmxyPWqfT6/bJA3AepUupbJU7m7g3ElP0i/Vzk6RIzowyfsqFY6Rt0AA2q1FJEerGo3B2ZVZqZaJREoiURfQvsd/iqH9KX/VeuRWfNPL0VqLsq61VUih+ZONfQ0EzxloFP4ZlyWjU4w+gD3kH2sbgb4ODRF+eNzNPYySWcgLlPFhdGyGZffQZHVWKhSO4JFEVb5h5mju+BSXMewlRUK9SrM6o6n1BJH66jlNmE8FboY9eqjbxHkVyeyfjccPAxLK2EtzJqPpnWAB5nWAB3JFbNOCimb+ZYcPMBWrke6lms47iY+/cZuNOchEc5iUeQEen55PetlCvbhPMKXM0iQDxIovdecH3PE29xPyyBuxGwyo3JOCKZoiq/tP/iu7/QH+ZanpvmtWknZK+ba7SqJREoiURWfkbgtrO8j3dxHFHEARG7iPxSdWBr6hRjfAJ3HSoJ5HtADBcnyW7ADmpnmCCG5KiXitpHDHtFBbxPIkY/NAIy2OrHc79OlRxlzMmG52k4rd1jmVSeM28SOywTePHgYk8MxZONxoY5GD3q1GSe0LeahcvoPlFszOfyoIj9zSf+1fPtA4dM3c77rtVf6e5W2vQqmlESiKs80r/wAxb/1cw+82/wDtXA+I/wDKtP8AUPRyt0XzD3fZfP8AwK3R72COVdUbzpG4yRkM4U7jcda92XHotYbr+S5FutZSNhwKF7jiUTp+IhuZItyMNE3u/H3c7GsOkcGsIOZF+aAC55r8cPiVuFXZ0jXHcQMGwMhXDrjPUDI6UcT0reIKyOyVXamWiURKIlEX0H7G/wCKof05f9V65FZ808vRWouyrvVVSKKHHrV5Gt2ljEoypik9xiOhwj4LKfMZBoiyvikk/L13mHL8OnYssbE6UbqyZ30EdQ3cdc6donktNxkr9OyOduo42cMj9+HHMcRlS24uUa5toc/RbiXxwrDBQqSRsNumlT2OkEdKrSygxutkuzRUZZVRF4s4A3HcCL+hvtvwUVw/i7G0WxLaIZJ1lcjJOCqKdgNwoXON8k5+yKl1tmy5VHoRbWGLi0ADvGJ9BzJ2LR7vj1xxiccPsg0FmoAlYdRENjqI23GwQd+pO+ndrzIcMlWkp2Urevi/dsH3I27AcMTlpNpfWFhHFaRyImkaUhQ65G7k+GuXYk5JOO5JqZc5WKiKre1H+K7v9Af50qem+a1aSdkr5urtKolESiJRFZuWoIIraa9uIhPokW3hhb6jSMpcs/mFQZA77+mIJC4uDGm20ngt2gAaxXSnO6P7tzw+zeHuI4vCdR30ODsQPh8RWPw5HZcb991nX3hQ/OPCFtbl442LRFVliJ6mN11Ln1G4+VSwPL2gnNaPFsFu3KC4mYfkwRD72k/9a8DoHHpnb3fddmr/AE9yttegVNKIlEVe5tGDbN/SMh9AYpD+1APnXG0+zWoidxB+n1VmkNpV89XTeBfM2PxVwXwPJZNW3yFeuon9NRxuG1jfNq5so1ZHDcT6q4tzNZxtJeLwyf8A5nxYzI85VX1/jVUAEfd086dE82YXjC2zwWdcZ2X54yv8HS/RLS2WCURPM0F087x6TrTxEZQVxkg9cZNGfMGu43F7XFvBD2cAs8q4oUoiURKIvoL2NH+C4v05f9Rq5FZ808vRWouyrZd8Vgi/GzRJ+m6r+01VUgF8lUebeM8GuovDupYpR9koGkZT5q0YJU/Dr3rQyMGZCtMoql/Zjd4FY9x4lNUFrdTXFo32ZcpowQV2bYnvqCg9tqqvmYMnfX34hdqm0fUG3SQi++4afI+ocoi0iePBk06QCAQclc49Pq7fL4dK73NfcNz9f5XYp4pqch01tUAjA3Lb24dnDjbuGHHw63cplNIyoXUTg476Tg4+NSyvYHWd771RooJ3x68VhcAXJseOqbHmfDeJfgYkX8C88kFux1SGE6y3QY06lB22Gc4675NbNnYTi427lDPo2oDbtiaXb9YHwDrC3cL8VrfJ/HeCWSaYGMbt9eSSKQu36UmnHyBA9KstmjORXFl0fVtN3MPr6XVwtucLCQ4S8tyfLxUB+4nNSAg5Km5rmmzhZRntMuFfhN0yMrKVUZUgj8YgO4qxS/NaopOyV86V2lUSiJREoinuXOMxRxy211G0ltMVY+GQHjkX6rpnYnBwQeo+YMUjCSHNOIW7XAYFcnBoLZ7jTO03g+8VEa6pHwRpQDoCVzk9sVs8vDbtz8lhtr4ro5jvHur5i0Zi1MkKxEYKKNKIpB743PqTUVxDCXXvYE381ntPtyW9cqRfhrhx+TFF818R/wBkorxHw621KXHa4+gXWrD+ZbgrLXeVRKIlEUNzbHm2Zv5Nkkz5KrqX/wCzVVPSEXSUsjeB8sQpIXasgKwD2h2hjvpf6QLIPmMH/uU1f+GZ+l0bGP23b4G48iFDXs1ZjxxXXz+XK2Trn6IbWIRY+oGAIlHkJNXXv08q61PbrDbc3+irv2bl6ezS0cTvcsCtpHDKJ5GGEZChGjPRiWxsM9PhWKkjV1dtxZIxjfYqYnQfCrJUa/VESiJRFvvsghWThKo6hkZ5QysMggucgjuK5FZ808lai7Klbn2d8MfrZQj9BfD/AFoRVVSgkG4VY5k9nfBLaIyz5t07HxmJJ8lVixY+gBrUtClE0l8/G31WO8Z4fAxL2MVy0AOkSSqpBYnb3lQBfhkn1FQOwxyC6kFnWZg55yAA8z9sNt1xWtkjSBCVYAEnAxkjGQN9xv1qB8jgzWC6lPRxPqBE6xFiTYWuRbAZ4Y54LjhgJXIAIABO3TP7v2VK5+OJVGKA6l2gEAAnDK/09O7KU4RYRgrLcxTNak6WeABSD3GXUqxH5IOd85FbA772UUodb8st1t1sfA58r34LZ+VOROB3UYlt18cDrqlcMp8nQFdJ9CKnDQuU6aS9iforhZ8lcPiOUsrcEdzErH7yCa2UJN1G+0+FU4TcqiqqgJgKAAPwidhVil+aPexaSdkr52rsqolESiJRFYuFcwW6RLFccPgnVcjxFLRS4JJOZB9YjO3TsKhdG4m7XEeYW4cMiFZOYOKyWsKTcLWCKylAUTRR5lV/tRzO5Yhs9D386gjYHnVluXDYThyW7jYXbkqvylE1xxCEuSzGQzOxOSSuXyT3ywH31U07MINHSkbRqj/dh6Erekbrzt8fBfQHKMf4J3/lJXb5LiMfeIwfnXF0TF0dHGOF/E3+qt1DtaQqcroqFKIlEXldwCRHRvqupU/Agg/toiwn2lWRMVvMfrIWt5P0lJB+50cfOub8MP6CpnojsOsPT0LSpq8a7GS8lWuBc13dopSCXEZOSjKrrnzCsDg/DFeufCx+LguaHEZL88d5ou7sATzMyDcIAEQeXuqAD881lkTGdkIXE5qHqRapREoiURb/AOxb+LE/rJP81cis+b4K1F2Ve6qqRQV3wCyRnup40Zl1OZZz4mhdydJckRqB2XAoizK7t7rmC41Q5g4dGSiOwxqHRii/ac9PJRt1zqhcwvOOS6EU7aZhDcXnM7hu+9s8shjSl4KC9zPbg/RLaQQhmOS5c6V36E40sfLUPOq8zLscfeC6+jagCphYcyDfmCfSw4WO9Q9hw5xAt2QfBSVYXZeo90Mw8t1OxOfqn0qQtvnldVRPqHqGzw0EHhjceh7gVo1jFPwG6EjZl4bcYDsoyuD9VtO+lh109xkDO2mRoLDY5e8/eKpzvjqW67RZwzH/AF4cM28W5agOVbKRluYY1jkIDLNbnwiQcEElMB1IxswIO21TLnKw0RU/2tH+Crn/AKf+rHVik+aOfoo5eyV8612VVSiJRF/NQ86zYov7WEUjwzjUsCTRow8OdDHIjDKnIwGA7OvUGtHRtcQTmFsCQrP7M7bT9IucZ0J4aDzY74HqcKP7VeS+LJTIIaNubzflkPMnwXQ0c22tIdgW8cLtPBhjjznQirnzIAyfmd6vNaGgNGQUZN8V1VlEoiURKIs+554L4n0iH+XXxo/SRdIYegyEb11tXBrZPwNfDWjLJ3dkf/rl3K3E3pYXRbcx771g5BGxGCNiD2PevfAg4hcZelrbPI6xxqXdjgKOp/8Aj17VHNNHCwySGzRmStmtLjYZrU7Lkq0gtT9KCs+kl3LEaTjom46fef1V87n+I66prAKUkNuABYYi+bu/y811m0cbI+vn7yWTivpK46URKIt99in8WD+tk/aK5Nb83wVmHsq+1UUqhuP8BF2USZs2ynU8I28RgcqHbO6Dro7nGTgYJE5ld4rORbdfwhUQwqo2V3xHGcAe6qlgSegANEVd43yxHacEkto9xFGJC2N2dWV3Y+pIPw2Hao5ReMjgVcoJC2qjd/UPVQ3sm5fjuOCSRSjKXEj5+WlVYeoKZHqKywdVaVDiJbjZb0Vu5Ps2awW1u0DtDqtZAwyrqmyNv1DR6G+fmK3VZdHLPAWstcMb6rT60SMSXiJJ1IG+1H3Gd13G4IwRT1EVN9rx/gq4+MX+rHVmj+cOfoo5eyvneuwqqURfw0CLbuER+LbRM9lEEZARGCpIHb3WQDcb9e9fJK17oKt7WVDyQT1sRj3hxPDJd6Ma0YJYFAc0crWro7RR+BIkbSknUq4XG2nBU/FTtt1zXY0TpytZI1kr+ka5waMicdt8+RGPBV56aMglosRisxzX0NclbdyDwPw0toWG4/5qb9IEFAfUPpx/VGvAxyfj9KyVP6WdVvoP/wBHmuwW9DTtZtOJWmV3VVSiJREoiURRHMtkZItSDMkR8RQOrYBDr8WUkDtnSe1VK6lFTA6Lacu8ZfzwUkUmo8OWC+0DhQjnE0e8VwNYI6avtD55DfM+VWPhmvM9N0D+3Hgd9tnhke4b1HXQ6kmsMnYqd9mzJ4EnhKTdJIpYasaoyVAzk40gavgd+4zx/ioS/iGdKfyiDbg4A87nDvGGxTUOrqG3av5K/wANrvqfDORjONgD1CjsP1nvXi3y4arMB5954+mxdEN2lY7zxy6bSfKj8DIS0Z8vNPl29MeRr6loDSwr6frn8xuDuO53PbxXEqoOifhkVXK7yqpRFvnsTP8ABv8A1pP3Vya35vgrMPZV+qopUoiURcfGbbxbeaP8uN0/vKR++iyDY3Cr3snttHCbMd2Qyf32Zv8AyrAFllzi43KttZWqURKIqX7YT/BU/wClF/rR1Zo/nDn6KOXsr55rsKqlEVg5N4GLiUvJtbw+/Kx6EDcL88b+mfMVw9O6U/BQasfzH4NH15bONlbo6Z08gaBh7wWzW17HJ9R1bHYEZHy6ivlL43s7QK9A+F7O00hU/wBqXGvDgFup9+bdvSMHf+8cD4Bq9V8JaO6WoNS4dVmXFx+wx7yFzK+XVZqDb6Kl8jcH+kXILfiofwjk9Nvqj5kZ+CmvVfEWkfwlGQ09d/VH1PIeZCp0UPSSY5DFb7yrakRmZhhpiGAPURj8Wv3EsQehdhXN0ZSfhadrDnme8/bLkrE8nSPJU3V9QpREoiURKIlEWd858uq4ktzskuZIG/IkGSy/flgO6s4Gy1wKsv0dWNrox1Tg4d/3/wDYcVbjAmiMTs9nv3gsd4ZfS2NzqxiSMlXQ9x9pT6HqD8DXr6qmg0nSal7tcLg7jsP3HeFzGOdDJfaFsacZEsMUluQfGbQrN0Q4YnUPMaSNPc4FfKZaF9NM+KcWLcTbbla3A3vfcvSUupKC85AX45gW88eC5eLW1vLE9tKzMo3eViPckJ906jsHJOyDoDjAB3moqmopp21MIsdjd7dotu4nblitp6U1LLkWvkBnhtHAbznxxWR8d4NJaSmKUb9VYdGXsR+8dq+p6P0hDXQiaI942g7j9DtGK8xLE6J2q5R1XlEtG9knOkdoXt7htMMja1c9EfABDeSkAb9iN+u1OrgL+s3NSxPtgVuMUgYBlIKncEHII9DXKOCsr90RKIlEXPYWaQxJFGNKRqEUZzhVGAMnc7CiLooiURfxmAGScAdzRFi3td52juFFpbMHRWDSyDdSV+qqn7QB3JG2QMd66dJTlvXcq8r74BZfV5QqR4DwWW7lEcQ9WY9EXzP7h3qhpHSMNBCZZT3DaTuH1OxSwxOldqtWw8A4eIVMEOkRRNofUNTSMVVmYnIC51DsenYYr5XpCrfVSdPNfWdlbJouQAPfndelZBHTxNAvci/mRuxy5LmzDDHJcTANGmkxlwCyhchYwOzK+QD31Dfat4o56mVlPD2je9suLjwtnz3qerqjEzO2d7bSdvG42fdZLxS/ku7hpGBMkjAKo3x2VR8On3nvX1OkpoaCmETTZrRck+ZPvgvJPe6V9zmVr3JfLIREtuvSW5bzz0j+DY0/oq3QsK8ZHI7Stcap3y2YNHdl/wBjxsF1S0U8XRjM5+/JabXfVRKIlESiJREoiURcfFeHrPG0bEjO6sOqsN1YeoPyO4OQTUcsTZWFjxcHBZa4tNwsf595aaYNIq4uoRiVB9tfssvntkg9xlTuuBytE1rtF1H4KoP5bsWu3E/Q7dxxyKnqYhOzpWdoZhVDlLmL6M5WQa7aTHiJ1x5Oo8x+v4gV39NaIFdHrMNpG5H6Hh6Hhe9Sjq3QPuDgtJvI4vDjkUhomdBCsa5GCdTED7UjYZcnoD294n5w3pWSOjeCHAHWvnfIchgbbc9y9ZSzmW+qdhJJOeFh3AYG38Lz4vAt1FItyuUQkmRMfgW22Q4y+kD3z0ycYOCBPQ1UtDM19OcT+k5OHHdf9PjffXqKGOYNYMzlvPHhfYN2fHMeP8AltSC2Hib6kqbqw7b9j6fdmvpGjdKwV7epg4ZtOY+44+Nl5ioppIHarwomumq667Lik8IxFNLGPJJGUfcDitXMa7MLIJGS6v8AiW8/ndx/jP8A71r0TP2jwWdY70/4lvP53cf4z/706Jn7R4JrHep/lT2i3dvMnjTPNAWAdZDqIUndlY7gjrjODjHqIpaVjm4CxWzZCDiujnX2jXM1xIttM0VujFU8M4LgHGst136gDAxjvWsNKxrQXC5WXSEnBVg8zXn87uP8Z/8Aep+iZ+0eC01jvT/iW8/ndx/jP/vTomftHgmsd65rzi1xKNMs80i+TyMw+4nFbNY1uQCxclcdbLCneXeV5bn8ISIrdd2mfYYHXTn6x9eg8+1cbSmm4KHqdqQ5NGfPcPPcFapqSSdwDR74LRbaBLeN4LdVAUhTGy65JywGSdxhSufe6DB6BcV89qamarlE87sTtBs1gGwcb7MzxvdenpKOOFrbd+tewFt+832eGa67aNQHkMjrGq7y6tDKF6xzA5yy9n6479zVOu4tja27icG2uCTtb37Rl9JJ5hG3rAb7EYf6mncdoyvs2DM+b+Y/pLKkYK20W0a+fbW2e/lnp8Sa+kaE0OKGMvkxldmd3AcN+/uAXlqyqdO+5yVk5B5baPRcOmqaT3beM7dQfePltk57KCe+K42m9IPrpv8AD6U4frOzDZ3DbvNgrNLCIm9NJyHv3ZbNwbhogj051OTqd8Y1OcZOOw2AA7AAdqvwQMgjEbMgonuLjcrvqZapREoiURKIlESiJRFE8d4T4wDxkLMn1SejDujY+yfPscHfcGnW0UdXF0b+R3H3mFJFKY3XCxrnTlTVruLdCrqT48GPeVupIA775wNiCGGc7xaH0u+meKGuNiMGuOVtgJ3bjyK2qaYSDpYuYUFylzW9odJy8DH3kzuM9WQ9j6d/TrXW0zoOPSDdYdWQZHfwdw9O7BVaaqdCd4WoWssM0Ubxun0RF1kDuV3AcHoF+sQdycZ6b/Np4Z6aV0crSJDhyO0b75A5c8vRw1AkBczFzsL7r/XZwHl4wwmTXqXSkuX8N1DRNHsfex9STqxJ7n7WNs9J0TgWHFuFwbOB4bxs+ysTNjLdR3Wtgf3X55t2D6XVQ4nyOkp1WbMhYaxDMCNS7e8j77bjY5I1DOK9bQ/FL4hqVovbDXbv/qb9RyBXEq9EOjuWEHZnkd3vA2wKpvEuGzQNpmjaM9tQ2Pwbofka9dS1kFU3WgeHDhnzGY5rkPjcw2cLLkqytEoiURKIlEQmiKX4Pyzc3ODFEdP5b+4v3nr8s1zK3TFFR/NeL7hifAfWynjp5JOyFd+EclWtu0Zun8V3zpGCIgRjr59dtRwfKvHV3xNV1Qc2lGo0Zm/X/jlc8V1qbRVwXHG2Y/jMqZu55NbbJmBmKJglfCyo1hAd5I/dbbqHwMZ24DGs1cz1rXO3W3X3Ox5jFd6KOMMAGTgOBvuv+12I4EY5Lpmu4kUXEjsqxdJnwpkBPvKExkqdsbdhjzOIaeaaToIm3c79I2W2k7CNvmqc8ohaQ+wB2bt2P7v5us15x5ue8bQuUt1OQvdiOjP+4dB6mvomhNAx6Pbru60hzOwcG/U5nuXm6mqMpsMApHk3lTOm4uVOnI8KLGWkb7Pu+XkO/U4A3paa009zvwVFi84Fw2cAd+87O/KalpQB0suWwb1tPAOEGPMsuDMwxtuI12OhT8QCzfaIHYADTR9Ayki1W4k5nf8AwNi2mlMjrlTVX1ElESiJREoiURKIlESiJRFE8a4MJcSIdEyjAbsw66XHdc9D1Uk46kGnW0UVXHqP5HaPe0fwpIpXRm4WT82cl+KztEng3I954Tsr/nIem/Zhseh0nOKdDpeo0Y4U9bcs2PzsPqOGY4iyklpmTjXiwO0Kj8N4lcWMx0ExuDh0YbH0Ze/ofuNeoqqOk0lANezmnJwzHcfXzC57JJIXYYFX7g3MtvdRtECLeVyNUbn8G++XCHouvcHbO52PWvC6Q0FVUT+lA6Rg2gdYbtYZm2e0cQu9SaUY97TJmPHhjttmAfFWsK5fxZQEWNGwoOrrjUxOBsAuAB5n0rzl26uozEkjHL3xVu7dXo2YlxHDu28cVyIHZ9EhzrLNpcBo3i306RjIZdSZBxnfr1qe7WDXZhawuCQ4HbfHI45cFJIyIx5XGA4h22+yxxtyUM3KNrOXLQLEFLKZIZCoyv1j4ZGAM5Hfoa7EfxDX09gJNe9sHtucf6hiqNRo2nw1b3Nja2/LLDyCg5+RIDGJY7mVUOfrwl8ac51acaRsdzXXj+LJw/UkhaTwdbPde6rO0K/XLA7HDdt3Yi/JcjchdMXab5xmKQE4xnbr3H31aHxazbA7/k0/ZR/4NPsI981+zyCFxruxjGo6YHbC77tv7o2PXyNan4tB7EB3YvaMeGGKyzQ0rto3bM+GOPJS3/28t49GuSWVnOlVXSgY4J674AUEk57fKuc74uqpL9GxrbYkm7renotodFNcTrONhifTvzUlDwy3tsBLeOORWUM7gzkK4YIyHOTl1042IPbpnlTaSrau/SSktN8B1BcWuDbhjtXSp9GwDrNF8DbYbi1wb3tgb/VWWMloWyWOVYZddBPX7OBgVxSLSYW2ZG/mhAbIMtmRv5qGsrCRoUGlBGyiRBnV4Tac75AyjgkFR01Ebg7XJJoxITc3yOy+PqNh228bss0bZCbm4uDsuL8NozBOdthUVxbmu1tCwiJuJtRYANlYzpCYMncYGMbnzxtXaoPh+srbOl/LZxGJxvg36mw71xqrSgtqjE2thlnfHnuWfcW4tPeSgyEuxOERRsM9lX9/WvdUdDS6OhIjAaNpOZ7z7A2BcOSR8zsceCuXKvJXhsj3K+JM28duuD0xu3bbbqdI7k7V5mv05NXPNLo/La/LDhuHHM7AuhDSNiHSTch7/stc4JwXwz4spDTEY2+rGD1VM/rY7t6DAE1Bo+KjZqtxJzO/+OC1lmdIblTNX1ElESiJREoiURKIlESiJREoiURcfE+GRzqA43G6sDhlPmrdvUdCNiCNqjlhZK0seLhZa4tNwqHzXymrri5TWo+rcRjDJ+moyQPXdNiTp2riMpq3RjzJRO1mbWHHy294s7vVovinFpRY71mXG+Sp4Rrj/DwncMm5x6r3+K5Hwrv6P+JKWp6kh6N+52XI/Q2KpzUMjMRiPexePBOcLq291X1oNvDk94D0B+svwzj0qev0BRVnWc3Vd+5uB57Dzx4qOKqkjyOHFW3gfPdmCDJC0LY05GZEA2yFA3QbDYL2FeWrvhWtA/KeHjcbNdz2HmV0/wDF+kGrJf795zPNWC2ureeJYobmMqSTJhgHbJZj7p6amO+R0yO9cOakq6eQyTQuB2YG27MbhlY8Vfjro3SGQWJ2Y5bO/AZcV0y2En0e6jB1l9egnSCdaDOcYAOot5VUE0fTRuOFrXzwseZysrLZozNG/K1r57DzOVl++Jwv40TL4ukRyKTHpzktEVB1bY90/dWsLm9G4Ote4ON+O7vWsDm9E5ptckHG+43y7153MDlgwjnyUC6kkVWyC20ilgh65BAPVunfZj2gWLm55EEjkbX9Ni2Y5ttUubnkQSORtfvGGxdNzA3hxF3RZY8NqP1dWkq+2R7pDMPmPKtIzd7gxpLThYZ2vcc1D0zGOd+03HG17jngFB3/AB20UuZ7qMsQqhYcvp0NqGMajq1b5OBsNuuetT6I0hJYRQuAxxd1b3FttsLKF2kYYgAw5X43uLbNlsPqoviftOQZEELMfypDpH90ZJ/VXXpfgyQ41EgHBuJ8TYeRXMfpEfoHiqVxnmi5udpZSE/IT3F+YG7f2ia9ZQ6GoqPGJnW/ccXeOzlZUZaiSTtFdXA+Tbi4wxXwYupeQY2/NXqficD1qtpH4io6S7Qdd+5v1OQ8zwUkFFJJjaw4/ZaXylymqD/lU67NdSjOR38Mbah8ML6kjFeckjrtKuDqo6kexow8vq7HcFeaYqcWjxO/39FfuFcKjgB05Lt9aRt2byyfIb4UYAycAV2YII4GakYsFWc8uNyu+plqlESiJREoiURKIlESiJREoiURKIlESiKGvuXY2JaMmFzuSmNLH86M+6fUjDetUavR1PVD8xuO8YH333Uscz4+yVUOYOTFkyZ7YSf00GQ3xKfW+Q11z46fSdB/lJdZv7XfY4eBCmc+Cb5jbHeFR7v2fBiRbXCsR1jlGlh+lgZB+Kir0fxU6I6tZCWneMvA/QlQu0eHYxOB7/f0UDfcn3kedUDMB3TEn6h736q7MHxBo6Xsygf6rt9cPNVX0czc2+GKj9dxDtmeL0y8f+1XtWlqMbMd/wAXfdRddm8eIX7XmC5HS6m/xW/3rQ6KoziYWf8AAfZOnk/cfFfiTjU7dbiU/wDVb/et2aOpm9mJo/2j7LBmef1HxK8RDJKdleQ+gZz++pTJFCMSGjvAWA1zt581KWXKV5JjTbuo83xH+psH9Vc2fT2j4e1KD/p63pceanZSTOyb44KdtfZ9pI+k3CJnoie8x9ATjJ9AprjS/FYkOrRwued5y8Bf1Cst0dbGRwCu/L3JSJgwW2D/AC1zkH5IRqB9NKfGqMkela//ADMmo39rfsD6k9ymaaeHsNud59+iuNny2gIaZjMw3wwwgP5sfT1BYsR2NXqTRlPS4sbjvOJ/jlZRyTvkzKm6vqFKIlESiJREoiURKIlESiJREoiURKIlESiJREoiURc17YRSjEsaOB01KGx8M9KwQCLFFGycsRfYaWP9GQsPkr6lHyFUJdFUkmLoxyw9LKZtRI3Irll5alxhLkf9WIP/AJGQVRd8O0pN2lw5j7KUVkm2y525XmPV7dvjCw/8zWn+A27Mzh77ws/i97Qi8rzDo1uvwhY/+YrP+A3zmcffen4vc0Loi5bl6PcL/wBOHR/mdx+qtm/DtKMXFx5j7LBrJNll0x8rxfbeaT9J9H6owgPzq7FomjjxEY54+t1E6okO1SVlw6KHPhRomeulQCfiep+ddBrQ0WaLBQk3zXVWUSiJREoiURKIlESiJREoiURKIlESiJREoiURKIlESiJREoiURKIlESiJREoiURKIlESiJREoiURKIuSeWYNhI0ZdtzIVPr7ug/t39KlaIyOs4g91/r9FjFeP0m4zjwEx5+N8e2j4VtqQ27Z/4/ylyvSCeYsA0SquNz4mog4GwXRuOu+R8K1c2IDBxJ7v5TFdtRLKURKIlESiJREoiURKIlESiJREoiURKIlESiJREoiURKIlESiJREoiURKIlESiJRF//9k=" id="343" name="Google Shape;343;p47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4" name="Google Shape;344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1358" y="1412776"/>
            <a:ext cx="7073265" cy="3301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54238" y="2621235"/>
            <a:ext cx="5810250" cy="4048125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47"/>
          <p:cNvSpPr txBox="1"/>
          <p:nvPr/>
        </p:nvSpPr>
        <p:spPr>
          <a:xfrm>
            <a:off x="0" y="6534364"/>
            <a:ext cx="9144000" cy="32363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b="1" i="0" lang="en-US" sz="1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Группа разработки Oracle				                 2014	    	 	                                    Зацепин Сергей</a:t>
            </a:r>
            <a:endParaRPr b="1" i="0" sz="15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7" name="Google Shape;347;p47"/>
          <p:cNvSpPr txBox="1"/>
          <p:nvPr/>
        </p:nvSpPr>
        <p:spPr>
          <a:xfrm>
            <a:off x="0" y="72000"/>
            <a:ext cx="9144000" cy="576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Установка и создание базы данных</a:t>
            </a:r>
            <a:endParaRPr b="1" i="0" sz="31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48"/>
          <p:cNvSpPr txBox="1"/>
          <p:nvPr/>
        </p:nvSpPr>
        <p:spPr>
          <a:xfrm>
            <a:off x="179512" y="836712"/>
            <a:ext cx="8784976" cy="10081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Char char="•"/>
            </a:pPr>
            <a:r>
              <a:rPr b="1" i="0" lang="en-US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LISTENER</a:t>
            </a:r>
            <a:r>
              <a:rPr b="0" i="0" lang="en-US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- Прослушиватель, который соединяет процесс пользователя с серверным процессом БД. Может быть один на все SID.</a:t>
            </a:r>
            <a:endParaRPr b="0" i="0" sz="25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data:image/jpeg;base64,/9j/4AAQSkZJRgABAQAAAQABAAD/2wCEAAkGBxQTEhQUExQWFhQWGRwVGRgYGB0XHxwaHhwWHRgeHRkgHighGx0lHRkcITEhJSorLi4uGh8zODMtNygtLisBCgoKDg0OGxAQGywmICY0LCw0MC0sLCwsMCwsLSwsLDQsLCwsLCw0LDQsLCwsLCwsLCwsLCwsLCwsLCwsLCwsLP/AABEIAOEA4QMBEQACEQEDEQH/xAAcAAEAAwEBAQEBAAAAAAAAAAAABQYHBAMIAgH/xABKEAACAQMCBAMEBAgMBgEFAAABAgMABBESIQUGMUETUWEHInGBFDJCkSMzUmJyobHBJTVTVGNzgpKTsrPRFiSDosLS4RUXQ8Px/8QAGwEBAAIDAQEAAAAAAAAAAAAAAAMEAQIFBgf/xAA/EQABAwICBggEBQIGAgMAAAABAAIDBBEhMQUSQVFhgRMiMnGRobHwBjPB0RQjQlLhYvEVNHKCktIWskOiwv/aAAwDAQACEQMRAD8A3GiJREoiURKIlESiJREoiURKIlESiJREoiURKIlESiJREoiURKIlESiJREoiURKIlESiJREoiURKIlESiJREoi8551QFnZVUdSxAH3miKLk5mtx9V2k/q0aQf31GkfM1UlrqaLtyAc8fAYqRsT3ZBczczk/VtpvixiUH7nJ+8VRk09RNycT3A/WylFJKdi8m5jn7W8fznI/ZEah/8jpdjXeA/wCy2/BSbx75IvMc/wDN4/lOT/8ApFP/ACOl2td4D/sn4KTePfJeo5nI+tbS/FGjYD73U/cKlZp+idmSO8fa61NJKNi6I+Z7c/WZo/PxI2QD+2Ro/XV6LSFLJ2ZB429VE6GRuYKlLa5SRdUbq6+akMPvFXFGvWiJREoiURKIlESiJREoiURKIlESiJREoiURKIlESiKL4hx6KJigzJIPsRjUR+kchU/tEZ7ZqrU1kNMLyutw2+C3ZG556oVW49zeYx+GnS2HZE/CSH5lTt8E2/KrlN0jWVp1aGIkfuOX/UeJ7lYMMUWMruSofEef4Q2YYGlcdJJ2LH5ZLNj0yKuM+GquoxrJ+TcfsPIqI10bPlM5lQd7z1eydJBGPKNAP1tk/rrqQfDGjos2Fx/qJ9BYeSrvr53bbdyipOKXMmczTvgEnDucAdSQDgAV1I9H0kXYiYP9oUDppHZuPiVxNMx6sx+JJq0GNGQHgo7nevW4jlico4kjcYyrakYZwRscHfI++sarHDIHwWbkLtae9gAZjdRKehbxEB+GdjVZ9FRzYOjYeTStxLK3JxHMrus+eL2P/wDKHHlIoP6xg/rrmz/DWjZf/j1T/SSPI3Hkp2V07dt+8Kbsef4y2Z7co3TxIGKt94KsB8GNcp/wxU0+NFORwdl5XHi1WBXsf81ngr3wDnHxPxNwk/8ARy+5IPgwAOPUq2fOqcldX0OFbDh+4ZeI6vLBStihl+U7Hd7xVrsOYIpGCNmKQ7BZMDUfzWBKufQHPmBXTpa6CpH5TrndkfD65KCSJ7O0FLVbUaURKIlESiJREoiURKIlESiJREoiURKIuXiF/HCuuRsDOB3LHsFUbsfQVo97WNLnGwG0rIBJsFSuZea9K6ppDbxH6san8LJ8WX6vwTp3bfFcQ19VXSGGgb3uOQ+3PHcFa6KOIa0x5LMeMc9SuNFsot4vzcaz8T0X5b+tdih+GKeI9JUnpH8ez4Znn4KrLXvd1Y+qPNQ/C+BXF1JEFU5nYqkkmVV2ALH8IQdRwD0zXoy9kbbDIbBs5KlqlxupWThnDrYkXFxJdSqSDFbL4aAjYhpn3O/5IBrQPlf2RYcfss2aM14tYxPwkTogEsV0Y3bu0bplMnvgkCs6xE2qciEsNW66fZkNV1LH/K2s8fxyoP7q1qcGA8Qsx5qoKcgfCrO1RrXOYSLe74rxDSGlg+jwwahkLJJHGC+D1KgjHzrnR9ZjI9huT3Aqc4ElQPLfEeKviZ0uLy0clZYziVXXcOAhPukdsAbjyqWRsI6osDsWrS845hcfL1lbxxcQup7fxIoSIY4ZSVOt5OjMN1dVABPUZNbyOcXNY04nHBYaBiSuK5/+mSozRm5tZApKxti4jYgHCh9nGTtltq2HTA2Nj5FY6pUde8EnhhguXTTHNvGwIztnG3UEgZB8q3D2uJZuzWLEWKl+Dc7zRjw5wLiE7FX+tj0bv8Gz8RXnq/4Zppz0kH5b94yv3bO8W5q5DXSMwd1hxWm8r82B1zbyeKg+tBIcSJ+ixOfk2VOwDKBXDNXWaOeI65t27Hj3j5O33VsRxTDWiOO73/ZXjhvEo51LRtnBwynZlPkyncHv6jBGQc124pWStD2G4O0Kq5pabFdlSLCURKIlESiJREoiURKIlESiJRFGcZ4wsACga5W+pGDjP5zHfSg7t8gCcCq1XVxU0evIfue5bxxuebNWWc3c5CBzhhNd4wWxhIgeqqudv0c5OBqJwK5tJo2p0w4TVF2Q7AMz7/cR3BTSzsphqsxdv3e9yzjXLdTrrfVLKwTU7YGScDJ6Ku/yr2sMEVNFqRNs0bB7xPFctznPddxuVYbNrTh8gW6tpLi6R8SpIQIo1DdUUZ8UlMMNW246Vg68o6psPP8AhZFmnFevPl9cw8QSQzNLGpS5tTnCeGTqQKowoxjSSBkgb9axA1jo7WtsKPJDlJc439pazrNDZRytdoLpZZ2LoDISSFhGATnc5PU1pC1726rnWthYfdbPIByTgPDrq5t+IrPF4P0pUmiZ1ECGSJgdgcaQQRv8etJHsY5pab2w34FGgkG+1ePKdhBw+6juLi/tfc1AxwlpyQysvVVwOue/SsyudKwta088FhoDTclQTcL4ainF/LIQPdC2jIM42BLN0+VS68pPZHitbN3+SnOI81W1xc38chcWd54REgQlopIlQK+jqVypBHXAFRNhe1rSO0L8wVnWBJ3FfzlK2srS7hlk4ikihtliV1GcHDSs2Aqjrjck4pKZHsIDPH6LLdUHNSiyX0XD4JLBWczSzXVw0arL9c+4jR7k+5jIxsVrT8syESbAAFtjq3aq5ak8TuYrZ7aCCTXqmlijMLeEoJk1rnAOO+2+KmP5LS4EkbBnitB1jaykubONC94fNIoxFBfKsK/kweAUTA7ZI1Y/ONaRR9HIBtIx77rLnXbdRvGOWiotLOCBpL4xme405JXXgpGd9K6R1J7kb71uyW+s9x6uQWpbkBmoziPAr2wZJJIpITn3ZAQRny1KSAfQ9aO6GpYY3WcDmCg1mG4wVz5T508Z1WRhDdD3UlH1X/NZehyfsnY9QVOMeNrdE1Gi3GooutHtacSPuOOY23C6cVSycakuDthWrcF4yJso40TKMlc5DDpqQ/aXPXuCQD1BN6irYquPXj5jaPewqOWJ0ZsVLVbUaURKIlESiJREoiURKIlEUZxziwgUBRqlfIRM4zjGWbyRcjJ9QBuQKrVdXHTRmR/9zuW8cZkdYLH+debTEXhhfVcN+Om7g/kr5Y6YGy/Ek1S0VoqTSEgra0dX9LdhHHh/7ZnDOSoqBCOiiz2n37Co1nw53Rpykht43UTOmCVDHfr3x3O2SM9a9oXAHVGexcu21XLmPkyxBj+jXnhiZBJF9J/FSDbOmcD3SCcFWGd6rxzyY6zct2Y5KQsbsK6uM8tXV1agzQkXtqnuyDDrdW46YdcgyJ5Hcj47aslYx3VPVPkfsslpIxzVabikU/DRDM+J7VwbckE64nPvx5AONJGrfA2UedT6hbLcZHPvWlwW2K/tjzvcw28UMQiVoQwSYxh5FVm1FVZshR8uw8qw6na5xJ27NiB5AUFxG/lnbXPI8rebsW+7PQegqVrQ3BostSb5rmrZYXtb2kjjKRu481Ut+wVqXtbmQs2JX5ngZDh1ZT5MpX9tA4OyN0yXnWywvW1uXibXG7xt+UjFD94INYIBwKzkpx+dLxkkSSXxDJEYNbKNaoxBcKwwfexg5z2qLoGAggcVtrlTHs3vbZY7tLtlCKYblVJwXaEyMVUdz9Xbvmo6lryWlmeI8VtGRjdevNHG5IrSHQSs/EQby5kU4YqxxFEG6hFXbH5vqaxGwOeb5NwH1KPNh3qF5J4skTyw3EmLSaKRZEbJUtpJQgfZfUBhtv2VJMwkAtGIstWm2ByXFJytdLZreNEfBbv3A7OV7ITsG9PIgncTM19QHFY1Ta6tHJvNmrRBcOVdSPAnz7yt0AJPftk7EEqc538jpfQ76Z5rqEWIxc0ZEbSBu3jmF0aapDx0UvIrZeBcW8UFJAFmT6wHRh2dM76T5dVORvsTLRVsdXFrs5jcfeR2rEsRjdYqWq4o0oiURKIlESiJREoi5uJXywxtI+cL2HVidlUDuSSAPU1q97WNLnGwCyASbBZFz1zQ8AYAj6XMPeI3EUe+lVPpk48yWbviuNo2kdpep/ETD8lmQ3n3i7kFYnlFMzUb2jnw97Flde8XIUty1x6Szl1qA6MNEsTbrJGeqsP2Ht8CQY5Iw8WK2a6yvK2Fu9v4Svnhtyxa2lbc2V1/JyeSMTj1z66jV1nB1/1DMfuG8KTVBFtnoqJwzjt1aFlt7h4xkqQjakPUEgHKn0YDNW3Rsf2gow4jJRjMSSSSSdyTuSe5Jrdar+URBWFlagvKVlGFb8ZsCdUgz2IYL0P6ODkHv0Pzs6f0lI8t7OOFm4cQT9cMeGI7Qo4Gi+fNWy04pcSMkVtJCilMR6VUKxHXOFbSyjHu4APX0HSpKuSpbY9V4PWBGzhwO/G3goZIww7xsVqu+HAxrE0azg7MZsN9+1dIG2SgWHe1LleOyuFMG0Umfd/IcaSVBPbDAiurSTF4IdmFWkYGnBUqriiSiJRFZbDjtvJbx219FI6w58GaFlEiKxyUIb3XTPTPSoHRuDi5hzzByW4cLWKnY7Hh8cMV69s6WyErDHI+qW7kz1cA6EjUg9OuN9sBoy6UksBx27gPutrNtdfnjvFbhJ//AKpbSme2l/BsrDaMd7eaMbBd9j0Oc9TljGNLeicLEe7hCT2gqhzA9s0pa1V0iZQxjfB0Oc6lU/aQdiasR64HWzUbrbFe+QuZWl0RM+LmH3oZD9te6t+VtsR3GD1XI8Tpehdo2f8AG046h7Td1/odm48DZdWmlE7OifmMiti4TxFZ4w4BB+qynqrD6yn4efQggjYiupFKyVgew3BUDmlpsV2VIsJREoiURKIlESiKgc5cwKviTNvFbkpGv8pNurH5HKDy/CHpiuDXmSuqW0EJ4uO4Z+Qx77BW4rRMMzuSwq+u3md5JDl3OSfX/YdAPIV7mngjp4mxRizW4D3v3rkPeXuLjmVY7/liOWD6Tw52mjVR40LY8aI43JUfXQ4JyOnrg4w2Uh2rJhuOwrJbcXaoTgfCpLqZIYgCzb5Oyqo3ZmPZQO/wHUipXvDBcrUC5sF+EvZY0lhSU+FIQHCnKPpPun1HcHbIxTVBIcRilzkuStlhKIlESiL08dvym+8io+iZ+0eC21jvWj+xxPpE7rKocRAOC25Gc43651AEfOudWwsYQ5osp4nk3BWx3btHGTqBwScscZBJ2z2O+B8qpqVZR7ZbdhBbsdRXxT75IO5jAxkdvd777GrtCeue5QzZBZRXUVdKIlESiKf5c4+Ila3uVMtnKcvH9pG7SRH7Lj9dRSR6x1m4OHvFbtdbA5Li4kRA80NvcGWB9OWXKiRRhl1L5qTg+oNbN6wBcLFYOGAKj4kLHSoLMeyjJ+4b1ucMStV2S2txbNG7xywuffjLoyE4PUBgM/8Az61E9sczHRusWnAjvWwLmkEYFbJyZzKrqlwNlfEVwv5DjZX+AJAJ/IYE/UrwlM1+jK11FIeo7Fp78vHI/wBQwzXXeRPEJRmM1pFd9VEoiURKIlESiKL5jvjFDhDiSQ+Gh8iQct/ZUM2O+nHeqtZUimhdKdnmdi3jZruDVg3tD4oHmW3j/FW40483xvv3wNvjqqT4YoTFTmqk7cmP+3Z45+C1r5dZ/Rtyb6r05DsLOeOeOaB5rofhIkWUxF0Ue+qEbGQbnDddumDXfnc9pBabDbgqjADmpThNhYxxi/t7u7sSsngqZkWUFsZZQqbuuBvn91RvdIT0bmh23BbADMYLm5z5igVHishFruAGup4QVV+vuIpOUDH3mHrjJya2hjde774ZArD3DYqHVpRJREoiURKIpnlfl2S9l0IQiLgySN9VFzjJ9fIVDNMIhc5rdjS4rfuVeXorGMJDjw2wS5Hvu5AA1bdOpHlnHx48kjpDdytNaGiwXbfgvIgxqTGQQM53GpWPTTtq7ZKgVosqp+0y2E3DZ9DArEUdFA3GMFh07JqP356VPSu1ZR4eK0kF2lYPXaVRKIlESiJRFJcE4lHAzNJbRXGRhRLqwp88D63wPpWj2F2RI7lsDbYtE4Fxae/t1FrNFYNCx+lCJEjXwDkrKhIJGnSVIz13+NN7Gxu6w1r5X37lK0lwwwVK535oF3MqozfR4RohDsSzDbVI5O5Z8A79setWYIdQX2nNRudrdy9OQuLiG48N94p/wbA9MnZT950n0b0rifEmj/xVJ0jO3H1h3bR9RxCtUM3RyWORw+y3zle8LxmNzl4ToJPVlxmNvXK7E/lK1UdHVYqqdsm3I94935qaaPo3lqmavKJKIlESiJRFQud+MiMzy9rZPDQecr6Sfj1jGe3v1wNItNbWRULcibu7v4APiFbhIiidKeSxfl7hRu7gIz6Fw0ssp30RqNUjnzP7yK948iJnVHAD0C5ABccVYrPliO4Am4RPMZIHXWs+iNkzqKSK4wunKnY7+fkYTKW9WYCx3LYNvi1SHtMs53tre4nUQPGxhkh2CtI5LmWIrkNrwSwzkY+OdKZzQ4tbjx+hWZAbAlZxV1RJREoiURWOy5KupYoJlVPCnbQjF8YOWA1DGQCVO+/riqr6uNpIN8FIIyRdel5yp9EuFiv3MalBIWhxJhSWG+cfknzqpNpRjCABn72LoUmiZqlj3stZueNt/LYta5K4nw2GNLezJYyHbIw8jYJOdWNwAeuAOgqm6cSuuTco+jmhbdzCBhs35Yqw3FxrPuksp0g5OlVYkYBIGoNtj80sPMUUKrDe0W2R5EOVMfuaMfX0ZB8MdgTsc4wMVCahgvfYuk3RNS4xgC+uLjHIcd3vau234pHcRRyrmSMkRNt1LLgxOM+8cO3vHA1EY6mpGPDhrBUp4XwyGOQWIWS+0nlyO0uCIFKxlPEMbHdDlgQDuCu2Rv5jO1XBpMRkNkF77VvT6KkqY3yxkdXZvzy8FVJIWUKTjB8s+Wd8ipKTSbZ5ej1bc7qSv0JJSQCYuBBI2EZ96/FdNcVKIlESiK9cn3kTWc0UkbLBCDcXZRveuPeC28IPVUznO/b1NVZmu1wQcTgOG8qVhFlzvz9chfwNvbQ22dAjEAZOmdLOR7zY32we+Kz+GYcySe9Y6Q7FHc32kQ+j3MCeFHdReJ4Y6RyKxSQL+bqGR/8Ayt4icWuxt6LDwMwtR5D454i205P4wfRpf0wfcJ/t7D+urw1PH+A0nLSfpd1m+o8rjkus93TQNk2jArSK7yqJREoiURedxMERnY4VQWJ9AMmiLCvaTfEQwRHZpWa4kHqSTj4anOP0RXM+GmfiKuesP+kc/wCAPFTVx1I2Rc1G8qGFLW4W4eW3+mARR3Ph+ImlGzIux1btgNtjA6ivWS6xeNXHVxsue3I32qS4ly1NDwzw7XTdrNKZZ5bc6xoQYhQqPeIyS5GDgg71o2VrpbuwtkDxzWS0huCoktxIVEbO5VDsjM2FPQ4UnCn5VaAGYUa8aysJRF/VGSBsM7ZJwPmew9aIrYns14kQCLcEEZBE0RBHYg66r/iot/kVJ0blcuFWXGoLH6Gtmh0kmOQzRAx76gQNW5Dbgk1TeIHv1tbyKlbrgWso/mTgPGr1o3ls4hIilCyyRjUM5GR4m2Dnp+UarT0tNL+sjkujo/SdRRFxa0EHYfVR3BeSeMW0sUqW6kxMGAMkWNu20gON8Y8qz+EpA/Xa4398FmTS1XJAYHgFp8sb2GOQyHBWNl5g8SV1toVWXGqLVEUzjGcGTOojqc74HlU4ZTWxcffJc28m5VKf2e8XcgtDlgdWrxYsk7jJOvfrv51CKSj1nOc4m+z2F0xpitETI22GpkdvO5OGOVlM8L4BxyC2mt0t00THUzF4tQOFGVPiYU+6DnGQd63igpIxYONvfBVKqrqKmTpJAL5YcFzcY5V45csjzQqzonh6i8IJXORqw4zgk4P5xrWamo5c3Ee+5TUOkqqjv0dsd/8AcKKHs04ppC/R/dHbxYf266kZFRskErSbjvWkmkKySA07zdvcMMb4cP7IfZnxP+bD/Fi/96vfiot/kVz+jcqnLHpYqSCQSMqQw28mGxHqKnButF+KysJRFNcrcVWF5ElRnguEMEqrgNgkFWXO2pW3GfWopWFwBGYxWzTZWu64JDbW13Z/SjdSy6XighhLvFKucM+lmVCVOlh5dKgEjnua+1gNpOBCkLQAQo7mDgPEZohPLbCCC1gCqmQuEQe8QmS2Scscgfq33jkiadUG5JWrmuOJC9fZnclhcW4OGYCWM+TrgaviDoPyry/xVGYnQ1rc2mx7sx9RzV/R7tYOiO3H35LeOHXYlijkGwdVfHlkA4+VXwQRcKJdNZRKIlEUPzbJi2df5QpF8ndVf/sLH5VUrpeippH7gfHIeakibrPAWA+0W8130nlGFjHyGo/rY/dVz4Yg6LRzDtcS7xNh5AKGvfrTnhgrBxrhFq0FjbSXqW08EAYpJGxTVMRIxMg2U5x18q6jHv1nODbgn0UBaLAXUZBylxC3zPZyxyKo1GS1uFPujfLAlcjHbBrczRO6rx4hY1HDEKp3Ny0rtI7Fncl2Y9SSck/fVgAAWC0vdeVZWEoiURfRnspnZ+F22o5wGQfBXcKPkAB8q41ULSlWo+yFbqrqRKIlEX8Y43NEX4gmV1V1IKsAykdCCMgj5URelESiJRFXfaHOycNu2UkN4TDI9dj+o1NTgGVt1pJ2Svmeu2qiURKIv4RRFovH+brm3j4fJbuIreSBJGjjRFDSRtiZSdOcZGMZ71TjgY4uDsTf+ymLyLWX6dvD48yuxaC61JlmLZiuY8qBnookIGPzaZ09xmPUfwmT1WeUJDb8QiVjuJGgb1Jyn+bFUtPwifRsvAaw/wBuPpdSUbtSdvgt/wCUZPwLJ/JyuvyJ8RR8lkA+VcfRUvSUkbuFvDD6K1O3VkIU3XQUKURKIq9zacm2X+lLH1AilH+ZlPyrjaek1aJw3kDzv9FZpBeUL524xKJLqZmOFaZsnGcLrIzjvgdq9do+PoqSJg2Nb6LmzO1pHHiVZeK2lldStM/Fx4jYyZLR06KFHQ4GwHSt2mRgsGeawdUm914cZ5Ha2tTeLdRPGcKuFeNn1ED3Q31hvnywDWWVGu7UIQssL3VRqwo0oiURKIvof2Pn+CoP0pf9V649Z808vRWouyrnVZSJREoijeZbrwrS5k/Ihkb5hGIosgEmwUb7N7nxOF2LeUCJ80Gg/rWiEWwVkosJREoirHtNP8F3f9X/AOS1PTfNatJOyV82V2lUSiJREoitPDL6zls44L2WZPBkkaMQxhm0vpLAux041Z2x261A5rw8uYBjv4LcFtrFTvBeD8MuA0ri+NvEArXFzLGiKBsqLpGpj2CL0z2yKikfM3AWvuAWwDDiqVeTwpdF7YMIFlDRhuulSCM5Oe3epnxmSEsfmQQeYstQbOBG9fQnKkg8W5QeUUv94On7IRXhvh1xNIWnY4+gXWrB+ZfgrLXeVRKIlEVZ5pb8Pbj+jmPzBgH7zXA+I/8AKtH9Q9HK3RfMPd9l872lt406x61TxJNOtzhV1NuxPkOte8HUjHALkZuWlx8p/RQPoEUF5PjP0iaaMqp/o4NWPmxyPWqfT6/bJA3AepUupbJU7m7g3ElP0i/Vzk6RIzowyfsqFY6Rt0AA2q1FJEerGo3B2ZVZqZaJREoiURfQvsd/iqH9KX/VeuRWfNPL0VqLsq61VUih+ZONfQ0EzxloFP4ZlyWjU4w+gD3kH2sbgb4ODRF+eNzNPYySWcgLlPFhdGyGZffQZHVWKhSO4JFEVb5h5mju+BSXMewlRUK9SrM6o6n1BJH66jlNmE8FboY9eqjbxHkVyeyfjccPAxLK2EtzJqPpnWAB5nWAB3JFbNOCimb+ZYcPMBWrke6lms47iY+/cZuNOchEc5iUeQEen55PetlCvbhPMKXM0iQDxIovdecH3PE29xPyyBuxGwyo3JOCKZoiq/tP/iu7/QH+ZanpvmtWknZK+ba7SqJREoiURWfkbgtrO8j3dxHFHEARG7iPxSdWBr6hRjfAJ3HSoJ5HtADBcnyW7ADmpnmCCG5KiXitpHDHtFBbxPIkY/NAIy2OrHc79OlRxlzMmG52k4rd1jmVSeM28SOywTePHgYk8MxZONxoY5GD3q1GSe0LeahcvoPlFszOfyoIj9zSf+1fPtA4dM3c77rtVf6e5W2vQqmlESiKs80r/wAxb/1cw+82/wDtXA+I/wDKtP8AUPRyt0XzD3fZfP8AwK3R72COVdUbzpG4yRkM4U7jcda92XHotYbr+S5FutZSNhwKF7jiUTp+IhuZItyMNE3u/H3c7GsOkcGsIOZF+aAC55r8cPiVuFXZ0jXHcQMGwMhXDrjPUDI6UcT0reIKyOyVXamWiURKIlEX0H7G/wCKof05f9V65FZ808vRWouyrvVVSKKHHrV5Gt2ljEoypik9xiOhwj4LKfMZBoiyvikk/L13mHL8OnYssbE6UbqyZ30EdQ3cdc6donktNxkr9OyOduo42cMj9+HHMcRlS24uUa5toc/RbiXxwrDBQqSRsNumlT2OkEdKrSygxutkuzRUZZVRF4s4A3HcCL+hvtvwUVw/i7G0WxLaIZJ1lcjJOCqKdgNwoXON8k5+yKl1tmy5VHoRbWGLi0ADvGJ9BzJ2LR7vj1xxiccPsg0FmoAlYdRENjqI23GwQd+pO+ndrzIcMlWkp2Urevi/dsH3I27AcMTlpNpfWFhHFaRyImkaUhQ65G7k+GuXYk5JOO5JqZc5WKiKre1H+K7v9Af50qem+a1aSdkr5urtKolESiJRFZuWoIIraa9uIhPokW3hhb6jSMpcs/mFQZA77+mIJC4uDGm20ngt2gAaxXSnO6P7tzw+zeHuI4vCdR30ODsQPh8RWPw5HZcb991nX3hQ/OPCFtbl442LRFVliJ6mN11Ln1G4+VSwPL2gnNaPFsFu3KC4mYfkwRD72k/9a8DoHHpnb3fddmr/AE9yttegVNKIlEVe5tGDbN/SMh9AYpD+1APnXG0+zWoidxB+n1VmkNpV89XTeBfM2PxVwXwPJZNW3yFeuon9NRxuG1jfNq5so1ZHDcT6q4tzNZxtJeLwyf8A5nxYzI85VX1/jVUAEfd086dE82YXjC2zwWdcZ2X54yv8HS/RLS2WCURPM0F087x6TrTxEZQVxkg9cZNGfMGu43F7XFvBD2cAs8q4oUoiURKIvoL2NH+C4v05f9Rq5FZ808vRWouyrZd8Vgi/GzRJ+m6r+01VUgF8lUebeM8GuovDupYpR9koGkZT5q0YJU/Dr3rQyMGZCtMoql/Zjd4FY9x4lNUFrdTXFo32ZcpowQV2bYnvqCg9tqqvmYMnfX34hdqm0fUG3SQi++4afI+ocoi0iePBk06QCAQclc49Pq7fL4dK73NfcNz9f5XYp4pqch01tUAjA3Lb24dnDjbuGHHw63cplNIyoXUTg476Tg4+NSyvYHWd771RooJ3x68VhcAXJseOqbHmfDeJfgYkX8C88kFux1SGE6y3QY06lB22Gc4675NbNnYTi427lDPo2oDbtiaXb9YHwDrC3cL8VrfJ/HeCWSaYGMbt9eSSKQu36UmnHyBA9KstmjORXFl0fVtN3MPr6XVwtucLCQ4S8tyfLxUB+4nNSAg5Km5rmmzhZRntMuFfhN0yMrKVUZUgj8YgO4qxS/NaopOyV86V2lUSiJREoinuXOMxRxy211G0ltMVY+GQHjkX6rpnYnBwQeo+YMUjCSHNOIW7XAYFcnBoLZ7jTO03g+8VEa6pHwRpQDoCVzk9sVs8vDbtz8lhtr4ro5jvHur5i0Zi1MkKxEYKKNKIpB743PqTUVxDCXXvYE381ntPtyW9cqRfhrhx+TFF818R/wBkorxHw621KXHa4+gXWrD+ZbgrLXeVRKIlEUNzbHm2Zv5Nkkz5KrqX/wCzVVPSEXSUsjeB8sQpIXasgKwD2h2hjvpf6QLIPmMH/uU1f+GZ+l0bGP23b4G48iFDXs1ZjxxXXz+XK2Trn6IbWIRY+oGAIlHkJNXXv08q61PbrDbc3+irv2bl6ezS0cTvcsCtpHDKJ5GGEZChGjPRiWxsM9PhWKkjV1dtxZIxjfYqYnQfCrJUa/VESiJRFvvsghWThKo6hkZ5QysMggucgjuK5FZ808lai7Klbn2d8MfrZQj9BfD/AFoRVVSgkG4VY5k9nfBLaIyz5t07HxmJJ8lVixY+gBrUtClE0l8/G31WO8Z4fAxL2MVy0AOkSSqpBYnb3lQBfhkn1FQOwxyC6kFnWZg55yAA8z9sNt1xWtkjSBCVYAEnAxkjGQN9xv1qB8jgzWC6lPRxPqBE6xFiTYWuRbAZ4Y54LjhgJXIAIABO3TP7v2VK5+OJVGKA6l2gEAAnDK/09O7KU4RYRgrLcxTNak6WeABSD3GXUqxH5IOd85FbA772UUodb8st1t1sfA58r34LZ+VOROB3UYlt18cDrqlcMp8nQFdJ9CKnDQuU6aS9iforhZ8lcPiOUsrcEdzErH7yCa2UJN1G+0+FU4TcqiqqgJgKAAPwidhVil+aPexaSdkr52rsqolESiJRFYuFcwW6RLFccPgnVcjxFLRS4JJOZB9YjO3TsKhdG4m7XEeYW4cMiFZOYOKyWsKTcLWCKylAUTRR5lV/tRzO5Yhs9D386gjYHnVluXDYThyW7jYXbkqvylE1xxCEuSzGQzOxOSSuXyT3ywH31U07MINHSkbRqj/dh6Erekbrzt8fBfQHKMf4J3/lJXb5LiMfeIwfnXF0TF0dHGOF/E3+qt1DtaQqcroqFKIlEXldwCRHRvqupU/Agg/toiwn2lWRMVvMfrIWt5P0lJB+50cfOub8MP6CpnojsOsPT0LSpq8a7GS8lWuBc13dopSCXEZOSjKrrnzCsDg/DFeufCx+LguaHEZL88d5ou7sATzMyDcIAEQeXuqAD881lkTGdkIXE5qHqRapREoiURb/AOxb+LE/rJP81cis+b4K1F2Ve6qqRQV3wCyRnup40Zl1OZZz4mhdydJckRqB2XAoizK7t7rmC41Q5g4dGSiOwxqHRii/ac9PJRt1zqhcwvOOS6EU7aZhDcXnM7hu+9s8shjSl4KC9zPbg/RLaQQhmOS5c6V36E40sfLUPOq8zLscfeC6+jagCphYcyDfmCfSw4WO9Q9hw5xAt2QfBSVYXZeo90Mw8t1OxOfqn0qQtvnldVRPqHqGzw0EHhjceh7gVo1jFPwG6EjZl4bcYDsoyuD9VtO+lh109xkDO2mRoLDY5e8/eKpzvjqW67RZwzH/AF4cM28W5agOVbKRluYY1jkIDLNbnwiQcEElMB1IxswIO21TLnKw0RU/2tH+Crn/AKf+rHVik+aOfoo5eyV8612VVSiJRF/NQ86zYov7WEUjwzjUsCTRow8OdDHIjDKnIwGA7OvUGtHRtcQTmFsCQrP7M7bT9IucZ0J4aDzY74HqcKP7VeS+LJTIIaNubzflkPMnwXQ0c22tIdgW8cLtPBhjjznQirnzIAyfmd6vNaGgNGQUZN8V1VlEoiURKIs+554L4n0iH+XXxo/SRdIYegyEb11tXBrZPwNfDWjLJ3dkf/rl3K3E3pYXRbcx771g5BGxGCNiD2PevfAg4hcZelrbPI6xxqXdjgKOp/8Aj17VHNNHCwySGzRmStmtLjYZrU7Lkq0gtT9KCs+kl3LEaTjom46fef1V87n+I66prAKUkNuABYYi+bu/y811m0cbI+vn7yWTivpK46URKIt99in8WD+tk/aK5Nb83wVmHsq+1UUqhuP8BF2USZs2ynU8I28RgcqHbO6Dro7nGTgYJE5ld4rORbdfwhUQwqo2V3xHGcAe6qlgSegANEVd43yxHacEkto9xFGJC2N2dWV3Y+pIPw2Hao5ReMjgVcoJC2qjd/UPVQ3sm5fjuOCSRSjKXEj5+WlVYeoKZHqKywdVaVDiJbjZb0Vu5Ps2awW1u0DtDqtZAwyrqmyNv1DR6G+fmK3VZdHLPAWstcMb6rT60SMSXiJJ1IG+1H3Gd13G4IwRT1EVN9rx/gq4+MX+rHVmj+cOfoo5eyvneuwqqURfw0CLbuER+LbRM9lEEZARGCpIHb3WQDcb9e9fJK17oKt7WVDyQT1sRj3hxPDJd6Ma0YJYFAc0crWro7RR+BIkbSknUq4XG2nBU/FTtt1zXY0TpytZI1kr+ka5waMicdt8+RGPBV56aMglosRisxzX0NclbdyDwPw0toWG4/5qb9IEFAfUPpx/VGvAxyfj9KyVP6WdVvoP/wBHmuwW9DTtZtOJWmV3VVSiJREoiURRHMtkZItSDMkR8RQOrYBDr8WUkDtnSe1VK6lFTA6Lacu8ZfzwUkUmo8OWC+0DhQjnE0e8VwNYI6avtD55DfM+VWPhmvM9N0D+3Hgd9tnhke4b1HXQ6kmsMnYqd9mzJ4EnhKTdJIpYasaoyVAzk40gavgd+4zx/ioS/iGdKfyiDbg4A87nDvGGxTUOrqG3av5K/wANrvqfDORjONgD1CjsP1nvXi3y4arMB5954+mxdEN2lY7zxy6bSfKj8DIS0Z8vNPl29MeRr6loDSwr6frn8xuDuO53PbxXEqoOifhkVXK7yqpRFvnsTP8ABv8A1pP3Vya35vgrMPZV+qopUoiURcfGbbxbeaP8uN0/vKR++iyDY3Cr3snttHCbMd2Qyf32Zv8AyrAFllzi43KttZWqURKIqX7YT/BU/wClF/rR1Zo/nDn6KOXsr55rsKqlEVg5N4GLiUvJtbw+/Kx6EDcL88b+mfMVw9O6U/BQasfzH4NH15bONlbo6Z08gaBh7wWzW17HJ9R1bHYEZHy6ivlL43s7QK9A+F7O00hU/wBqXGvDgFup9+bdvSMHf+8cD4Bq9V8JaO6WoNS4dVmXFx+wx7yFzK+XVZqDb6Kl8jcH+kXILfiofwjk9Nvqj5kZ+CmvVfEWkfwlGQ09d/VH1PIeZCp0UPSSY5DFb7yrakRmZhhpiGAPURj8Wv3EsQehdhXN0ZSfhadrDnme8/bLkrE8nSPJU3V9QpREoiURKIlEWd858uq4ktzskuZIG/IkGSy/flgO6s4Gy1wKsv0dWNrox1Tg4d/3/wDYcVbjAmiMTs9nv3gsd4ZfS2NzqxiSMlXQ9x9pT6HqD8DXr6qmg0nSal7tcLg7jsP3HeFzGOdDJfaFsacZEsMUluQfGbQrN0Q4YnUPMaSNPc4FfKZaF9NM+KcWLcTbbla3A3vfcvSUupKC85AX45gW88eC5eLW1vLE9tKzMo3eViPckJ906jsHJOyDoDjAB3moqmopp21MIsdjd7dotu4nblitp6U1LLkWvkBnhtHAbznxxWR8d4NJaSmKUb9VYdGXsR+8dq+p6P0hDXQiaI942g7j9DtGK8xLE6J2q5R1XlEtG9knOkdoXt7htMMja1c9EfABDeSkAb9iN+u1OrgL+s3NSxPtgVuMUgYBlIKncEHII9DXKOCsr90RKIlEXPYWaQxJFGNKRqEUZzhVGAMnc7CiLooiURfxmAGScAdzRFi3td52juFFpbMHRWDSyDdSV+qqn7QB3JG2QMd66dJTlvXcq8r74BZfV5QqR4DwWW7lEcQ9WY9EXzP7h3qhpHSMNBCZZT3DaTuH1OxSwxOldqtWw8A4eIVMEOkRRNofUNTSMVVmYnIC51DsenYYr5XpCrfVSdPNfWdlbJouQAPfndelZBHTxNAvci/mRuxy5LmzDDHJcTANGmkxlwCyhchYwOzK+QD31Dfat4o56mVlPD2je9suLjwtnz3qerqjEzO2d7bSdvG42fdZLxS/ku7hpGBMkjAKo3x2VR8On3nvX1OkpoaCmETTZrRck+ZPvgvJPe6V9zmVr3JfLIREtuvSW5bzz0j+DY0/oq3QsK8ZHI7Stcap3y2YNHdl/wBjxsF1S0U8XRjM5+/JabXfVRKIlESiJREoiURcfFeHrPG0bEjO6sOqsN1YeoPyO4OQTUcsTZWFjxcHBZa4tNwsf595aaYNIq4uoRiVB9tfssvntkg9xlTuuBytE1rtF1H4KoP5bsWu3E/Q7dxxyKnqYhOzpWdoZhVDlLmL6M5WQa7aTHiJ1x5Oo8x+v4gV39NaIFdHrMNpG5H6Hh6Hhe9Sjq3QPuDgtJvI4vDjkUhomdBCsa5GCdTED7UjYZcnoD294n5w3pWSOjeCHAHWvnfIchgbbc9y9ZSzmW+qdhJJOeFh3AYG38Lz4vAt1FItyuUQkmRMfgW22Q4y+kD3z0ycYOCBPQ1UtDM19OcT+k5OHHdf9PjffXqKGOYNYMzlvPHhfYN2fHMeP8AltSC2Hib6kqbqw7b9j6fdmvpGjdKwV7epg4ZtOY+44+Nl5ioppIHarwomumq667Lik8IxFNLGPJJGUfcDitXMa7MLIJGS6v8AiW8/ndx/jP8A71r0TP2jwWdY70/4lvP53cf4z/706Jn7R4JrHep/lT2i3dvMnjTPNAWAdZDqIUndlY7gjrjODjHqIpaVjm4CxWzZCDiujnX2jXM1xIttM0VujFU8M4LgHGst136gDAxjvWsNKxrQXC5WXSEnBVg8zXn87uP8Z/8Aep+iZ+0eC01jvT/iW8/ndx/jP/vTomftHgmsd65rzi1xKNMs80i+TyMw+4nFbNY1uQCxclcdbLCneXeV5bn8ISIrdd2mfYYHXTn6x9eg8+1cbSmm4KHqdqQ5NGfPcPPcFapqSSdwDR74LRbaBLeN4LdVAUhTGy65JywGSdxhSufe6DB6BcV89qamarlE87sTtBs1gGwcb7MzxvdenpKOOFrbd+tewFt+832eGa67aNQHkMjrGq7y6tDKF6xzA5yy9n6479zVOu4tja27icG2uCTtb37Rl9JJ5hG3rAb7EYf6mncdoyvs2DM+b+Y/pLKkYK20W0a+fbW2e/lnp8Sa+kaE0OKGMvkxldmd3AcN+/uAXlqyqdO+5yVk5B5baPRcOmqaT3beM7dQfePltk57KCe+K42m9IPrpv8AD6U4frOzDZ3DbvNgrNLCIm9NJyHv3ZbNwbhogj051OTqd8Y1OcZOOw2AA7AAdqvwQMgjEbMgonuLjcrvqZapREoiURKIlESiJRFE8d4T4wDxkLMn1SejDujY+yfPscHfcGnW0UdXF0b+R3H3mFJFKY3XCxrnTlTVruLdCrqT48GPeVupIA775wNiCGGc7xaH0u+meKGuNiMGuOVtgJ3bjyK2qaYSDpYuYUFylzW9odJy8DH3kzuM9WQ9j6d/TrXW0zoOPSDdYdWQZHfwdw9O7BVaaqdCd4WoWssM0Ubxun0RF1kDuV3AcHoF+sQdycZ6b/Np4Z6aV0crSJDhyO0b75A5c8vRw1AkBczFzsL7r/XZwHl4wwmTXqXSkuX8N1DRNHsfex9STqxJ7n7WNs9J0TgWHFuFwbOB4bxs+ysTNjLdR3Wtgf3X55t2D6XVQ4nyOkp1WbMhYaxDMCNS7e8j77bjY5I1DOK9bQ/FL4hqVovbDXbv/qb9RyBXEq9EOjuWEHZnkd3vA2wKpvEuGzQNpmjaM9tQ2Pwbofka9dS1kFU3WgeHDhnzGY5rkPjcw2cLLkqytEoiURKIlEQmiKX4Pyzc3ODFEdP5b+4v3nr8s1zK3TFFR/NeL7hifAfWynjp5JOyFd+EclWtu0Zun8V3zpGCIgRjr59dtRwfKvHV3xNV1Qc2lGo0Zm/X/jlc8V1qbRVwXHG2Y/jMqZu55NbbJmBmKJglfCyo1hAd5I/dbbqHwMZ24DGs1cz1rXO3W3X3Ox5jFd6KOMMAGTgOBvuv+12I4EY5Lpmu4kUXEjsqxdJnwpkBPvKExkqdsbdhjzOIaeaaToIm3c79I2W2k7CNvmqc8ohaQ+wB2bt2P7v5us15x5ue8bQuUt1OQvdiOjP+4dB6mvomhNAx6Pbru60hzOwcG/U5nuXm6mqMpsMApHk3lTOm4uVOnI8KLGWkb7Pu+XkO/U4A3paa009zvwVFi84Fw2cAd+87O/KalpQB0suWwb1tPAOEGPMsuDMwxtuI12OhT8QCzfaIHYADTR9Ayki1W4k5nf8AwNi2mlMjrlTVX1ElESiJREoiURKIlESiJRFE8a4MJcSIdEyjAbsw66XHdc9D1Uk46kGnW0UVXHqP5HaPe0fwpIpXRm4WT82cl+KztEng3I954Tsr/nIem/Zhseh0nOKdDpeo0Y4U9bcs2PzsPqOGY4iyklpmTjXiwO0Kj8N4lcWMx0ExuDh0YbH0Ze/ofuNeoqqOk0lANezmnJwzHcfXzC57JJIXYYFX7g3MtvdRtECLeVyNUbn8G++XCHouvcHbO52PWvC6Q0FVUT+lA6Rg2gdYbtYZm2e0cQu9SaUY97TJmPHhjttmAfFWsK5fxZQEWNGwoOrrjUxOBsAuAB5n0rzl26uozEkjHL3xVu7dXo2YlxHDu28cVyIHZ9EhzrLNpcBo3i306RjIZdSZBxnfr1qe7WDXZhawuCQ4HbfHI45cFJIyIx5XGA4h22+yxxtyUM3KNrOXLQLEFLKZIZCoyv1j4ZGAM5Hfoa7EfxDX09gJNe9sHtucf6hiqNRo2nw1b3Nja2/LLDyCg5+RIDGJY7mVUOfrwl8ac51acaRsdzXXj+LJw/UkhaTwdbPde6rO0K/XLA7HDdt3Yi/JcjchdMXab5xmKQE4xnbr3H31aHxazbA7/k0/ZR/4NPsI981+zyCFxruxjGo6YHbC77tv7o2PXyNan4tB7EB3YvaMeGGKyzQ0rto3bM+GOPJS3/28t49GuSWVnOlVXSgY4J674AUEk57fKuc74uqpL9GxrbYkm7renotodFNcTrONhifTvzUlDwy3tsBLeOORWUM7gzkK4YIyHOTl1042IPbpnlTaSrau/SSktN8B1BcWuDbhjtXSp9GwDrNF8DbYbi1wb3tgb/VWWMloWyWOVYZddBPX7OBgVxSLSYW2ZG/mhAbIMtmRv5qGsrCRoUGlBGyiRBnV4Tac75AyjgkFR01Ebg7XJJoxITc3yOy+PqNh228bss0bZCbm4uDsuL8NozBOdthUVxbmu1tCwiJuJtRYANlYzpCYMncYGMbnzxtXaoPh+srbOl/LZxGJxvg36mw71xqrSgtqjE2thlnfHnuWfcW4tPeSgyEuxOERRsM9lX9/WvdUdDS6OhIjAaNpOZ7z7A2BcOSR8zsceCuXKvJXhsj3K+JM28duuD0xu3bbbqdI7k7V5mv05NXPNLo/La/LDhuHHM7AuhDSNiHSTch7/stc4JwXwz4spDTEY2+rGD1VM/rY7t6DAE1Bo+KjZqtxJzO/+OC1lmdIblTNX1ElESiJREoiURKIlESiJREoiURcfE+GRzqA43G6sDhlPmrdvUdCNiCNqjlhZK0seLhZa4tNwqHzXymrri5TWo+rcRjDJ+moyQPXdNiTp2riMpq3RjzJRO1mbWHHy294s7vVovinFpRY71mXG+Sp4Rrj/DwncMm5x6r3+K5Hwrv6P+JKWp6kh6N+52XI/Q2KpzUMjMRiPexePBOcLq291X1oNvDk94D0B+svwzj0qev0BRVnWc3Vd+5uB57Dzx4qOKqkjyOHFW3gfPdmCDJC0LY05GZEA2yFA3QbDYL2FeWrvhWtA/KeHjcbNdz2HmV0/wDF+kGrJf795zPNWC2ureeJYobmMqSTJhgHbJZj7p6amO+R0yO9cOakq6eQyTQuB2YG27MbhlY8Vfjro3SGQWJ2Y5bO/AZcV0y2En0e6jB1l9egnSCdaDOcYAOot5VUE0fTRuOFrXzwseZysrLZozNG/K1r57DzOVl++Jwv40TL4ukRyKTHpzktEVB1bY90/dWsLm9G4Ote4ON+O7vWsDm9E5ptckHG+43y7153MDlgwjnyUC6kkVWyC20ilgh65BAPVunfZj2gWLm55EEjkbX9Ni2Y5ttUubnkQSORtfvGGxdNzA3hxF3RZY8NqP1dWkq+2R7pDMPmPKtIzd7gxpLThYZ2vcc1D0zGOd+03HG17jngFB3/AB20UuZ7qMsQqhYcvp0NqGMajq1b5OBsNuuetT6I0hJYRQuAxxd1b3FttsLKF2kYYgAw5X43uLbNlsPqoviftOQZEELMfypDpH90ZJ/VXXpfgyQ41EgHBuJ8TYeRXMfpEfoHiqVxnmi5udpZSE/IT3F+YG7f2ia9ZQ6GoqPGJnW/ccXeOzlZUZaiSTtFdXA+Tbi4wxXwYupeQY2/NXqficD1qtpH4io6S7Qdd+5v1OQ8zwUkFFJJjaw4/ZaXylymqD/lU67NdSjOR38Mbah8ML6kjFeckjrtKuDqo6kexow8vq7HcFeaYqcWjxO/39FfuFcKjgB05Lt9aRt2byyfIb4UYAycAV2YII4GakYsFWc8uNyu+plqlESiJREoiURKIlESiJREoiURKIlESiKGvuXY2JaMmFzuSmNLH86M+6fUjDetUavR1PVD8xuO8YH333Uscz4+yVUOYOTFkyZ7YSf00GQ3xKfW+Q11z46fSdB/lJdZv7XfY4eBCmc+Cb5jbHeFR7v2fBiRbXCsR1jlGlh+lgZB+Kir0fxU6I6tZCWneMvA/QlQu0eHYxOB7/f0UDfcn3kedUDMB3TEn6h736q7MHxBo6Xsygf6rt9cPNVX0czc2+GKj9dxDtmeL0y8f+1XtWlqMbMd/wAXfdRddm8eIX7XmC5HS6m/xW/3rQ6KoziYWf8AAfZOnk/cfFfiTjU7dbiU/wDVb/et2aOpm9mJo/2j7LBmef1HxK8RDJKdleQ+gZz++pTJFCMSGjvAWA1zt581KWXKV5JjTbuo83xH+psH9Vc2fT2j4e1KD/p63pceanZSTOyb44KdtfZ9pI+k3CJnoie8x9ATjJ9AprjS/FYkOrRwued5y8Bf1Cst0dbGRwCu/L3JSJgwW2D/AC1zkH5IRqB9NKfGqMkela//ADMmo39rfsD6k9ymaaeHsNud59+iuNny2gIaZjMw3wwwgP5sfT1BYsR2NXqTRlPS4sbjvOJ/jlZRyTvkzKm6vqFKIlESiJREoiURKIlESiJREoiURKIlESiJREoiURc17YRSjEsaOB01KGx8M9KwQCLFFGycsRfYaWP9GQsPkr6lHyFUJdFUkmLoxyw9LKZtRI3Irll5alxhLkf9WIP/AJGQVRd8O0pN2lw5j7KUVkm2y525XmPV7dvjCw/8zWn+A27Mzh77ws/i97Qi8rzDo1uvwhY/+YrP+A3zmcffen4vc0Loi5bl6PcL/wBOHR/mdx+qtm/DtKMXFx5j7LBrJNll0x8rxfbeaT9J9H6owgPzq7FomjjxEY54+t1E6okO1SVlw6KHPhRomeulQCfiep+ddBrQ0WaLBQk3zXVWUSiJREoiURKIlESiJREoiURKIlESiJREoiURKIlESiJREoiURKIlESiJREoiURKIlESiJREoiURKIuSeWYNhI0ZdtzIVPr7ug/t39KlaIyOs4g91/r9FjFeP0m4zjwEx5+N8e2j4VtqQ27Z/4/ylyvSCeYsA0SquNz4mog4GwXRuOu+R8K1c2IDBxJ7v5TFdtRLKURKIlESiJREoiURKIlESiJREoiURKIlESiJREoiURKIlESiJREoiURKIlESiJRF//9k=" id="354" name="Google Shape;354;p48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image" id="355" name="Google Shape;355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6528" y="1988840"/>
            <a:ext cx="5021536" cy="33587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356" name="Google Shape;356;p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17515" y="2348880"/>
            <a:ext cx="4844499" cy="324036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357" name="Google Shape;357;p4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691678" y="3991900"/>
            <a:ext cx="4136805" cy="2767002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p48"/>
          <p:cNvSpPr txBox="1"/>
          <p:nvPr/>
        </p:nvSpPr>
        <p:spPr>
          <a:xfrm>
            <a:off x="0" y="6534364"/>
            <a:ext cx="9144000" cy="32363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b="1" i="0" lang="en-US" sz="1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Группа разработки Oracle				                 2014	    	 	                                    Зацепин Сергей</a:t>
            </a:r>
            <a:endParaRPr b="1" i="0" sz="15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9" name="Google Shape;359;p48"/>
          <p:cNvSpPr txBox="1"/>
          <p:nvPr/>
        </p:nvSpPr>
        <p:spPr>
          <a:xfrm>
            <a:off x="0" y="72000"/>
            <a:ext cx="9144000" cy="576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Установка и создание базы данных</a:t>
            </a:r>
            <a:endParaRPr b="1" i="0" sz="31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49"/>
          <p:cNvSpPr txBox="1"/>
          <p:nvPr/>
        </p:nvSpPr>
        <p:spPr>
          <a:xfrm>
            <a:off x="179512" y="648012"/>
            <a:ext cx="8784900" cy="602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i="0" lang="en-US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Системные пользователи и табличное пространство SYSTEM.</a:t>
            </a:r>
            <a:endParaRPr b="1" i="0" sz="25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0" marL="342900" marR="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SYS  - </a:t>
            </a:r>
            <a:r>
              <a:rPr b="1" i="1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суперпользователь</a:t>
            </a: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. системный пользователь с привелигией SYSDBA, которая дает возможность создавать и удалять базу, а также конектится к ней даже если она не открыта. И вообще может все.</a:t>
            </a:r>
            <a:endParaRPr sz="1800"/>
          </a:p>
          <a:p>
            <a:pPr indent="-298450" lvl="0" marL="342900" marR="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SYSTEM – системный оракловый админ. Просто имеет привелегию DBA. Удалять/создавать БД прав не имеет.</a:t>
            </a:r>
            <a:endParaRPr sz="1800"/>
          </a:p>
          <a:p>
            <a:pPr indent="-185420" lvl="0" marL="342900" marR="0" rtl="0" algn="l">
              <a:lnSpc>
                <a:spcPct val="8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ts val="248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0" marL="342900" marR="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ТС SYSTEM – системной табличное пространство хранящее всю информацию о базе данных(словарь данных), а также схемы системных пользователей, объекты которых обслуживают движок Oracle. Хранит также все объекты включая pl/sql и, как ни странно,  служит для таблиц ТС по умолчанию. Т.е. если не создадим своего, то наши таблички будут создаваться в SYSTEM.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data:image/jpeg;base64,/9j/4AAQSkZJRgABAQAAAQABAAD/2wCEAAkGBxQTEhQUExQWFhQWGRwVGRgYGB0XHxwaHhwWHRgeHRkgHighGx0lHRkcITEhJSorLi4uGh8zODMtNygtLisBCgoKDg0OGxAQGywmICY0LCw0MC0sLCwsMCwsLSwsLDQsLCwsLCw0LDQsLCwsLCwsLCwsLCwsLCwsLCwsLCwsLP/AABEIAOEA4QMBEQACEQEDEQH/xAAcAAEAAwEBAQEBAAAAAAAAAAAABQYHBAMIAgH/xABKEAACAQMCBAMEBAgMBgEFAAABAgMABBESIQUGMUETUWEHInGBFDJCkSMzUmJyobHBJTVTVGNzgpKTsrPRFiSDosLS4RUXQ8Px/8QAGwEBAAIDAQEAAAAAAAAAAAAAAAMEAQIFBgf/xAA/EQABAwICBggEBQIGAgMAAAABAAIDBBEhMQUSQVFhgRMiMnGRobHwBjPB0RQjQlLhYvEVNHKCktIWskOiwv/aAAwDAQACEQMRAD8A3GiJREoiURKIlESiJREoiURKIlESiJREoiURKIlESiJREoiURKIlESiJREoiURKIlESiJREoiURKIlESiJREoi8551QFnZVUdSxAH3miKLk5mtx9V2k/q0aQf31GkfM1UlrqaLtyAc8fAYqRsT3ZBczczk/VtpvixiUH7nJ+8VRk09RNycT3A/WylFJKdi8m5jn7W8fznI/ZEah/8jpdjXeA/wCy2/BSbx75IvMc/wDN4/lOT/8ApFP/ACOl2td4D/sn4KTePfJeo5nI+tbS/FGjYD73U/cKlZp+idmSO8fa61NJKNi6I+Z7c/WZo/PxI2QD+2Ro/XV6LSFLJ2ZB429VE6GRuYKlLa5SRdUbq6+akMPvFXFGvWiJREoiURKIlESiJREoiURKIlESiJREoiURKIlESiKL4hx6KJigzJIPsRjUR+kchU/tEZ7ZqrU1kNMLyutw2+C3ZG556oVW49zeYx+GnS2HZE/CSH5lTt8E2/KrlN0jWVp1aGIkfuOX/UeJ7lYMMUWMruSofEef4Q2YYGlcdJJ2LH5ZLNj0yKuM+GquoxrJ+TcfsPIqI10bPlM5lQd7z1eydJBGPKNAP1tk/rrqQfDGjos2Fx/qJ9BYeSrvr53bbdyipOKXMmczTvgEnDucAdSQDgAV1I9H0kXYiYP9oUDppHZuPiVxNMx6sx+JJq0GNGQHgo7nevW4jlico4kjcYyrakYZwRscHfI++sarHDIHwWbkLtae9gAZjdRKehbxEB+GdjVZ9FRzYOjYeTStxLK3JxHMrus+eL2P/wDKHHlIoP6xg/rrmz/DWjZf/j1T/SSPI3Hkp2V07dt+8Kbsef4y2Z7co3TxIGKt94KsB8GNcp/wxU0+NFORwdl5XHi1WBXsf81ngr3wDnHxPxNwk/8ARy+5IPgwAOPUq2fOqcldX0OFbDh+4ZeI6vLBStihl+U7Hd7xVrsOYIpGCNmKQ7BZMDUfzWBKufQHPmBXTpa6CpH5TrndkfD65KCSJ7O0FLVbUaURKIlESiJREoiURKIlESiJREoiURKIuXiF/HCuuRsDOB3LHsFUbsfQVo97WNLnGwG0rIBJsFSuZea9K6ppDbxH6san8LJ8WX6vwTp3bfFcQ19VXSGGgb3uOQ+3PHcFa6KOIa0x5LMeMc9SuNFsot4vzcaz8T0X5b+tdih+GKeI9JUnpH8ez4Znn4KrLXvd1Y+qPNQ/C+BXF1JEFU5nYqkkmVV2ALH8IQdRwD0zXoy9kbbDIbBs5KlqlxupWThnDrYkXFxJdSqSDFbL4aAjYhpn3O/5IBrQPlf2RYcfss2aM14tYxPwkTogEsV0Y3bu0bplMnvgkCs6xE2qciEsNW66fZkNV1LH/K2s8fxyoP7q1qcGA8Qsx5qoKcgfCrO1RrXOYSLe74rxDSGlg+jwwahkLJJHGC+D1KgjHzrnR9ZjI9huT3Aqc4ElQPLfEeKviZ0uLy0clZYziVXXcOAhPukdsAbjyqWRsI6osDsWrS845hcfL1lbxxcQup7fxIoSIY4ZSVOt5OjMN1dVABPUZNbyOcXNY04nHBYaBiSuK5/+mSozRm5tZApKxti4jYgHCh9nGTtltq2HTA2Nj5FY6pUde8EnhhguXTTHNvGwIztnG3UEgZB8q3D2uJZuzWLEWKl+Dc7zRjw5wLiE7FX+tj0bv8Gz8RXnq/4Zppz0kH5b94yv3bO8W5q5DXSMwd1hxWm8r82B1zbyeKg+tBIcSJ+ixOfk2VOwDKBXDNXWaOeI65t27Hj3j5O33VsRxTDWiOO73/ZXjhvEo51LRtnBwynZlPkyncHv6jBGQc124pWStD2G4O0Kq5pabFdlSLCURKIlESiJREoiURKIlESiJRFGcZ4wsACga5W+pGDjP5zHfSg7t8gCcCq1XVxU0evIfue5bxxuebNWWc3c5CBzhhNd4wWxhIgeqqudv0c5OBqJwK5tJo2p0w4TVF2Q7AMz7/cR3BTSzsphqsxdv3e9yzjXLdTrrfVLKwTU7YGScDJ6Ku/yr2sMEVNFqRNs0bB7xPFctznPddxuVYbNrTh8gW6tpLi6R8SpIQIo1DdUUZ8UlMMNW246Vg68o6psPP8AhZFmnFevPl9cw8QSQzNLGpS5tTnCeGTqQKowoxjSSBkgb9axA1jo7WtsKPJDlJc439pazrNDZRytdoLpZZ2LoDISSFhGATnc5PU1pC1726rnWthYfdbPIByTgPDrq5t+IrPF4P0pUmiZ1ECGSJgdgcaQQRv8etJHsY5pab2w34FGgkG+1ePKdhBw+6juLi/tfc1AxwlpyQysvVVwOue/SsyudKwta088FhoDTclQTcL4ainF/LIQPdC2jIM42BLN0+VS68pPZHitbN3+SnOI81W1xc38chcWd54REgQlopIlQK+jqVypBHXAFRNhe1rSO0L8wVnWBJ3FfzlK2srS7hlk4ikihtliV1GcHDSs2Aqjrjck4pKZHsIDPH6LLdUHNSiyX0XD4JLBWczSzXVw0arL9c+4jR7k+5jIxsVrT8syESbAAFtjq3aq5ak8TuYrZ7aCCTXqmlijMLeEoJk1rnAOO+2+KmP5LS4EkbBnitB1jaykubONC94fNIoxFBfKsK/kweAUTA7ZI1Y/ONaRR9HIBtIx77rLnXbdRvGOWiotLOCBpL4xme405JXXgpGd9K6R1J7kb71uyW+s9x6uQWpbkBmoziPAr2wZJJIpITn3ZAQRny1KSAfQ9aO6GpYY3WcDmCg1mG4wVz5T508Z1WRhDdD3UlH1X/NZehyfsnY9QVOMeNrdE1Gi3GooutHtacSPuOOY23C6cVSycakuDthWrcF4yJso40TKMlc5DDpqQ/aXPXuCQD1BN6irYquPXj5jaPewqOWJ0ZsVLVbUaURKIlESiJREoiURKIlEUZxziwgUBRqlfIRM4zjGWbyRcjJ9QBuQKrVdXHTRmR/9zuW8cZkdYLH+debTEXhhfVcN+Om7g/kr5Y6YGy/Ek1S0VoqTSEgra0dX9LdhHHh/7ZnDOSoqBCOiiz2n37Co1nw53Rpykht43UTOmCVDHfr3x3O2SM9a9oXAHVGexcu21XLmPkyxBj+jXnhiZBJF9J/FSDbOmcD3SCcFWGd6rxzyY6zct2Y5KQsbsK6uM8tXV1agzQkXtqnuyDDrdW46YdcgyJ5Hcj47aslYx3VPVPkfsslpIxzVabikU/DRDM+J7VwbckE64nPvx5AONJGrfA2UedT6hbLcZHPvWlwW2K/tjzvcw28UMQiVoQwSYxh5FVm1FVZshR8uw8qw6na5xJ27NiB5AUFxG/lnbXPI8rebsW+7PQegqVrQ3BostSb5rmrZYXtb2kjjKRu481Ut+wVqXtbmQs2JX5ngZDh1ZT5MpX9tA4OyN0yXnWywvW1uXibXG7xt+UjFD94INYIBwKzkpx+dLxkkSSXxDJEYNbKNaoxBcKwwfexg5z2qLoGAggcVtrlTHs3vbZY7tLtlCKYblVJwXaEyMVUdz9Xbvmo6lryWlmeI8VtGRjdevNHG5IrSHQSs/EQby5kU4YqxxFEG6hFXbH5vqaxGwOeb5NwH1KPNh3qF5J4skTyw3EmLSaKRZEbJUtpJQgfZfUBhtv2VJMwkAtGIstWm2ByXFJytdLZreNEfBbv3A7OV7ITsG9PIgncTM19QHFY1Ta6tHJvNmrRBcOVdSPAnz7yt0AJPftk7EEqc538jpfQ76Z5rqEWIxc0ZEbSBu3jmF0aapDx0UvIrZeBcW8UFJAFmT6wHRh2dM76T5dVORvsTLRVsdXFrs5jcfeR2rEsRjdYqWq4o0oiURKIlESiJREoi5uJXywxtI+cL2HVidlUDuSSAPU1q97WNLnGwCyASbBZFz1zQ8AYAj6XMPeI3EUe+lVPpk48yWbviuNo2kdpep/ETD8lmQ3n3i7kFYnlFMzUb2jnw97Flde8XIUty1x6Szl1qA6MNEsTbrJGeqsP2Ht8CQY5Iw8WK2a6yvK2Fu9v4Svnhtyxa2lbc2V1/JyeSMTj1z66jV1nB1/1DMfuG8KTVBFtnoqJwzjt1aFlt7h4xkqQjakPUEgHKn0YDNW3Rsf2gow4jJRjMSSSSSdyTuSe5Jrdar+URBWFlagvKVlGFb8ZsCdUgz2IYL0P6ODkHv0Pzs6f0lI8t7OOFm4cQT9cMeGI7Qo4Gi+fNWy04pcSMkVtJCilMR6VUKxHXOFbSyjHu4APX0HSpKuSpbY9V4PWBGzhwO/G3goZIww7xsVqu+HAxrE0azg7MZsN9+1dIG2SgWHe1LleOyuFMG0Umfd/IcaSVBPbDAiurSTF4IdmFWkYGnBUqriiSiJRFZbDjtvJbx219FI6w58GaFlEiKxyUIb3XTPTPSoHRuDi5hzzByW4cLWKnY7Hh8cMV69s6WyErDHI+qW7kz1cA6EjUg9OuN9sBoy6UksBx27gPutrNtdfnjvFbhJ//AKpbSme2l/BsrDaMd7eaMbBd9j0Oc9TljGNLeicLEe7hCT2gqhzA9s0pa1V0iZQxjfB0Oc6lU/aQdiasR64HWzUbrbFe+QuZWl0RM+LmH3oZD9te6t+VtsR3GD1XI8Tpehdo2f8AG046h7Td1/odm48DZdWmlE7OifmMiti4TxFZ4w4BB+qynqrD6yn4efQggjYiupFKyVgew3BUDmlpsV2VIsJREoiURKIlESiKgc5cwKviTNvFbkpGv8pNurH5HKDy/CHpiuDXmSuqW0EJ4uO4Z+Qx77BW4rRMMzuSwq+u3md5JDl3OSfX/YdAPIV7mngjp4mxRizW4D3v3rkPeXuLjmVY7/liOWD6Tw52mjVR40LY8aI43JUfXQ4JyOnrg4w2Uh2rJhuOwrJbcXaoTgfCpLqZIYgCzb5Oyqo3ZmPZQO/wHUipXvDBcrUC5sF+EvZY0lhSU+FIQHCnKPpPun1HcHbIxTVBIcRilzkuStlhKIlESiL08dvym+8io+iZ+0eC21jvWj+xxPpE7rKocRAOC25Gc43651AEfOudWwsYQ5osp4nk3BWx3btHGTqBwScscZBJ2z2O+B8qpqVZR7ZbdhBbsdRXxT75IO5jAxkdvd777GrtCeue5QzZBZRXUVdKIlESiKf5c4+Ila3uVMtnKcvH9pG7SRH7Lj9dRSR6x1m4OHvFbtdbA5Li4kRA80NvcGWB9OWXKiRRhl1L5qTg+oNbN6wBcLFYOGAKj4kLHSoLMeyjJ+4b1ucMStV2S2txbNG7xywuffjLoyE4PUBgM/8Az61E9sczHRusWnAjvWwLmkEYFbJyZzKrqlwNlfEVwv5DjZX+AJAJ/IYE/UrwlM1+jK11FIeo7Fp78vHI/wBQwzXXeRPEJRmM1pFd9VEoiURKIlESiKL5jvjFDhDiSQ+Gh8iQct/ZUM2O+nHeqtZUimhdKdnmdi3jZruDVg3tD4oHmW3j/FW40483xvv3wNvjqqT4YoTFTmqk7cmP+3Z45+C1r5dZ/Rtyb6r05DsLOeOeOaB5rofhIkWUxF0Ue+qEbGQbnDddumDXfnc9pBabDbgqjADmpThNhYxxi/t7u7sSsngqZkWUFsZZQqbuuBvn91RvdIT0bmh23BbADMYLm5z5igVHishFruAGup4QVV+vuIpOUDH3mHrjJya2hjde774ZArD3DYqHVpRJREoiURKIpnlfl2S9l0IQiLgySN9VFzjJ9fIVDNMIhc5rdjS4rfuVeXorGMJDjw2wS5Hvu5AA1bdOpHlnHx48kjpDdytNaGiwXbfgvIgxqTGQQM53GpWPTTtq7ZKgVosqp+0y2E3DZ9DArEUdFA3GMFh07JqP356VPSu1ZR4eK0kF2lYPXaVRKIlESiJRFJcE4lHAzNJbRXGRhRLqwp88D63wPpWj2F2RI7lsDbYtE4Fxae/t1FrNFYNCx+lCJEjXwDkrKhIJGnSVIz13+NN7Gxu6w1r5X37lK0lwwwVK535oF3MqozfR4RohDsSzDbVI5O5Z8A79setWYIdQX2nNRudrdy9OQuLiG48N94p/wbA9MnZT950n0b0rifEmj/xVJ0jO3H1h3bR9RxCtUM3RyWORw+y3zle8LxmNzl4ToJPVlxmNvXK7E/lK1UdHVYqqdsm3I94935qaaPo3lqmavKJKIlESiJRFQud+MiMzy9rZPDQecr6Sfj1jGe3v1wNItNbWRULcibu7v4APiFbhIiidKeSxfl7hRu7gIz6Fw0ssp30RqNUjnzP7yK948iJnVHAD0C5ABccVYrPliO4Am4RPMZIHXWs+iNkzqKSK4wunKnY7+fkYTKW9WYCx3LYNvi1SHtMs53tre4nUQPGxhkh2CtI5LmWIrkNrwSwzkY+OdKZzQ4tbjx+hWZAbAlZxV1RJREoiURWOy5KupYoJlVPCnbQjF8YOWA1DGQCVO+/riqr6uNpIN8FIIyRdel5yp9EuFiv3MalBIWhxJhSWG+cfknzqpNpRjCABn72LoUmiZqlj3stZueNt/LYta5K4nw2GNLezJYyHbIw8jYJOdWNwAeuAOgqm6cSuuTco+jmhbdzCBhs35Yqw3FxrPuksp0g5OlVYkYBIGoNtj80sPMUUKrDe0W2R5EOVMfuaMfX0ZB8MdgTsc4wMVCahgvfYuk3RNS4xgC+uLjHIcd3vau234pHcRRyrmSMkRNt1LLgxOM+8cO3vHA1EY6mpGPDhrBUp4XwyGOQWIWS+0nlyO0uCIFKxlPEMbHdDlgQDuCu2Rv5jO1XBpMRkNkF77VvT6KkqY3yxkdXZvzy8FVJIWUKTjB8s+Wd8ipKTSbZ5ej1bc7qSv0JJSQCYuBBI2EZ96/FdNcVKIlESiK9cn3kTWc0UkbLBCDcXZRveuPeC28IPVUznO/b1NVZmu1wQcTgOG8qVhFlzvz9chfwNvbQ22dAjEAZOmdLOR7zY32we+Kz+GYcySe9Y6Q7FHc32kQ+j3MCeFHdReJ4Y6RyKxSQL+bqGR/8Ayt4icWuxt6LDwMwtR5D454i205P4wfRpf0wfcJ/t7D+urw1PH+A0nLSfpd1m+o8rjkus93TQNk2jArSK7yqJREoiURedxMERnY4VQWJ9AMmiLCvaTfEQwRHZpWa4kHqSTj4anOP0RXM+GmfiKuesP+kc/wCAPFTVx1I2Rc1G8qGFLW4W4eW3+mARR3Ph+ImlGzIux1btgNtjA6ivWS6xeNXHVxsue3I32qS4ly1NDwzw7XTdrNKZZ5bc6xoQYhQqPeIyS5GDgg71o2VrpbuwtkDxzWS0huCoktxIVEbO5VDsjM2FPQ4UnCn5VaAGYUa8aysJRF/VGSBsM7ZJwPmew9aIrYns14kQCLcEEZBE0RBHYg66r/iot/kVJ0blcuFWXGoLH6Gtmh0kmOQzRAx76gQNW5Dbgk1TeIHv1tbyKlbrgWso/mTgPGr1o3ls4hIilCyyRjUM5GR4m2Dnp+UarT0tNL+sjkujo/SdRRFxa0EHYfVR3BeSeMW0sUqW6kxMGAMkWNu20gON8Y8qz+EpA/Xa4398FmTS1XJAYHgFp8sb2GOQyHBWNl5g8SV1toVWXGqLVEUzjGcGTOojqc74HlU4ZTWxcffJc28m5VKf2e8XcgtDlgdWrxYsk7jJOvfrv51CKSj1nOc4m+z2F0xpitETI22GpkdvO5OGOVlM8L4BxyC2mt0t00THUzF4tQOFGVPiYU+6DnGQd63igpIxYONvfBVKqrqKmTpJAL5YcFzcY5V45csjzQqzonh6i8IJXORqw4zgk4P5xrWamo5c3Ee+5TUOkqqjv0dsd/8AcKKHs04ppC/R/dHbxYf266kZFRskErSbjvWkmkKySA07zdvcMMb4cP7IfZnxP+bD/Fi/96vfiot/kVz+jcqnLHpYqSCQSMqQw28mGxHqKnButF+KysJRFNcrcVWF5ElRnguEMEqrgNgkFWXO2pW3GfWopWFwBGYxWzTZWu64JDbW13Z/SjdSy6XighhLvFKucM+lmVCVOlh5dKgEjnua+1gNpOBCkLQAQo7mDgPEZohPLbCCC1gCqmQuEQe8QmS2Scscgfq33jkiadUG5JWrmuOJC9fZnclhcW4OGYCWM+TrgaviDoPyry/xVGYnQ1rc2mx7sx9RzV/R7tYOiO3H35LeOHXYlijkGwdVfHlkA4+VXwQRcKJdNZRKIlEUPzbJi2df5QpF8ndVf/sLH5VUrpeippH7gfHIeakibrPAWA+0W8130nlGFjHyGo/rY/dVz4Yg6LRzDtcS7xNh5AKGvfrTnhgrBxrhFq0FjbSXqW08EAYpJGxTVMRIxMg2U5x18q6jHv1nODbgn0UBaLAXUZBylxC3zPZyxyKo1GS1uFPujfLAlcjHbBrczRO6rx4hY1HDEKp3Ny0rtI7Fncl2Y9SSck/fVgAAWC0vdeVZWEoiURfRnspnZ+F22o5wGQfBXcKPkAB8q41ULSlWo+yFbqrqRKIlEX8Y43NEX4gmV1V1IKsAykdCCMgj5URelESiJRFXfaHOycNu2UkN4TDI9dj+o1NTgGVt1pJ2Svmeu2qiURKIv4RRFovH+brm3j4fJbuIreSBJGjjRFDSRtiZSdOcZGMZ71TjgY4uDsTf+ymLyLWX6dvD48yuxaC61JlmLZiuY8qBnookIGPzaZ09xmPUfwmT1WeUJDb8QiVjuJGgb1Jyn+bFUtPwifRsvAaw/wBuPpdSUbtSdvgt/wCUZPwLJ/JyuvyJ8RR8lkA+VcfRUvSUkbuFvDD6K1O3VkIU3XQUKURKIq9zacm2X+lLH1AilH+ZlPyrjaek1aJw3kDzv9FZpBeUL524xKJLqZmOFaZsnGcLrIzjvgdq9do+PoqSJg2Nb6LmzO1pHHiVZeK2lldStM/Fx4jYyZLR06KFHQ4GwHSt2mRgsGeawdUm914cZ5Ha2tTeLdRPGcKuFeNn1ED3Q31hvnywDWWVGu7UIQssL3VRqwo0oiURKIvof2Pn+CoP0pf9V649Z808vRWouyrnVZSJREoijeZbrwrS5k/Ihkb5hGIosgEmwUb7N7nxOF2LeUCJ80Gg/rWiEWwVkosJREoirHtNP8F3f9X/AOS1PTfNatJOyV82V2lUSiJREoitPDL6zls44L2WZPBkkaMQxhm0vpLAux041Z2x261A5rw8uYBjv4LcFtrFTvBeD8MuA0ri+NvEArXFzLGiKBsqLpGpj2CL0z2yKikfM3AWvuAWwDDiqVeTwpdF7YMIFlDRhuulSCM5Oe3epnxmSEsfmQQeYstQbOBG9fQnKkg8W5QeUUv94On7IRXhvh1xNIWnY4+gXWrB+ZfgrLXeVRKIlEVZ5pb8Pbj+jmPzBgH7zXA+I/8AKtH9Q9HK3RfMPd9l872lt406x61TxJNOtzhV1NuxPkOte8HUjHALkZuWlx8p/RQPoEUF5PjP0iaaMqp/o4NWPmxyPWqfT6/bJA3AepUupbJU7m7g3ElP0i/Vzk6RIzowyfsqFY6Rt0AA2q1FJEerGo3B2ZVZqZaJREoiURfQvsd/iqH9KX/VeuRWfNPL0VqLsq61VUih+ZONfQ0EzxloFP4ZlyWjU4w+gD3kH2sbgb4ODRF+eNzNPYySWcgLlPFhdGyGZffQZHVWKhSO4JFEVb5h5mju+BSXMewlRUK9SrM6o6n1BJH66jlNmE8FboY9eqjbxHkVyeyfjccPAxLK2EtzJqPpnWAB5nWAB3JFbNOCimb+ZYcPMBWrke6lms47iY+/cZuNOchEc5iUeQEen55PetlCvbhPMKXM0iQDxIovdecH3PE29xPyyBuxGwyo3JOCKZoiq/tP/iu7/QH+ZanpvmtWknZK+ba7SqJREoiURWfkbgtrO8j3dxHFHEARG7iPxSdWBr6hRjfAJ3HSoJ5HtADBcnyW7ADmpnmCCG5KiXitpHDHtFBbxPIkY/NAIy2OrHc79OlRxlzMmG52k4rd1jmVSeM28SOywTePHgYk8MxZONxoY5GD3q1GSe0LeahcvoPlFszOfyoIj9zSf+1fPtA4dM3c77rtVf6e5W2vQqmlESiKs80r/wAxb/1cw+82/wDtXA+I/wDKtP8AUPRyt0XzD3fZfP8AwK3R72COVdUbzpG4yRkM4U7jcda92XHotYbr+S5FutZSNhwKF7jiUTp+IhuZItyMNE3u/H3c7GsOkcGsIOZF+aAC55r8cPiVuFXZ0jXHcQMGwMhXDrjPUDI6UcT0reIKyOyVXamWiURKIlEX0H7G/wCKof05f9V65FZ808vRWouyrvVVSKKHHrV5Gt2ljEoypik9xiOhwj4LKfMZBoiyvikk/L13mHL8OnYssbE6UbqyZ30EdQ3cdc6donktNxkr9OyOduo42cMj9+HHMcRlS24uUa5toc/RbiXxwrDBQqSRsNumlT2OkEdKrSygxutkuzRUZZVRF4s4A3HcCL+hvtvwUVw/i7G0WxLaIZJ1lcjJOCqKdgNwoXON8k5+yKl1tmy5VHoRbWGLi0ADvGJ9BzJ2LR7vj1xxiccPsg0FmoAlYdRENjqI23GwQd+pO+ndrzIcMlWkp2Urevi/dsH3I27AcMTlpNpfWFhHFaRyImkaUhQ65G7k+GuXYk5JOO5JqZc5WKiKre1H+K7v9Af50qem+a1aSdkr5urtKolESiJRFZuWoIIraa9uIhPokW3hhb6jSMpcs/mFQZA77+mIJC4uDGm20ngt2gAaxXSnO6P7tzw+zeHuI4vCdR30ODsQPh8RWPw5HZcb991nX3hQ/OPCFtbl442LRFVliJ6mN11Ln1G4+VSwPL2gnNaPFsFu3KC4mYfkwRD72k/9a8DoHHpnb3fddmr/AE9yttegVNKIlEVe5tGDbN/SMh9AYpD+1APnXG0+zWoidxB+n1VmkNpV89XTeBfM2PxVwXwPJZNW3yFeuon9NRxuG1jfNq5so1ZHDcT6q4tzNZxtJeLwyf8A5nxYzI85VX1/jVUAEfd086dE82YXjC2zwWdcZ2X54yv8HS/RLS2WCURPM0F087x6TrTxEZQVxkg9cZNGfMGu43F7XFvBD2cAs8q4oUoiURKIvoL2NH+C4v05f9Rq5FZ808vRWouyrZd8Vgi/GzRJ+m6r+01VUgF8lUebeM8GuovDupYpR9koGkZT5q0YJU/Dr3rQyMGZCtMoql/Zjd4FY9x4lNUFrdTXFo32ZcpowQV2bYnvqCg9tqqvmYMnfX34hdqm0fUG3SQi++4afI+ocoi0iePBk06QCAQclc49Pq7fL4dK73NfcNz9f5XYp4pqch01tUAjA3Lb24dnDjbuGHHw63cplNIyoXUTg476Tg4+NSyvYHWd771RooJ3x68VhcAXJseOqbHmfDeJfgYkX8C88kFux1SGE6y3QY06lB22Gc4675NbNnYTi427lDPo2oDbtiaXb9YHwDrC3cL8VrfJ/HeCWSaYGMbt9eSSKQu36UmnHyBA9KstmjORXFl0fVtN3MPr6XVwtucLCQ4S8tyfLxUB+4nNSAg5Km5rmmzhZRntMuFfhN0yMrKVUZUgj8YgO4qxS/NaopOyV86V2lUSiJREoinuXOMxRxy211G0ltMVY+GQHjkX6rpnYnBwQeo+YMUjCSHNOIW7XAYFcnBoLZ7jTO03g+8VEa6pHwRpQDoCVzk9sVs8vDbtz8lhtr4ro5jvHur5i0Zi1MkKxEYKKNKIpB743PqTUVxDCXXvYE381ntPtyW9cqRfhrhx+TFF818R/wBkorxHw621KXHa4+gXWrD+ZbgrLXeVRKIlEUNzbHm2Zv5Nkkz5KrqX/wCzVVPSEXSUsjeB8sQpIXasgKwD2h2hjvpf6QLIPmMH/uU1f+GZ+l0bGP23b4G48iFDXs1ZjxxXXz+XK2Trn6IbWIRY+oGAIlHkJNXXv08q61PbrDbc3+irv2bl6ezS0cTvcsCtpHDKJ5GGEZChGjPRiWxsM9PhWKkjV1dtxZIxjfYqYnQfCrJUa/VESiJRFvvsghWThKo6hkZ5QysMggucgjuK5FZ808lai7Klbn2d8MfrZQj9BfD/AFoRVVSgkG4VY5k9nfBLaIyz5t07HxmJJ8lVixY+gBrUtClE0l8/G31WO8Z4fAxL2MVy0AOkSSqpBYnb3lQBfhkn1FQOwxyC6kFnWZg55yAA8z9sNt1xWtkjSBCVYAEnAxkjGQN9xv1qB8jgzWC6lPRxPqBE6xFiTYWuRbAZ4Y54LjhgJXIAIABO3TP7v2VK5+OJVGKA6l2gEAAnDK/09O7KU4RYRgrLcxTNak6WeABSD3GXUqxH5IOd85FbA772UUodb8st1t1sfA58r34LZ+VOROB3UYlt18cDrqlcMp8nQFdJ9CKnDQuU6aS9iforhZ8lcPiOUsrcEdzErH7yCa2UJN1G+0+FU4TcqiqqgJgKAAPwidhVil+aPexaSdkr52rsqolESiJRFYuFcwW6RLFccPgnVcjxFLRS4JJOZB9YjO3TsKhdG4m7XEeYW4cMiFZOYOKyWsKTcLWCKylAUTRR5lV/tRzO5Yhs9D386gjYHnVluXDYThyW7jYXbkqvylE1xxCEuSzGQzOxOSSuXyT3ywH31U07MINHSkbRqj/dh6Erekbrzt8fBfQHKMf4J3/lJXb5LiMfeIwfnXF0TF0dHGOF/E3+qt1DtaQqcroqFKIlEXldwCRHRvqupU/Agg/toiwn2lWRMVvMfrIWt5P0lJB+50cfOub8MP6CpnojsOsPT0LSpq8a7GS8lWuBc13dopSCXEZOSjKrrnzCsDg/DFeufCx+LguaHEZL88d5ou7sATzMyDcIAEQeXuqAD881lkTGdkIXE5qHqRapREoiURb/AOxb+LE/rJP81cis+b4K1F2Ve6qqRQV3wCyRnup40Zl1OZZz4mhdydJckRqB2XAoizK7t7rmC41Q5g4dGSiOwxqHRii/ac9PJRt1zqhcwvOOS6EU7aZhDcXnM7hu+9s8shjSl4KC9zPbg/RLaQQhmOS5c6V36E40sfLUPOq8zLscfeC6+jagCphYcyDfmCfSw4WO9Q9hw5xAt2QfBSVYXZeo90Mw8t1OxOfqn0qQtvnldVRPqHqGzw0EHhjceh7gVo1jFPwG6EjZl4bcYDsoyuD9VtO+lh109xkDO2mRoLDY5e8/eKpzvjqW67RZwzH/AF4cM28W5agOVbKRluYY1jkIDLNbnwiQcEElMB1IxswIO21TLnKw0RU/2tH+Crn/AKf+rHVik+aOfoo5eyV8612VVSiJRF/NQ86zYov7WEUjwzjUsCTRow8OdDHIjDKnIwGA7OvUGtHRtcQTmFsCQrP7M7bT9IucZ0J4aDzY74HqcKP7VeS+LJTIIaNubzflkPMnwXQ0c22tIdgW8cLtPBhjjznQirnzIAyfmd6vNaGgNGQUZN8V1VlEoiURKIs+554L4n0iH+XXxo/SRdIYegyEb11tXBrZPwNfDWjLJ3dkf/rl3K3E3pYXRbcx771g5BGxGCNiD2PevfAg4hcZelrbPI6xxqXdjgKOp/8Aj17VHNNHCwySGzRmStmtLjYZrU7Lkq0gtT9KCs+kl3LEaTjom46fef1V87n+I66prAKUkNuABYYi+bu/y811m0cbI+vn7yWTivpK46URKIt99in8WD+tk/aK5Nb83wVmHsq+1UUqhuP8BF2USZs2ynU8I28RgcqHbO6Dro7nGTgYJE5ld4rORbdfwhUQwqo2V3xHGcAe6qlgSegANEVd43yxHacEkto9xFGJC2N2dWV3Y+pIPw2Hao5ReMjgVcoJC2qjd/UPVQ3sm5fjuOCSRSjKXEj5+WlVYeoKZHqKywdVaVDiJbjZb0Vu5Ps2awW1u0DtDqtZAwyrqmyNv1DR6G+fmK3VZdHLPAWstcMb6rT60SMSXiJJ1IG+1H3Gd13G4IwRT1EVN9rx/gq4+MX+rHVmj+cOfoo5eyvneuwqqURfw0CLbuER+LbRM9lEEZARGCpIHb3WQDcb9e9fJK17oKt7WVDyQT1sRj3hxPDJd6Ma0YJYFAc0crWro7RR+BIkbSknUq4XG2nBU/FTtt1zXY0TpytZI1kr+ka5waMicdt8+RGPBV56aMglosRisxzX0NclbdyDwPw0toWG4/5qb9IEFAfUPpx/VGvAxyfj9KyVP6WdVvoP/wBHmuwW9DTtZtOJWmV3VVSiJREoiURRHMtkZItSDMkR8RQOrYBDr8WUkDtnSe1VK6lFTA6Lacu8ZfzwUkUmo8OWC+0DhQjnE0e8VwNYI6avtD55DfM+VWPhmvM9N0D+3Hgd9tnhke4b1HXQ6kmsMnYqd9mzJ4EnhKTdJIpYasaoyVAzk40gavgd+4zx/ioS/iGdKfyiDbg4A87nDvGGxTUOrqG3av5K/wANrvqfDORjONgD1CjsP1nvXi3y4arMB5954+mxdEN2lY7zxy6bSfKj8DIS0Z8vNPl29MeRr6loDSwr6frn8xuDuO53PbxXEqoOifhkVXK7yqpRFvnsTP8ABv8A1pP3Vya35vgrMPZV+qopUoiURcfGbbxbeaP8uN0/vKR++iyDY3Cr3snttHCbMd2Qyf32Zv8AyrAFllzi43KttZWqURKIqX7YT/BU/wClF/rR1Zo/nDn6KOXsr55rsKqlEVg5N4GLiUvJtbw+/Kx6EDcL88b+mfMVw9O6U/BQasfzH4NH15bONlbo6Z08gaBh7wWzW17HJ9R1bHYEZHy6ivlL43s7QK9A+F7O00hU/wBqXGvDgFup9+bdvSMHf+8cD4Bq9V8JaO6WoNS4dVmXFx+wx7yFzK+XVZqDb6Kl8jcH+kXILfiofwjk9Nvqj5kZ+CmvVfEWkfwlGQ09d/VH1PIeZCp0UPSSY5DFb7yrakRmZhhpiGAPURj8Wv3EsQehdhXN0ZSfhadrDnme8/bLkrE8nSPJU3V9QpREoiURKIlEWd858uq4ktzskuZIG/IkGSy/flgO6s4Gy1wKsv0dWNrox1Tg4d/3/wDYcVbjAmiMTs9nv3gsd4ZfS2NzqxiSMlXQ9x9pT6HqD8DXr6qmg0nSal7tcLg7jsP3HeFzGOdDJfaFsacZEsMUluQfGbQrN0Q4YnUPMaSNPc4FfKZaF9NM+KcWLcTbbla3A3vfcvSUupKC85AX45gW88eC5eLW1vLE9tKzMo3eViPckJ906jsHJOyDoDjAB3moqmopp21MIsdjd7dotu4nblitp6U1LLkWvkBnhtHAbznxxWR8d4NJaSmKUb9VYdGXsR+8dq+p6P0hDXQiaI942g7j9DtGK8xLE6J2q5R1XlEtG9knOkdoXt7htMMja1c9EfABDeSkAb9iN+u1OrgL+s3NSxPtgVuMUgYBlIKncEHII9DXKOCsr90RKIlEXPYWaQxJFGNKRqEUZzhVGAMnc7CiLooiURfxmAGScAdzRFi3td52juFFpbMHRWDSyDdSV+qqn7QB3JG2QMd66dJTlvXcq8r74BZfV5QqR4DwWW7lEcQ9WY9EXzP7h3qhpHSMNBCZZT3DaTuH1OxSwxOldqtWw8A4eIVMEOkRRNofUNTSMVVmYnIC51DsenYYr5XpCrfVSdPNfWdlbJouQAPfndelZBHTxNAvci/mRuxy5LmzDDHJcTANGmkxlwCyhchYwOzK+QD31Dfat4o56mVlPD2je9suLjwtnz3qerqjEzO2d7bSdvG42fdZLxS/ku7hpGBMkjAKo3x2VR8On3nvX1OkpoaCmETTZrRck+ZPvgvJPe6V9zmVr3JfLIREtuvSW5bzz0j+DY0/oq3QsK8ZHI7Stcap3y2YNHdl/wBjxsF1S0U8XRjM5+/JabXfVRKIlESiJREoiURcfFeHrPG0bEjO6sOqsN1YeoPyO4OQTUcsTZWFjxcHBZa4tNwsf595aaYNIq4uoRiVB9tfssvntkg9xlTuuBytE1rtF1H4KoP5bsWu3E/Q7dxxyKnqYhOzpWdoZhVDlLmL6M5WQa7aTHiJ1x5Oo8x+v4gV39NaIFdHrMNpG5H6Hh6Hhe9Sjq3QPuDgtJvI4vDjkUhomdBCsa5GCdTED7UjYZcnoD294n5w3pWSOjeCHAHWvnfIchgbbc9y9ZSzmW+qdhJJOeFh3AYG38Lz4vAt1FItyuUQkmRMfgW22Q4y+kD3z0ycYOCBPQ1UtDM19OcT+k5OHHdf9PjffXqKGOYNYMzlvPHhfYN2fHMeP8AltSC2Hib6kqbqw7b9j6fdmvpGjdKwV7epg4ZtOY+44+Nl5ioppIHarwomumq667Lik8IxFNLGPJJGUfcDitXMa7MLIJGS6v8AiW8/ndx/jP8A71r0TP2jwWdY70/4lvP53cf4z/706Jn7R4JrHep/lT2i3dvMnjTPNAWAdZDqIUndlY7gjrjODjHqIpaVjm4CxWzZCDiujnX2jXM1xIttM0VujFU8M4LgHGst136gDAxjvWsNKxrQXC5WXSEnBVg8zXn87uP8Z/8Aep+iZ+0eC01jvT/iW8/ndx/jP/vTomftHgmsd65rzi1xKNMs80i+TyMw+4nFbNY1uQCxclcdbLCneXeV5bn8ISIrdd2mfYYHXTn6x9eg8+1cbSmm4KHqdqQ5NGfPcPPcFapqSSdwDR74LRbaBLeN4LdVAUhTGy65JywGSdxhSufe6DB6BcV89qamarlE87sTtBs1gGwcb7MzxvdenpKOOFrbd+tewFt+832eGa67aNQHkMjrGq7y6tDKF6xzA5yy9n6479zVOu4tja27icG2uCTtb37Rl9JJ5hG3rAb7EYf6mncdoyvs2DM+b+Y/pLKkYK20W0a+fbW2e/lnp8Sa+kaE0OKGMvkxldmd3AcN+/uAXlqyqdO+5yVk5B5baPRcOmqaT3beM7dQfePltk57KCe+K42m9IPrpv8AD6U4frOzDZ3DbvNgrNLCIm9NJyHv3ZbNwbhogj051OTqd8Y1OcZOOw2AA7AAdqvwQMgjEbMgonuLjcrvqZapREoiURKIlESiJRFE8d4T4wDxkLMn1SejDujY+yfPscHfcGnW0UdXF0b+R3H3mFJFKY3XCxrnTlTVruLdCrqT48GPeVupIA775wNiCGGc7xaH0u+meKGuNiMGuOVtgJ3bjyK2qaYSDpYuYUFylzW9odJy8DH3kzuM9WQ9j6d/TrXW0zoOPSDdYdWQZHfwdw9O7BVaaqdCd4WoWssM0Ubxun0RF1kDuV3AcHoF+sQdycZ6b/Np4Z6aV0crSJDhyO0b75A5c8vRw1AkBczFzsL7r/XZwHl4wwmTXqXSkuX8N1DRNHsfex9STqxJ7n7WNs9J0TgWHFuFwbOB4bxs+ysTNjLdR3Wtgf3X55t2D6XVQ4nyOkp1WbMhYaxDMCNS7e8j77bjY5I1DOK9bQ/FL4hqVovbDXbv/qb9RyBXEq9EOjuWEHZnkd3vA2wKpvEuGzQNpmjaM9tQ2Pwbofka9dS1kFU3WgeHDhnzGY5rkPjcw2cLLkqytEoiURKIlEQmiKX4Pyzc3ODFEdP5b+4v3nr8s1zK3TFFR/NeL7hifAfWynjp5JOyFd+EclWtu0Zun8V3zpGCIgRjr59dtRwfKvHV3xNV1Qc2lGo0Zm/X/jlc8V1qbRVwXHG2Y/jMqZu55NbbJmBmKJglfCyo1hAd5I/dbbqHwMZ24DGs1cz1rXO3W3X3Ox5jFd6KOMMAGTgOBvuv+12I4EY5Lpmu4kUXEjsqxdJnwpkBPvKExkqdsbdhjzOIaeaaToIm3c79I2W2k7CNvmqc8ohaQ+wB2bt2P7v5us15x5ue8bQuUt1OQvdiOjP+4dB6mvomhNAx6Pbru60hzOwcG/U5nuXm6mqMpsMApHk3lTOm4uVOnI8KLGWkb7Pu+XkO/U4A3paa009zvwVFi84Fw2cAd+87O/KalpQB0suWwb1tPAOEGPMsuDMwxtuI12OhT8QCzfaIHYADTR9Ayki1W4k5nf8AwNi2mlMjrlTVX1ElESiJREoiURKIlESiJRFE8a4MJcSIdEyjAbsw66XHdc9D1Uk46kGnW0UVXHqP5HaPe0fwpIpXRm4WT82cl+KztEng3I954Tsr/nIem/Zhseh0nOKdDpeo0Y4U9bcs2PzsPqOGY4iyklpmTjXiwO0Kj8N4lcWMx0ExuDh0YbH0Ze/ofuNeoqqOk0lANezmnJwzHcfXzC57JJIXYYFX7g3MtvdRtECLeVyNUbn8G++XCHouvcHbO52PWvC6Q0FVUT+lA6Rg2gdYbtYZm2e0cQu9SaUY97TJmPHhjttmAfFWsK5fxZQEWNGwoOrrjUxOBsAuAB5n0rzl26uozEkjHL3xVu7dXo2YlxHDu28cVyIHZ9EhzrLNpcBo3i306RjIZdSZBxnfr1qe7WDXZhawuCQ4HbfHI45cFJIyIx5XGA4h22+yxxtyUM3KNrOXLQLEFLKZIZCoyv1j4ZGAM5Hfoa7EfxDX09gJNe9sHtucf6hiqNRo2nw1b3Nja2/LLDyCg5+RIDGJY7mVUOfrwl8ac51acaRsdzXXj+LJw/UkhaTwdbPde6rO0K/XLA7HDdt3Yi/JcjchdMXab5xmKQE4xnbr3H31aHxazbA7/k0/ZR/4NPsI981+zyCFxruxjGo6YHbC77tv7o2PXyNan4tB7EB3YvaMeGGKyzQ0rto3bM+GOPJS3/28t49GuSWVnOlVXSgY4J674AUEk57fKuc74uqpL9GxrbYkm7renotodFNcTrONhifTvzUlDwy3tsBLeOORWUM7gzkK4YIyHOTl1042IPbpnlTaSrau/SSktN8B1BcWuDbhjtXSp9GwDrNF8DbYbi1wb3tgb/VWWMloWyWOVYZddBPX7OBgVxSLSYW2ZG/mhAbIMtmRv5qGsrCRoUGlBGyiRBnV4Tac75AyjgkFR01Ebg7XJJoxITc3yOy+PqNh228bss0bZCbm4uDsuL8NozBOdthUVxbmu1tCwiJuJtRYANlYzpCYMncYGMbnzxtXaoPh+srbOl/LZxGJxvg36mw71xqrSgtqjE2thlnfHnuWfcW4tPeSgyEuxOERRsM9lX9/WvdUdDS6OhIjAaNpOZ7z7A2BcOSR8zsceCuXKvJXhsj3K+JM28duuD0xu3bbbqdI7k7V5mv05NXPNLo/La/LDhuHHM7AuhDSNiHSTch7/stc4JwXwz4spDTEY2+rGD1VM/rY7t6DAE1Bo+KjZqtxJzO/+OC1lmdIblTNX1ElESiJREoiURKIlESiJREoiURcfE+GRzqA43G6sDhlPmrdvUdCNiCNqjlhZK0seLhZa4tNwqHzXymrri5TWo+rcRjDJ+moyQPXdNiTp2riMpq3RjzJRO1mbWHHy294s7vVovinFpRY71mXG+Sp4Rrj/DwncMm5x6r3+K5Hwrv6P+JKWp6kh6N+52XI/Q2KpzUMjMRiPexePBOcLq291X1oNvDk94D0B+svwzj0qev0BRVnWc3Vd+5uB57Dzx4qOKqkjyOHFW3gfPdmCDJC0LY05GZEA2yFA3QbDYL2FeWrvhWtA/KeHjcbNdz2HmV0/wDF+kGrJf795zPNWC2ureeJYobmMqSTJhgHbJZj7p6amO+R0yO9cOakq6eQyTQuB2YG27MbhlY8Vfjro3SGQWJ2Y5bO/AZcV0y2En0e6jB1l9egnSCdaDOcYAOot5VUE0fTRuOFrXzwseZysrLZozNG/K1r57DzOVl++Jwv40TL4ukRyKTHpzktEVB1bY90/dWsLm9G4Ote4ON+O7vWsDm9E5ptckHG+43y7153MDlgwjnyUC6kkVWyC20ilgh65BAPVunfZj2gWLm55EEjkbX9Ni2Y5ttUubnkQSORtfvGGxdNzA3hxF3RZY8NqP1dWkq+2R7pDMPmPKtIzd7gxpLThYZ2vcc1D0zGOd+03HG17jngFB3/AB20UuZ7qMsQqhYcvp0NqGMajq1b5OBsNuuetT6I0hJYRQuAxxd1b3FttsLKF2kYYgAw5X43uLbNlsPqoviftOQZEELMfypDpH90ZJ/VXXpfgyQ41EgHBuJ8TYeRXMfpEfoHiqVxnmi5udpZSE/IT3F+YG7f2ia9ZQ6GoqPGJnW/ccXeOzlZUZaiSTtFdXA+Tbi4wxXwYupeQY2/NXqficD1qtpH4io6S7Qdd+5v1OQ8zwUkFFJJjaw4/ZaXylymqD/lU67NdSjOR38Mbah8ML6kjFeckjrtKuDqo6kexow8vq7HcFeaYqcWjxO/39FfuFcKjgB05Lt9aRt2byyfIb4UYAycAV2YII4GakYsFWc8uNyu+plqlESiJREoiURKIlESiJREoiURKIlESiKGvuXY2JaMmFzuSmNLH86M+6fUjDetUavR1PVD8xuO8YH333Uscz4+yVUOYOTFkyZ7YSf00GQ3xKfW+Q11z46fSdB/lJdZv7XfY4eBCmc+Cb5jbHeFR7v2fBiRbXCsR1jlGlh+lgZB+Kir0fxU6I6tZCWneMvA/QlQu0eHYxOB7/f0UDfcn3kedUDMB3TEn6h736q7MHxBo6Xsygf6rt9cPNVX0czc2+GKj9dxDtmeL0y8f+1XtWlqMbMd/wAXfdRddm8eIX7XmC5HS6m/xW/3rQ6KoziYWf8AAfZOnk/cfFfiTjU7dbiU/wDVb/et2aOpm9mJo/2j7LBmef1HxK8RDJKdleQ+gZz++pTJFCMSGjvAWA1zt581KWXKV5JjTbuo83xH+psH9Vc2fT2j4e1KD/p63pceanZSTOyb44KdtfZ9pI+k3CJnoie8x9ATjJ9AprjS/FYkOrRwued5y8Bf1Cst0dbGRwCu/L3JSJgwW2D/AC1zkH5IRqB9NKfGqMkela//ADMmo39rfsD6k9ymaaeHsNud59+iuNny2gIaZjMw3wwwgP5sfT1BYsR2NXqTRlPS4sbjvOJ/jlZRyTvkzKm6vqFKIlESiJREoiURKIlESiJREoiURKIlESiJREoiURc17YRSjEsaOB01KGx8M9KwQCLFFGycsRfYaWP9GQsPkr6lHyFUJdFUkmLoxyw9LKZtRI3Irll5alxhLkf9WIP/AJGQVRd8O0pN2lw5j7KUVkm2y525XmPV7dvjCw/8zWn+A27Mzh77ws/i97Qi8rzDo1uvwhY/+YrP+A3zmcffen4vc0Loi5bl6PcL/wBOHR/mdx+qtm/DtKMXFx5j7LBrJNll0x8rxfbeaT9J9H6owgPzq7FomjjxEY54+t1E6okO1SVlw6KHPhRomeulQCfiep+ddBrQ0WaLBQk3zXVWUSiJREoiURKIlESiJREoiURKIlESiJREoiURKIlESiJREoiURKIlESiJREoiURKIlESiJREoiURKIuSeWYNhI0ZdtzIVPr7ug/t39KlaIyOs4g91/r9FjFeP0m4zjwEx5+N8e2j4VtqQ27Z/4/ylyvSCeYsA0SquNz4mog4GwXRuOu+R8K1c2IDBxJ7v5TFdtRLKURKIlESiJREoiURKIlESiJREoiURKIlESiJREoiURKIlESiJREoiURKIlESiJRF//9k=" id="366" name="Google Shape;366;p49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" name="Google Shape;367;p49"/>
          <p:cNvSpPr txBox="1"/>
          <p:nvPr/>
        </p:nvSpPr>
        <p:spPr>
          <a:xfrm>
            <a:off x="0" y="6534364"/>
            <a:ext cx="9144000" cy="32363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b="1" i="0" lang="en-US" sz="1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Группа разработки Oracle				                 2014	    	 	                                    Зацепин Сергей</a:t>
            </a:r>
            <a:endParaRPr b="1" i="0" sz="15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8" name="Google Shape;368;p49"/>
          <p:cNvSpPr txBox="1"/>
          <p:nvPr/>
        </p:nvSpPr>
        <p:spPr>
          <a:xfrm>
            <a:off x="0" y="72000"/>
            <a:ext cx="9144000" cy="576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Установка и создание базы данных</a:t>
            </a:r>
            <a:endParaRPr b="1" i="0" sz="31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0"/>
          <p:cNvSpPr txBox="1"/>
          <p:nvPr/>
        </p:nvSpPr>
        <p:spPr>
          <a:xfrm>
            <a:off x="179512" y="836712"/>
            <a:ext cx="8784976" cy="58326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SQL*Plus.</a:t>
            </a:r>
            <a:endParaRPr b="1" i="0" sz="3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Самый древний клиент для подключения к Oracle. Консольный, но есть и win-версия. Входит в любую поставку. Только для true-ораклистов. В принципе через него можно все, даже дебажить. Но говорить, что это удобно по сравнению с другими клиентами, тоже самое, что хвалить vim против Word.</a:t>
            </a:r>
            <a:endParaRPr/>
          </a:p>
          <a:p>
            <a:pPr indent="-342900" lvl="0" marL="342900" marR="0" rtl="0" algn="l"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Хотя именно администрирование через него удобно. Как ни странно. ИМХО.</a:t>
            </a:r>
            <a:endParaRPr b="0" i="0" sz="3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data:image/jpeg;base64,/9j/4AAQSkZJRgABAQAAAQABAAD/2wCEAAkGBxQTEhQUExQWFhQWGRwVGRgYGB0XHxwaHhwWHRgeHRkgHighGx0lHRkcITEhJSorLi4uGh8zODMtNygtLisBCgoKDg0OGxAQGywmICY0LCw0MC0sLCwsMCwsLSwsLDQsLCwsLCw0LDQsLCwsLCwsLCwsLCwsLCwsLCwsLCwsLP/AABEIAOEA4QMBEQACEQEDEQH/xAAcAAEAAwEBAQEBAAAAAAAAAAAABQYHBAMIAgH/xABKEAACAQMCBAMEBAgMBgEFAAABAgMABBESIQUGMUETUWEHInGBFDJCkSMzUmJyobHBJTVTVGNzgpKTsrPRFiSDosLS4RUXQ8Px/8QAGwEBAAIDAQEAAAAAAAAAAAAAAAMEAQIFBgf/xAA/EQABAwICBggEBQIGAgMAAAABAAIDBBEhMQUSQVFhgRMiMnGRobHwBjPB0RQjQlLhYvEVNHKCktIWskOiwv/aAAwDAQACEQMRAD8A3GiJREoiURKIlESiJREoiURKIlESiJREoiURKIlESiJREoiURKIlESiJREoiURKIlESiJREoiURKIlESiJREoi8551QFnZVUdSxAH3miKLk5mtx9V2k/q0aQf31GkfM1UlrqaLtyAc8fAYqRsT3ZBczczk/VtpvixiUH7nJ+8VRk09RNycT3A/WylFJKdi8m5jn7W8fznI/ZEah/8jpdjXeA/wCy2/BSbx75IvMc/wDN4/lOT/8ApFP/ACOl2td4D/sn4KTePfJeo5nI+tbS/FGjYD73U/cKlZp+idmSO8fa61NJKNi6I+Z7c/WZo/PxI2QD+2Ro/XV6LSFLJ2ZB429VE6GRuYKlLa5SRdUbq6+akMPvFXFGvWiJREoiURKIlESiJREoiURKIlESiJREoiURKIlESiKL4hx6KJigzJIPsRjUR+kchU/tEZ7ZqrU1kNMLyutw2+C3ZG556oVW49zeYx+GnS2HZE/CSH5lTt8E2/KrlN0jWVp1aGIkfuOX/UeJ7lYMMUWMruSofEef4Q2YYGlcdJJ2LH5ZLNj0yKuM+GquoxrJ+TcfsPIqI10bPlM5lQd7z1eydJBGPKNAP1tk/rrqQfDGjos2Fx/qJ9BYeSrvr53bbdyipOKXMmczTvgEnDucAdSQDgAV1I9H0kXYiYP9oUDppHZuPiVxNMx6sx+JJq0GNGQHgo7nevW4jlico4kjcYyrakYZwRscHfI++sarHDIHwWbkLtae9gAZjdRKehbxEB+GdjVZ9FRzYOjYeTStxLK3JxHMrus+eL2P/wDKHHlIoP6xg/rrmz/DWjZf/j1T/SSPI3Hkp2V07dt+8Kbsef4y2Z7co3TxIGKt94KsB8GNcp/wxU0+NFORwdl5XHi1WBXsf81ngr3wDnHxPxNwk/8ARy+5IPgwAOPUq2fOqcldX0OFbDh+4ZeI6vLBStihl+U7Hd7xVrsOYIpGCNmKQ7BZMDUfzWBKufQHPmBXTpa6CpH5TrndkfD65KCSJ7O0FLVbUaURKIlESiJREoiURKIlESiJREoiURKIuXiF/HCuuRsDOB3LHsFUbsfQVo97WNLnGwG0rIBJsFSuZea9K6ppDbxH6san8LJ8WX6vwTp3bfFcQ19VXSGGgb3uOQ+3PHcFa6KOIa0x5LMeMc9SuNFsot4vzcaz8T0X5b+tdih+GKeI9JUnpH8ez4Znn4KrLXvd1Y+qPNQ/C+BXF1JEFU5nYqkkmVV2ALH8IQdRwD0zXoy9kbbDIbBs5KlqlxupWThnDrYkXFxJdSqSDFbL4aAjYhpn3O/5IBrQPlf2RYcfss2aM14tYxPwkTogEsV0Y3bu0bplMnvgkCs6xE2qciEsNW66fZkNV1LH/K2s8fxyoP7q1qcGA8Qsx5qoKcgfCrO1RrXOYSLe74rxDSGlg+jwwahkLJJHGC+D1KgjHzrnR9ZjI9huT3Aqc4ElQPLfEeKviZ0uLy0clZYziVXXcOAhPukdsAbjyqWRsI6osDsWrS845hcfL1lbxxcQup7fxIoSIY4ZSVOt5OjMN1dVABPUZNbyOcXNY04nHBYaBiSuK5/+mSozRm5tZApKxti4jYgHCh9nGTtltq2HTA2Nj5FY6pUde8EnhhguXTTHNvGwIztnG3UEgZB8q3D2uJZuzWLEWKl+Dc7zRjw5wLiE7FX+tj0bv8Gz8RXnq/4Zppz0kH5b94yv3bO8W5q5DXSMwd1hxWm8r82B1zbyeKg+tBIcSJ+ixOfk2VOwDKBXDNXWaOeI65t27Hj3j5O33VsRxTDWiOO73/ZXjhvEo51LRtnBwynZlPkyncHv6jBGQc124pWStD2G4O0Kq5pabFdlSLCURKIlESiJREoiURKIlESiJRFGcZ4wsACga5W+pGDjP5zHfSg7t8gCcCq1XVxU0evIfue5bxxuebNWWc3c5CBzhhNd4wWxhIgeqqudv0c5OBqJwK5tJo2p0w4TVF2Q7AMz7/cR3BTSzsphqsxdv3e9yzjXLdTrrfVLKwTU7YGScDJ6Ku/yr2sMEVNFqRNs0bB7xPFctznPddxuVYbNrTh8gW6tpLi6R8SpIQIo1DdUUZ8UlMMNW246Vg68o6psPP8AhZFmnFevPl9cw8QSQzNLGpS5tTnCeGTqQKowoxjSSBkgb9axA1jo7WtsKPJDlJc439pazrNDZRytdoLpZZ2LoDISSFhGATnc5PU1pC1726rnWthYfdbPIByTgPDrq5t+IrPF4P0pUmiZ1ECGSJgdgcaQQRv8etJHsY5pab2w34FGgkG+1ePKdhBw+6juLi/tfc1AxwlpyQysvVVwOue/SsyudKwta088FhoDTclQTcL4ainF/LIQPdC2jIM42BLN0+VS68pPZHitbN3+SnOI81W1xc38chcWd54REgQlopIlQK+jqVypBHXAFRNhe1rSO0L8wVnWBJ3FfzlK2srS7hlk4ikihtliV1GcHDSs2Aqjrjck4pKZHsIDPH6LLdUHNSiyX0XD4JLBWczSzXVw0arL9c+4jR7k+5jIxsVrT8syESbAAFtjq3aq5ak8TuYrZ7aCCTXqmlijMLeEoJk1rnAOO+2+KmP5LS4EkbBnitB1jaykubONC94fNIoxFBfKsK/kweAUTA7ZI1Y/ONaRR9HIBtIx77rLnXbdRvGOWiotLOCBpL4xme405JXXgpGd9K6R1J7kb71uyW+s9x6uQWpbkBmoziPAr2wZJJIpITn3ZAQRny1KSAfQ9aO6GpYY3WcDmCg1mG4wVz5T508Z1WRhDdD3UlH1X/NZehyfsnY9QVOMeNrdE1Gi3GooutHtacSPuOOY23C6cVSycakuDthWrcF4yJso40TKMlc5DDpqQ/aXPXuCQD1BN6irYquPXj5jaPewqOWJ0ZsVLVbUaURKIlESiJREoiURKIlEUZxziwgUBRqlfIRM4zjGWbyRcjJ9QBuQKrVdXHTRmR/9zuW8cZkdYLH+debTEXhhfVcN+Om7g/kr5Y6YGy/Ek1S0VoqTSEgra0dX9LdhHHh/7ZnDOSoqBCOiiz2n37Co1nw53Rpykht43UTOmCVDHfr3x3O2SM9a9oXAHVGexcu21XLmPkyxBj+jXnhiZBJF9J/FSDbOmcD3SCcFWGd6rxzyY6zct2Y5KQsbsK6uM8tXV1agzQkXtqnuyDDrdW46YdcgyJ5Hcj47aslYx3VPVPkfsslpIxzVabikU/DRDM+J7VwbckE64nPvx5AONJGrfA2UedT6hbLcZHPvWlwW2K/tjzvcw28UMQiVoQwSYxh5FVm1FVZshR8uw8qw6na5xJ27NiB5AUFxG/lnbXPI8rebsW+7PQegqVrQ3BostSb5rmrZYXtb2kjjKRu481Ut+wVqXtbmQs2JX5ngZDh1ZT5MpX9tA4OyN0yXnWywvW1uXibXG7xt+UjFD94INYIBwKzkpx+dLxkkSSXxDJEYNbKNaoxBcKwwfexg5z2qLoGAggcVtrlTHs3vbZY7tLtlCKYblVJwXaEyMVUdz9Xbvmo6lryWlmeI8VtGRjdevNHG5IrSHQSs/EQby5kU4YqxxFEG6hFXbH5vqaxGwOeb5NwH1KPNh3qF5J4skTyw3EmLSaKRZEbJUtpJQgfZfUBhtv2VJMwkAtGIstWm2ByXFJytdLZreNEfBbv3A7OV7ITsG9PIgncTM19QHFY1Ta6tHJvNmrRBcOVdSPAnz7yt0AJPftk7EEqc538jpfQ76Z5rqEWIxc0ZEbSBu3jmF0aapDx0UvIrZeBcW8UFJAFmT6wHRh2dM76T5dVORvsTLRVsdXFrs5jcfeR2rEsRjdYqWq4o0oiURKIlESiJREoi5uJXywxtI+cL2HVidlUDuSSAPU1q97WNLnGwCyASbBZFz1zQ8AYAj6XMPeI3EUe+lVPpk48yWbviuNo2kdpep/ETD8lmQ3n3i7kFYnlFMzUb2jnw97Flde8XIUty1x6Szl1qA6MNEsTbrJGeqsP2Ht8CQY5Iw8WK2a6yvK2Fu9v4Svnhtyxa2lbc2V1/JyeSMTj1z66jV1nB1/1DMfuG8KTVBFtnoqJwzjt1aFlt7h4xkqQjakPUEgHKn0YDNW3Rsf2gow4jJRjMSSSSSdyTuSe5Jrdar+URBWFlagvKVlGFb8ZsCdUgz2IYL0P6ODkHv0Pzs6f0lI8t7OOFm4cQT9cMeGI7Qo4Gi+fNWy04pcSMkVtJCilMR6VUKxHXOFbSyjHu4APX0HSpKuSpbY9V4PWBGzhwO/G3goZIww7xsVqu+HAxrE0azg7MZsN9+1dIG2SgWHe1LleOyuFMG0Umfd/IcaSVBPbDAiurSTF4IdmFWkYGnBUqriiSiJRFZbDjtvJbx219FI6w58GaFlEiKxyUIb3XTPTPSoHRuDi5hzzByW4cLWKnY7Hh8cMV69s6WyErDHI+qW7kz1cA6EjUg9OuN9sBoy6UksBx27gPutrNtdfnjvFbhJ//AKpbSme2l/BsrDaMd7eaMbBd9j0Oc9TljGNLeicLEe7hCT2gqhzA9s0pa1V0iZQxjfB0Oc6lU/aQdiasR64HWzUbrbFe+QuZWl0RM+LmH3oZD9te6t+VtsR3GD1XI8Tpehdo2f8AG046h7Td1/odm48DZdWmlE7OifmMiti4TxFZ4w4BB+qynqrD6yn4efQggjYiupFKyVgew3BUDmlpsV2VIsJREoiURKIlESiKgc5cwKviTNvFbkpGv8pNurH5HKDy/CHpiuDXmSuqW0EJ4uO4Z+Qx77BW4rRMMzuSwq+u3md5JDl3OSfX/YdAPIV7mngjp4mxRizW4D3v3rkPeXuLjmVY7/liOWD6Tw52mjVR40LY8aI43JUfXQ4JyOnrg4w2Uh2rJhuOwrJbcXaoTgfCpLqZIYgCzb5Oyqo3ZmPZQO/wHUipXvDBcrUC5sF+EvZY0lhSU+FIQHCnKPpPun1HcHbIxTVBIcRilzkuStlhKIlESiL08dvym+8io+iZ+0eC21jvWj+xxPpE7rKocRAOC25Gc43651AEfOudWwsYQ5osp4nk3BWx3btHGTqBwScscZBJ2z2O+B8qpqVZR7ZbdhBbsdRXxT75IO5jAxkdvd777GrtCeue5QzZBZRXUVdKIlESiKf5c4+Ila3uVMtnKcvH9pG7SRH7Lj9dRSR6x1m4OHvFbtdbA5Li4kRA80NvcGWB9OWXKiRRhl1L5qTg+oNbN6wBcLFYOGAKj4kLHSoLMeyjJ+4b1ucMStV2S2txbNG7xywuffjLoyE4PUBgM/8Az61E9sczHRusWnAjvWwLmkEYFbJyZzKrqlwNlfEVwv5DjZX+AJAJ/IYE/UrwlM1+jK11FIeo7Fp78vHI/wBQwzXXeRPEJRmM1pFd9VEoiURKIlESiKL5jvjFDhDiSQ+Gh8iQct/ZUM2O+nHeqtZUimhdKdnmdi3jZruDVg3tD4oHmW3j/FW40483xvv3wNvjqqT4YoTFTmqk7cmP+3Z45+C1r5dZ/Rtyb6r05DsLOeOeOaB5rofhIkWUxF0Ue+qEbGQbnDddumDXfnc9pBabDbgqjADmpThNhYxxi/t7u7sSsngqZkWUFsZZQqbuuBvn91RvdIT0bmh23BbADMYLm5z5igVHishFruAGup4QVV+vuIpOUDH3mHrjJya2hjde774ZArD3DYqHVpRJREoiURKIpnlfl2S9l0IQiLgySN9VFzjJ9fIVDNMIhc5rdjS4rfuVeXorGMJDjw2wS5Hvu5AA1bdOpHlnHx48kjpDdytNaGiwXbfgvIgxqTGQQM53GpWPTTtq7ZKgVosqp+0y2E3DZ9DArEUdFA3GMFh07JqP356VPSu1ZR4eK0kF2lYPXaVRKIlESiJRFJcE4lHAzNJbRXGRhRLqwp88D63wPpWj2F2RI7lsDbYtE4Fxae/t1FrNFYNCx+lCJEjXwDkrKhIJGnSVIz13+NN7Gxu6w1r5X37lK0lwwwVK535oF3MqozfR4RohDsSzDbVI5O5Z8A79setWYIdQX2nNRudrdy9OQuLiG48N94p/wbA9MnZT950n0b0rifEmj/xVJ0jO3H1h3bR9RxCtUM3RyWORw+y3zle8LxmNzl4ToJPVlxmNvXK7E/lK1UdHVYqqdsm3I94935qaaPo3lqmavKJKIlESiJRFQud+MiMzy9rZPDQecr6Sfj1jGe3v1wNItNbWRULcibu7v4APiFbhIiidKeSxfl7hRu7gIz6Fw0ssp30RqNUjnzP7yK948iJnVHAD0C5ABccVYrPliO4Am4RPMZIHXWs+iNkzqKSK4wunKnY7+fkYTKW9WYCx3LYNvi1SHtMs53tre4nUQPGxhkh2CtI5LmWIrkNrwSwzkY+OdKZzQ4tbjx+hWZAbAlZxV1RJREoiURWOy5KupYoJlVPCnbQjF8YOWA1DGQCVO+/riqr6uNpIN8FIIyRdel5yp9EuFiv3MalBIWhxJhSWG+cfknzqpNpRjCABn72LoUmiZqlj3stZueNt/LYta5K4nw2GNLezJYyHbIw8jYJOdWNwAeuAOgqm6cSuuTco+jmhbdzCBhs35Yqw3FxrPuksp0g5OlVYkYBIGoNtj80sPMUUKrDe0W2R5EOVMfuaMfX0ZB8MdgTsc4wMVCahgvfYuk3RNS4xgC+uLjHIcd3vau234pHcRRyrmSMkRNt1LLgxOM+8cO3vHA1EY6mpGPDhrBUp4XwyGOQWIWS+0nlyO0uCIFKxlPEMbHdDlgQDuCu2Rv5jO1XBpMRkNkF77VvT6KkqY3yxkdXZvzy8FVJIWUKTjB8s+Wd8ipKTSbZ5ej1bc7qSv0JJSQCYuBBI2EZ96/FdNcVKIlESiK9cn3kTWc0UkbLBCDcXZRveuPeC28IPVUznO/b1NVZmu1wQcTgOG8qVhFlzvz9chfwNvbQ22dAjEAZOmdLOR7zY32we+Kz+GYcySe9Y6Q7FHc32kQ+j3MCeFHdReJ4Y6RyKxSQL+bqGR/8Ayt4icWuxt6LDwMwtR5D454i205P4wfRpf0wfcJ/t7D+urw1PH+A0nLSfpd1m+o8rjkus93TQNk2jArSK7yqJREoiURedxMERnY4VQWJ9AMmiLCvaTfEQwRHZpWa4kHqSTj4anOP0RXM+GmfiKuesP+kc/wCAPFTVx1I2Rc1G8qGFLW4W4eW3+mARR3Ph+ImlGzIux1btgNtjA6ivWS6xeNXHVxsue3I32qS4ly1NDwzw7XTdrNKZZ5bc6xoQYhQqPeIyS5GDgg71o2VrpbuwtkDxzWS0huCoktxIVEbO5VDsjM2FPQ4UnCn5VaAGYUa8aysJRF/VGSBsM7ZJwPmew9aIrYns14kQCLcEEZBE0RBHYg66r/iot/kVJ0blcuFWXGoLH6Gtmh0kmOQzRAx76gQNW5Dbgk1TeIHv1tbyKlbrgWso/mTgPGr1o3ls4hIilCyyRjUM5GR4m2Dnp+UarT0tNL+sjkujo/SdRRFxa0EHYfVR3BeSeMW0sUqW6kxMGAMkWNu20gON8Y8qz+EpA/Xa4398FmTS1XJAYHgFp8sb2GOQyHBWNl5g8SV1toVWXGqLVEUzjGcGTOojqc74HlU4ZTWxcffJc28m5VKf2e8XcgtDlgdWrxYsk7jJOvfrv51CKSj1nOc4m+z2F0xpitETI22GpkdvO5OGOVlM8L4BxyC2mt0t00THUzF4tQOFGVPiYU+6DnGQd63igpIxYONvfBVKqrqKmTpJAL5YcFzcY5V45csjzQqzonh6i8IJXORqw4zgk4P5xrWamo5c3Ee+5TUOkqqjv0dsd/8AcKKHs04ppC/R/dHbxYf266kZFRskErSbjvWkmkKySA07zdvcMMb4cP7IfZnxP+bD/Fi/96vfiot/kVz+jcqnLHpYqSCQSMqQw28mGxHqKnButF+KysJRFNcrcVWF5ElRnguEMEqrgNgkFWXO2pW3GfWopWFwBGYxWzTZWu64JDbW13Z/SjdSy6XighhLvFKucM+lmVCVOlh5dKgEjnua+1gNpOBCkLQAQo7mDgPEZohPLbCCC1gCqmQuEQe8QmS2Scscgfq33jkiadUG5JWrmuOJC9fZnclhcW4OGYCWM+TrgaviDoPyry/xVGYnQ1rc2mx7sx9RzV/R7tYOiO3H35LeOHXYlijkGwdVfHlkA4+VXwQRcKJdNZRKIlEUPzbJi2df5QpF8ndVf/sLH5VUrpeippH7gfHIeakibrPAWA+0W8130nlGFjHyGo/rY/dVz4Yg6LRzDtcS7xNh5AKGvfrTnhgrBxrhFq0FjbSXqW08EAYpJGxTVMRIxMg2U5x18q6jHv1nODbgn0UBaLAXUZBylxC3zPZyxyKo1GS1uFPujfLAlcjHbBrczRO6rx4hY1HDEKp3Ny0rtI7Fncl2Y9SSck/fVgAAWC0vdeVZWEoiURfRnspnZ+F22o5wGQfBXcKPkAB8q41ULSlWo+yFbqrqRKIlEX8Y43NEX4gmV1V1IKsAykdCCMgj5URelESiJRFXfaHOycNu2UkN4TDI9dj+o1NTgGVt1pJ2Svmeu2qiURKIv4RRFovH+brm3j4fJbuIreSBJGjjRFDSRtiZSdOcZGMZ71TjgY4uDsTf+ymLyLWX6dvD48yuxaC61JlmLZiuY8qBnookIGPzaZ09xmPUfwmT1WeUJDb8QiVjuJGgb1Jyn+bFUtPwifRsvAaw/wBuPpdSUbtSdvgt/wCUZPwLJ/JyuvyJ8RR8lkA+VcfRUvSUkbuFvDD6K1O3VkIU3XQUKURKIq9zacm2X+lLH1AilH+ZlPyrjaek1aJw3kDzv9FZpBeUL524xKJLqZmOFaZsnGcLrIzjvgdq9do+PoqSJg2Nb6LmzO1pHHiVZeK2lldStM/Fx4jYyZLR06KFHQ4GwHSt2mRgsGeawdUm914cZ5Ha2tTeLdRPGcKuFeNn1ED3Q31hvnywDWWVGu7UIQssL3VRqwo0oiURKIvof2Pn+CoP0pf9V649Z808vRWouyrnVZSJREoijeZbrwrS5k/Ihkb5hGIosgEmwUb7N7nxOF2LeUCJ80Gg/rWiEWwVkosJREoirHtNP8F3f9X/AOS1PTfNatJOyV82V2lUSiJREoitPDL6zls44L2WZPBkkaMQxhm0vpLAux041Z2x261A5rw8uYBjv4LcFtrFTvBeD8MuA0ri+NvEArXFzLGiKBsqLpGpj2CL0z2yKikfM3AWvuAWwDDiqVeTwpdF7YMIFlDRhuulSCM5Oe3epnxmSEsfmQQeYstQbOBG9fQnKkg8W5QeUUv94On7IRXhvh1xNIWnY4+gXWrB+ZfgrLXeVRKIlEVZ5pb8Pbj+jmPzBgH7zXA+I/8AKtH9Q9HK3RfMPd9l872lt406x61TxJNOtzhV1NuxPkOte8HUjHALkZuWlx8p/RQPoEUF5PjP0iaaMqp/o4NWPmxyPWqfT6/bJA3AepUupbJU7m7g3ElP0i/Vzk6RIzowyfsqFY6Rt0AA2q1FJEerGo3B2ZVZqZaJREoiURfQvsd/iqH9KX/VeuRWfNPL0VqLsq61VUih+ZONfQ0EzxloFP4ZlyWjU4w+gD3kH2sbgb4ODRF+eNzNPYySWcgLlPFhdGyGZffQZHVWKhSO4JFEVb5h5mju+BSXMewlRUK9SrM6o6n1BJH66jlNmE8FboY9eqjbxHkVyeyfjccPAxLK2EtzJqPpnWAB5nWAB3JFbNOCimb+ZYcPMBWrke6lms47iY+/cZuNOchEc5iUeQEen55PetlCvbhPMKXM0iQDxIovdecH3PE29xPyyBuxGwyo3JOCKZoiq/tP/iu7/QH+ZanpvmtWknZK+ba7SqJREoiURWfkbgtrO8j3dxHFHEARG7iPxSdWBr6hRjfAJ3HSoJ5HtADBcnyW7ADmpnmCCG5KiXitpHDHtFBbxPIkY/NAIy2OrHc79OlRxlzMmG52k4rd1jmVSeM28SOywTePHgYk8MxZONxoY5GD3q1GSe0LeahcvoPlFszOfyoIj9zSf+1fPtA4dM3c77rtVf6e5W2vQqmlESiKs80r/wAxb/1cw+82/wDtXA+I/wDKtP8AUPRyt0XzD3fZfP8AwK3R72COVdUbzpG4yRkM4U7jcda92XHotYbr+S5FutZSNhwKF7jiUTp+IhuZItyMNE3u/H3c7GsOkcGsIOZF+aAC55r8cPiVuFXZ0jXHcQMGwMhXDrjPUDI6UcT0reIKyOyVXamWiURKIlEX0H7G/wCKof05f9V65FZ808vRWouyrvVVSKKHHrV5Gt2ljEoypik9xiOhwj4LKfMZBoiyvikk/L13mHL8OnYssbE6UbqyZ30EdQ3cdc6donktNxkr9OyOduo42cMj9+HHMcRlS24uUa5toc/RbiXxwrDBQqSRsNumlT2OkEdKrSygxutkuzRUZZVRF4s4A3HcCL+hvtvwUVw/i7G0WxLaIZJ1lcjJOCqKdgNwoXON8k5+yKl1tmy5VHoRbWGLi0ADvGJ9BzJ2LR7vj1xxiccPsg0FmoAlYdRENjqI23GwQd+pO+ndrzIcMlWkp2Urevi/dsH3I27AcMTlpNpfWFhHFaRyImkaUhQ65G7k+GuXYk5JOO5JqZc5WKiKre1H+K7v9Af50qem+a1aSdkr5urtKolESiJRFZuWoIIraa9uIhPokW3hhb6jSMpcs/mFQZA77+mIJC4uDGm20ngt2gAaxXSnO6P7tzw+zeHuI4vCdR30ODsQPh8RWPw5HZcb991nX3hQ/OPCFtbl442LRFVliJ6mN11Ln1G4+VSwPL2gnNaPFsFu3KC4mYfkwRD72k/9a8DoHHpnb3fddmr/AE9yttegVNKIlEVe5tGDbN/SMh9AYpD+1APnXG0+zWoidxB+n1VmkNpV89XTeBfM2PxVwXwPJZNW3yFeuon9NRxuG1jfNq5so1ZHDcT6q4tzNZxtJeLwyf8A5nxYzI85VX1/jVUAEfd086dE82YXjC2zwWdcZ2X54yv8HS/RLS2WCURPM0F087x6TrTxEZQVxkg9cZNGfMGu43F7XFvBD2cAs8q4oUoiURKIvoL2NH+C4v05f9Rq5FZ808vRWouyrZd8Vgi/GzRJ+m6r+01VUgF8lUebeM8GuovDupYpR9koGkZT5q0YJU/Dr3rQyMGZCtMoql/Zjd4FY9x4lNUFrdTXFo32ZcpowQV2bYnvqCg9tqqvmYMnfX34hdqm0fUG3SQi++4afI+ocoi0iePBk06QCAQclc49Pq7fL4dK73NfcNz9f5XYp4pqch01tUAjA3Lb24dnDjbuGHHw63cplNIyoXUTg476Tg4+NSyvYHWd771RooJ3x68VhcAXJseOqbHmfDeJfgYkX8C88kFux1SGE6y3QY06lB22Gc4675NbNnYTi427lDPo2oDbtiaXb9YHwDrC3cL8VrfJ/HeCWSaYGMbt9eSSKQu36UmnHyBA9KstmjORXFl0fVtN3MPr6XVwtucLCQ4S8tyfLxUB+4nNSAg5Km5rmmzhZRntMuFfhN0yMrKVUZUgj8YgO4qxS/NaopOyV86V2lUSiJREoinuXOMxRxy211G0ltMVY+GQHjkX6rpnYnBwQeo+YMUjCSHNOIW7XAYFcnBoLZ7jTO03g+8VEa6pHwRpQDoCVzk9sVs8vDbtz8lhtr4ro5jvHur5i0Zi1MkKxEYKKNKIpB743PqTUVxDCXXvYE381ntPtyW9cqRfhrhx+TFF818R/wBkorxHw621KXHa4+gXWrD+ZbgrLXeVRKIlEUNzbHm2Zv5Nkkz5KrqX/wCzVVPSEXSUsjeB8sQpIXasgKwD2h2hjvpf6QLIPmMH/uU1f+GZ+l0bGP23b4G48iFDXs1ZjxxXXz+XK2Trn6IbWIRY+oGAIlHkJNXXv08q61PbrDbc3+irv2bl6ezS0cTvcsCtpHDKJ5GGEZChGjPRiWxsM9PhWKkjV1dtxZIxjfYqYnQfCrJUa/VESiJRFvvsghWThKo6hkZ5QysMggucgjuK5FZ808lai7Klbn2d8MfrZQj9BfD/AFoRVVSgkG4VY5k9nfBLaIyz5t07HxmJJ8lVixY+gBrUtClE0l8/G31WO8Z4fAxL2MVy0AOkSSqpBYnb3lQBfhkn1FQOwxyC6kFnWZg55yAA8z9sNt1xWtkjSBCVYAEnAxkjGQN9xv1qB8jgzWC6lPRxPqBE6xFiTYWuRbAZ4Y54LjhgJXIAIABO3TP7v2VK5+OJVGKA6l2gEAAnDK/09O7KU4RYRgrLcxTNak6WeABSD3GXUqxH5IOd85FbA772UUodb8st1t1sfA58r34LZ+VOROB3UYlt18cDrqlcMp8nQFdJ9CKnDQuU6aS9iforhZ8lcPiOUsrcEdzErH7yCa2UJN1G+0+FU4TcqiqqgJgKAAPwidhVil+aPexaSdkr52rsqolESiJRFYuFcwW6RLFccPgnVcjxFLRS4JJOZB9YjO3TsKhdG4m7XEeYW4cMiFZOYOKyWsKTcLWCKylAUTRR5lV/tRzO5Yhs9D386gjYHnVluXDYThyW7jYXbkqvylE1xxCEuSzGQzOxOSSuXyT3ywH31U07MINHSkbRqj/dh6Erekbrzt8fBfQHKMf4J3/lJXb5LiMfeIwfnXF0TF0dHGOF/E3+qt1DtaQqcroqFKIlEXldwCRHRvqupU/Agg/toiwn2lWRMVvMfrIWt5P0lJB+50cfOub8MP6CpnojsOsPT0LSpq8a7GS8lWuBc13dopSCXEZOSjKrrnzCsDg/DFeufCx+LguaHEZL88d5ou7sATzMyDcIAEQeXuqAD881lkTGdkIXE5qHqRapREoiURb/AOxb+LE/rJP81cis+b4K1F2Ve6qqRQV3wCyRnup40Zl1OZZz4mhdydJckRqB2XAoizK7t7rmC41Q5g4dGSiOwxqHRii/ac9PJRt1zqhcwvOOS6EU7aZhDcXnM7hu+9s8shjSl4KC9zPbg/RLaQQhmOS5c6V36E40sfLUPOq8zLscfeC6+jagCphYcyDfmCfSw4WO9Q9hw5xAt2QfBSVYXZeo90Mw8t1OxOfqn0qQtvnldVRPqHqGzw0EHhjceh7gVo1jFPwG6EjZl4bcYDsoyuD9VtO+lh109xkDO2mRoLDY5e8/eKpzvjqW67RZwzH/AF4cM28W5agOVbKRluYY1jkIDLNbnwiQcEElMB1IxswIO21TLnKw0RU/2tH+Crn/AKf+rHVik+aOfoo5eyV8612VVSiJRF/NQ86zYov7WEUjwzjUsCTRow8OdDHIjDKnIwGA7OvUGtHRtcQTmFsCQrP7M7bT9IucZ0J4aDzY74HqcKP7VeS+LJTIIaNubzflkPMnwXQ0c22tIdgW8cLtPBhjjznQirnzIAyfmd6vNaGgNGQUZN8V1VlEoiURKIs+554L4n0iH+XXxo/SRdIYegyEb11tXBrZPwNfDWjLJ3dkf/rl3K3E3pYXRbcx771g5BGxGCNiD2PevfAg4hcZelrbPI6xxqXdjgKOp/8Aj17VHNNHCwySGzRmStmtLjYZrU7Lkq0gtT9KCs+kl3LEaTjom46fef1V87n+I66prAKUkNuABYYi+bu/y811m0cbI+vn7yWTivpK46URKIt99in8WD+tk/aK5Nb83wVmHsq+1UUqhuP8BF2USZs2ynU8I28RgcqHbO6Dro7nGTgYJE5ld4rORbdfwhUQwqo2V3xHGcAe6qlgSegANEVd43yxHacEkto9xFGJC2N2dWV3Y+pIPw2Hao5ReMjgVcoJC2qjd/UPVQ3sm5fjuOCSRSjKXEj5+WlVYeoKZHqKywdVaVDiJbjZb0Vu5Ps2awW1u0DtDqtZAwyrqmyNv1DR6G+fmK3VZdHLPAWstcMb6rT60SMSXiJJ1IG+1H3Gd13G4IwRT1EVN9rx/gq4+MX+rHVmj+cOfoo5eyvneuwqqURfw0CLbuER+LbRM9lEEZARGCpIHb3WQDcb9e9fJK17oKt7WVDyQT1sRj3hxPDJd6Ma0YJYFAc0crWro7RR+BIkbSknUq4XG2nBU/FTtt1zXY0TpytZI1kr+ka5waMicdt8+RGPBV56aMglosRisxzX0NclbdyDwPw0toWG4/5qb9IEFAfUPpx/VGvAxyfj9KyVP6WdVvoP/wBHmuwW9DTtZtOJWmV3VVSiJREoiURRHMtkZItSDMkR8RQOrYBDr8WUkDtnSe1VK6lFTA6Lacu8ZfzwUkUmo8OWC+0DhQjnE0e8VwNYI6avtD55DfM+VWPhmvM9N0D+3Hgd9tnhke4b1HXQ6kmsMnYqd9mzJ4EnhKTdJIpYasaoyVAzk40gavgd+4zx/ioS/iGdKfyiDbg4A87nDvGGxTUOrqG3av5K/wANrvqfDORjONgD1CjsP1nvXi3y4arMB5954+mxdEN2lY7zxy6bSfKj8DIS0Z8vNPl29MeRr6loDSwr6frn8xuDuO53PbxXEqoOifhkVXK7yqpRFvnsTP8ABv8A1pP3Vya35vgrMPZV+qopUoiURcfGbbxbeaP8uN0/vKR++iyDY3Cr3snttHCbMd2Qyf32Zv8AyrAFllzi43KttZWqURKIqX7YT/BU/wClF/rR1Zo/nDn6KOXsr55rsKqlEVg5N4GLiUvJtbw+/Kx6EDcL88b+mfMVw9O6U/BQasfzH4NH15bONlbo6Z08gaBh7wWzW17HJ9R1bHYEZHy6ivlL43s7QK9A+F7O00hU/wBqXGvDgFup9+bdvSMHf+8cD4Bq9V8JaO6WoNS4dVmXFx+wx7yFzK+XVZqDb6Kl8jcH+kXILfiofwjk9Nvqj5kZ+CmvVfEWkfwlGQ09d/VH1PIeZCp0UPSSY5DFb7yrakRmZhhpiGAPURj8Wv3EsQehdhXN0ZSfhadrDnme8/bLkrE8nSPJU3V9QpREoiURKIlEWd858uq4ktzskuZIG/IkGSy/flgO6s4Gy1wKsv0dWNrox1Tg4d/3/wDYcVbjAmiMTs9nv3gsd4ZfS2NzqxiSMlXQ9x9pT6HqD8DXr6qmg0nSal7tcLg7jsP3HeFzGOdDJfaFsacZEsMUluQfGbQrN0Q4YnUPMaSNPc4FfKZaF9NM+KcWLcTbbla3A3vfcvSUupKC85AX45gW88eC5eLW1vLE9tKzMo3eViPckJ906jsHJOyDoDjAB3moqmopp21MIsdjd7dotu4nblitp6U1LLkWvkBnhtHAbznxxWR8d4NJaSmKUb9VYdGXsR+8dq+p6P0hDXQiaI942g7j9DtGK8xLE6J2q5R1XlEtG9knOkdoXt7htMMja1c9EfABDeSkAb9iN+u1OrgL+s3NSxPtgVuMUgYBlIKncEHII9DXKOCsr90RKIlEXPYWaQxJFGNKRqEUZzhVGAMnc7CiLooiURfxmAGScAdzRFi3td52juFFpbMHRWDSyDdSV+qqn7QB3JG2QMd66dJTlvXcq8r74BZfV5QqR4DwWW7lEcQ9WY9EXzP7h3qhpHSMNBCZZT3DaTuH1OxSwxOldqtWw8A4eIVMEOkRRNofUNTSMVVmYnIC51DsenYYr5XpCrfVSdPNfWdlbJouQAPfndelZBHTxNAvci/mRuxy5LmzDDHJcTANGmkxlwCyhchYwOzK+QD31Dfat4o56mVlPD2je9suLjwtnz3qerqjEzO2d7bSdvG42fdZLxS/ku7hpGBMkjAKo3x2VR8On3nvX1OkpoaCmETTZrRck+ZPvgvJPe6V9zmVr3JfLIREtuvSW5bzz0j+DY0/oq3QsK8ZHI7Stcap3y2YNHdl/wBjxsF1S0U8XRjM5+/JabXfVRKIlESiJREoiURcfFeHrPG0bEjO6sOqsN1YeoPyO4OQTUcsTZWFjxcHBZa4tNwsf595aaYNIq4uoRiVB9tfssvntkg9xlTuuBytE1rtF1H4KoP5bsWu3E/Q7dxxyKnqYhOzpWdoZhVDlLmL6M5WQa7aTHiJ1x5Oo8x+v4gV39NaIFdHrMNpG5H6Hh6Hhe9Sjq3QPuDgtJvI4vDjkUhomdBCsa5GCdTED7UjYZcnoD294n5w3pWSOjeCHAHWvnfIchgbbc9y9ZSzmW+qdhJJOeFh3AYG38Lz4vAt1FItyuUQkmRMfgW22Q4y+kD3z0ycYOCBPQ1UtDM19OcT+k5OHHdf9PjffXqKGOYNYMzlvPHhfYN2fHMeP8AltSC2Hib6kqbqw7b9j6fdmvpGjdKwV7epg4ZtOY+44+Nl5ioppIHarwomumq667Lik8IxFNLGPJJGUfcDitXMa7MLIJGS6v8AiW8/ndx/jP8A71r0TP2jwWdY70/4lvP53cf4z/706Jn7R4JrHep/lT2i3dvMnjTPNAWAdZDqIUndlY7gjrjODjHqIpaVjm4CxWzZCDiujnX2jXM1xIttM0VujFU8M4LgHGst136gDAxjvWsNKxrQXC5WXSEnBVg8zXn87uP8Z/8Aep+iZ+0eC01jvT/iW8/ndx/jP/vTomftHgmsd65rzi1xKNMs80i+TyMw+4nFbNY1uQCxclcdbLCneXeV5bn8ISIrdd2mfYYHXTn6x9eg8+1cbSmm4KHqdqQ5NGfPcPPcFapqSSdwDR74LRbaBLeN4LdVAUhTGy65JywGSdxhSufe6DB6BcV89qamarlE87sTtBs1gGwcb7MzxvdenpKOOFrbd+tewFt+832eGa67aNQHkMjrGq7y6tDKF6xzA5yy9n6479zVOu4tja27icG2uCTtb37Rl9JJ5hG3rAb7EYf6mncdoyvs2DM+b+Y/pLKkYK20W0a+fbW2e/lnp8Sa+kaE0OKGMvkxldmd3AcN+/uAXlqyqdO+5yVk5B5baPRcOmqaT3beM7dQfePltk57KCe+K42m9IPrpv8AD6U4frOzDZ3DbvNgrNLCIm9NJyHv3ZbNwbhogj051OTqd8Y1OcZOOw2AA7AAdqvwQMgjEbMgonuLjcrvqZapREoiURKIlESiJRFE8d4T4wDxkLMn1SejDujY+yfPscHfcGnW0UdXF0b+R3H3mFJFKY3XCxrnTlTVruLdCrqT48GPeVupIA775wNiCGGc7xaH0u+meKGuNiMGuOVtgJ3bjyK2qaYSDpYuYUFylzW9odJy8DH3kzuM9WQ9j6d/TrXW0zoOPSDdYdWQZHfwdw9O7BVaaqdCd4WoWssM0Ubxun0RF1kDuV3AcHoF+sQdycZ6b/Np4Z6aV0crSJDhyO0b75A5c8vRw1AkBczFzsL7r/XZwHl4wwmTXqXSkuX8N1DRNHsfex9STqxJ7n7WNs9J0TgWHFuFwbOB4bxs+ysTNjLdR3Wtgf3X55t2D6XVQ4nyOkp1WbMhYaxDMCNS7e8j77bjY5I1DOK9bQ/FL4hqVovbDXbv/qb9RyBXEq9EOjuWEHZnkd3vA2wKpvEuGzQNpmjaM9tQ2Pwbofka9dS1kFU3WgeHDhnzGY5rkPjcw2cLLkqytEoiURKIlEQmiKX4Pyzc3ODFEdP5b+4v3nr8s1zK3TFFR/NeL7hifAfWynjp5JOyFd+EclWtu0Zun8V3zpGCIgRjr59dtRwfKvHV3xNV1Qc2lGo0Zm/X/jlc8V1qbRVwXHG2Y/jMqZu55NbbJmBmKJglfCyo1hAd5I/dbbqHwMZ24DGs1cz1rXO3W3X3Ox5jFd6KOMMAGTgOBvuv+12I4EY5Lpmu4kUXEjsqxdJnwpkBPvKExkqdsbdhjzOIaeaaToIm3c79I2W2k7CNvmqc8ohaQ+wB2bt2P7v5us15x5ue8bQuUt1OQvdiOjP+4dB6mvomhNAx6Pbru60hzOwcG/U5nuXm6mqMpsMApHk3lTOm4uVOnI8KLGWkb7Pu+XkO/U4A3paa009zvwVFi84Fw2cAd+87O/KalpQB0suWwb1tPAOEGPMsuDMwxtuI12OhT8QCzfaIHYADTR9Ayki1W4k5nf8AwNi2mlMjrlTVX1ElESiJREoiURKIlESiJRFE8a4MJcSIdEyjAbsw66XHdc9D1Uk46kGnW0UVXHqP5HaPe0fwpIpXRm4WT82cl+KztEng3I954Tsr/nIem/Zhseh0nOKdDpeo0Y4U9bcs2PzsPqOGY4iyklpmTjXiwO0Kj8N4lcWMx0ExuDh0YbH0Ze/ofuNeoqqOk0lANezmnJwzHcfXzC57JJIXYYFX7g3MtvdRtECLeVyNUbn8G++XCHouvcHbO52PWvC6Q0FVUT+lA6Rg2gdYbtYZm2e0cQu9SaUY97TJmPHhjttmAfFWsK5fxZQEWNGwoOrrjUxOBsAuAB5n0rzl26uozEkjHL3xVu7dXo2YlxHDu28cVyIHZ9EhzrLNpcBo3i306RjIZdSZBxnfr1qe7WDXZhawuCQ4HbfHI45cFJIyIx5XGA4h22+yxxtyUM3KNrOXLQLEFLKZIZCoyv1j4ZGAM5Hfoa7EfxDX09gJNe9sHtucf6hiqNRo2nw1b3Nja2/LLDyCg5+RIDGJY7mVUOfrwl8ac51acaRsdzXXj+LJw/UkhaTwdbPde6rO0K/XLA7HDdt3Yi/JcjchdMXab5xmKQE4xnbr3H31aHxazbA7/k0/ZR/4NPsI981+zyCFxruxjGo6YHbC77tv7o2PXyNan4tB7EB3YvaMeGGKyzQ0rto3bM+GOPJS3/28t49GuSWVnOlVXSgY4J674AUEk57fKuc74uqpL9GxrbYkm7renotodFNcTrONhifTvzUlDwy3tsBLeOORWUM7gzkK4YIyHOTl1042IPbpnlTaSrau/SSktN8B1BcWuDbhjtXSp9GwDrNF8DbYbi1wb3tgb/VWWMloWyWOVYZddBPX7OBgVxSLSYW2ZG/mhAbIMtmRv5qGsrCRoUGlBGyiRBnV4Tac75AyjgkFR01Ebg7XJJoxITc3yOy+PqNh228bss0bZCbm4uDsuL8NozBOdthUVxbmu1tCwiJuJtRYANlYzpCYMncYGMbnzxtXaoPh+srbOl/LZxGJxvg36mw71xqrSgtqjE2thlnfHnuWfcW4tPeSgyEuxOERRsM9lX9/WvdUdDS6OhIjAaNpOZ7z7A2BcOSR8zsceCuXKvJXhsj3K+JM28duuD0xu3bbbqdI7k7V5mv05NXPNLo/La/LDhuHHM7AuhDSNiHSTch7/stc4JwXwz4spDTEY2+rGD1VM/rY7t6DAE1Bo+KjZqtxJzO/+OC1lmdIblTNX1ElESiJREoiURKIlESiJREoiURcfE+GRzqA43G6sDhlPmrdvUdCNiCNqjlhZK0seLhZa4tNwqHzXymrri5TWo+rcRjDJ+moyQPXdNiTp2riMpq3RjzJRO1mbWHHy294s7vVovinFpRY71mXG+Sp4Rrj/DwncMm5x6r3+K5Hwrv6P+JKWp6kh6N+52XI/Q2KpzUMjMRiPexePBOcLq291X1oNvDk94D0B+svwzj0qev0BRVnWc3Vd+5uB57Dzx4qOKqkjyOHFW3gfPdmCDJC0LY05GZEA2yFA3QbDYL2FeWrvhWtA/KeHjcbNdz2HmV0/wDF+kGrJf795zPNWC2ureeJYobmMqSTJhgHbJZj7p6amO+R0yO9cOakq6eQyTQuB2YG27MbhlY8Vfjro3SGQWJ2Y5bO/AZcV0y2En0e6jB1l9egnSCdaDOcYAOot5VUE0fTRuOFrXzwseZysrLZozNG/K1r57DzOVl++Jwv40TL4ukRyKTHpzktEVB1bY90/dWsLm9G4Ote4ON+O7vWsDm9E5ptckHG+43y7153MDlgwjnyUC6kkVWyC20ilgh65BAPVunfZj2gWLm55EEjkbX9Ni2Y5ttUubnkQSORtfvGGxdNzA3hxF3RZY8NqP1dWkq+2R7pDMPmPKtIzd7gxpLThYZ2vcc1D0zGOd+03HG17jngFB3/AB20UuZ7qMsQqhYcvp0NqGMajq1b5OBsNuuetT6I0hJYRQuAxxd1b3FttsLKF2kYYgAw5X43uLbNlsPqoviftOQZEELMfypDpH90ZJ/VXXpfgyQ41EgHBuJ8TYeRXMfpEfoHiqVxnmi5udpZSE/IT3F+YG7f2ia9ZQ6GoqPGJnW/ccXeOzlZUZaiSTtFdXA+Tbi4wxXwYupeQY2/NXqficD1qtpH4io6S7Qdd+5v1OQ8zwUkFFJJjaw4/ZaXylymqD/lU67NdSjOR38Mbah8ML6kjFeckjrtKuDqo6kexow8vq7HcFeaYqcWjxO/39FfuFcKjgB05Lt9aRt2byyfIb4UYAycAV2YII4GakYsFWc8uNyu+plqlESiJREoiURKIlESiJREoiURKIlESiKGvuXY2JaMmFzuSmNLH86M+6fUjDetUavR1PVD8xuO8YH333Uscz4+yVUOYOTFkyZ7YSf00GQ3xKfW+Q11z46fSdB/lJdZv7XfY4eBCmc+Cb5jbHeFR7v2fBiRbXCsR1jlGlh+lgZB+Kir0fxU6I6tZCWneMvA/QlQu0eHYxOB7/f0UDfcn3kedUDMB3TEn6h736q7MHxBo6Xsygf6rt9cPNVX0czc2+GKj9dxDtmeL0y8f+1XtWlqMbMd/wAXfdRddm8eIX7XmC5HS6m/xW/3rQ6KoziYWf8AAfZOnk/cfFfiTjU7dbiU/wDVb/et2aOpm9mJo/2j7LBmef1HxK8RDJKdleQ+gZz++pTJFCMSGjvAWA1zt581KWXKV5JjTbuo83xH+psH9Vc2fT2j4e1KD/p63pceanZSTOyb44KdtfZ9pI+k3CJnoie8x9ATjJ9AprjS/FYkOrRwued5y8Bf1Cst0dbGRwCu/L3JSJgwW2D/AC1zkH5IRqB9NKfGqMkela//ADMmo39rfsD6k9ymaaeHsNud59+iuNny2gIaZjMw3wwwgP5sfT1BYsR2NXqTRlPS4sbjvOJ/jlZRyTvkzKm6vqFKIlESiJREoiURKIlESiJREoiURKIlESiJREoiURc17YRSjEsaOB01KGx8M9KwQCLFFGycsRfYaWP9GQsPkr6lHyFUJdFUkmLoxyw9LKZtRI3Irll5alxhLkf9WIP/AJGQVRd8O0pN2lw5j7KUVkm2y525XmPV7dvjCw/8zWn+A27Mzh77ws/i97Qi8rzDo1uvwhY/+YrP+A3zmcffen4vc0Loi5bl6PcL/wBOHR/mdx+qtm/DtKMXFx5j7LBrJNll0x8rxfbeaT9J9H6owgPzq7FomjjxEY54+t1E6okO1SVlw6KHPhRomeulQCfiep+ddBrQ0WaLBQk3zXVWUSiJREoiURKIlESiJREoiURKIlESiJREoiURKIlESiJREoiURKIlESiJREoiURKIlESiJREoiURKIuSeWYNhI0ZdtzIVPr7ug/t39KlaIyOs4g91/r9FjFeP0m4zjwEx5+N8e2j4VtqQ27Z/4/ylyvSCeYsA0SquNz4mog4GwXRuOu+R8K1c2IDBxJ7v5TFdtRLKURKIlESiJREoiURKIlESiJREoiURKIlESiJREoiURKIlESiJREoiURKIlESiJRF//9k=" id="375" name="Google Shape;375;p50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6" name="Google Shape;376;p50"/>
          <p:cNvSpPr txBox="1"/>
          <p:nvPr/>
        </p:nvSpPr>
        <p:spPr>
          <a:xfrm>
            <a:off x="0" y="6534364"/>
            <a:ext cx="9144000" cy="32363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b="1" i="0" lang="en-US" sz="1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Группа разработки Oracle				                 2014	    	 	                                    Зацепин Сергей</a:t>
            </a:r>
            <a:endParaRPr b="1" i="0" sz="15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7" name="Google Shape;377;p50"/>
          <p:cNvSpPr txBox="1"/>
          <p:nvPr/>
        </p:nvSpPr>
        <p:spPr>
          <a:xfrm>
            <a:off x="0" y="72000"/>
            <a:ext cx="9144000" cy="576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Установка и создание базы данных</a:t>
            </a:r>
            <a:endParaRPr b="1" i="0" sz="31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51"/>
          <p:cNvSpPr txBox="1"/>
          <p:nvPr/>
        </p:nvSpPr>
        <p:spPr>
          <a:xfrm>
            <a:off x="179512" y="660672"/>
            <a:ext cx="8784976" cy="58326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data:image/jpeg;base64,/9j/4AAQSkZJRgABAQAAAQABAAD/2wCEAAkGBxQTEhQUExQWFhQWGRwVGRgYGB0XHxwaHhwWHRgeHRkgHighGx0lHRkcITEhJSorLi4uGh8zODMtNygtLisBCgoKDg0OGxAQGywmICY0LCw0MC0sLCwsMCwsLSwsLDQsLCwsLCw0LDQsLCwsLCwsLCwsLCwsLCwsLCwsLCwsLP/AABEIAOEA4QMBEQACEQEDEQH/xAAcAAEAAwEBAQEBAAAAAAAAAAAABQYHBAMIAgH/xABKEAACAQMCBAMEBAgMBgEFAAABAgMABBESIQUGMUETUWEHInGBFDJCkSMzUmJyobHBJTVTVGNzgpKTsrPRFiSDosLS4RUXQ8Px/8QAGwEBAAIDAQEAAAAAAAAAAAAAAAMEAQIFBgf/xAA/EQABAwICBggEBQIGAgMAAAABAAIDBBEhMQUSQVFhgRMiMnGRobHwBjPB0RQjQlLhYvEVNHKCktIWskOiwv/aAAwDAQACEQMRAD8A3GiJREoiURKIlESiJREoiURKIlESiJREoiURKIlESiJREoiURKIlESiJREoiURKIlESiJREoiURKIlESiJREoi8551QFnZVUdSxAH3miKLk5mtx9V2k/q0aQf31GkfM1UlrqaLtyAc8fAYqRsT3ZBczczk/VtpvixiUH7nJ+8VRk09RNycT3A/WylFJKdi8m5jn7W8fznI/ZEah/8jpdjXeA/wCy2/BSbx75IvMc/wDN4/lOT/8ApFP/ACOl2td4D/sn4KTePfJeo5nI+tbS/FGjYD73U/cKlZp+idmSO8fa61NJKNi6I+Z7c/WZo/PxI2QD+2Ro/XV6LSFLJ2ZB429VE6GRuYKlLa5SRdUbq6+akMPvFXFGvWiJREoiURKIlESiJREoiURKIlESiJREoiURKIlESiKL4hx6KJigzJIPsRjUR+kchU/tEZ7ZqrU1kNMLyutw2+C3ZG556oVW49zeYx+GnS2HZE/CSH5lTt8E2/KrlN0jWVp1aGIkfuOX/UeJ7lYMMUWMruSofEef4Q2YYGlcdJJ2LH5ZLNj0yKuM+GquoxrJ+TcfsPIqI10bPlM5lQd7z1eydJBGPKNAP1tk/rrqQfDGjos2Fx/qJ9BYeSrvr53bbdyipOKXMmczTvgEnDucAdSQDgAV1I9H0kXYiYP9oUDppHZuPiVxNMx6sx+JJq0GNGQHgo7nevW4jlico4kjcYyrakYZwRscHfI++sarHDIHwWbkLtae9gAZjdRKehbxEB+GdjVZ9FRzYOjYeTStxLK3JxHMrus+eL2P/wDKHHlIoP6xg/rrmz/DWjZf/j1T/SSPI3Hkp2V07dt+8Kbsef4y2Z7co3TxIGKt94KsB8GNcp/wxU0+NFORwdl5XHi1WBXsf81ngr3wDnHxPxNwk/8ARy+5IPgwAOPUq2fOqcldX0OFbDh+4ZeI6vLBStihl+U7Hd7xVrsOYIpGCNmKQ7BZMDUfzWBKufQHPmBXTpa6CpH5TrndkfD65KCSJ7O0FLVbUaURKIlESiJREoiURKIlESiJREoiURKIuXiF/HCuuRsDOB3LHsFUbsfQVo97WNLnGwG0rIBJsFSuZea9K6ppDbxH6san8LJ8WX6vwTp3bfFcQ19VXSGGgb3uOQ+3PHcFa6KOIa0x5LMeMc9SuNFsot4vzcaz8T0X5b+tdih+GKeI9JUnpH8ez4Znn4KrLXvd1Y+qPNQ/C+BXF1JEFU5nYqkkmVV2ALH8IQdRwD0zXoy9kbbDIbBs5KlqlxupWThnDrYkXFxJdSqSDFbL4aAjYhpn3O/5IBrQPlf2RYcfss2aM14tYxPwkTogEsV0Y3bu0bplMnvgkCs6xE2qciEsNW66fZkNV1LH/K2s8fxyoP7q1qcGA8Qsx5qoKcgfCrO1RrXOYSLe74rxDSGlg+jwwahkLJJHGC+D1KgjHzrnR9ZjI9huT3Aqc4ElQPLfEeKviZ0uLy0clZYziVXXcOAhPukdsAbjyqWRsI6osDsWrS845hcfL1lbxxcQup7fxIoSIY4ZSVOt5OjMN1dVABPUZNbyOcXNY04nHBYaBiSuK5/+mSozRm5tZApKxti4jYgHCh9nGTtltq2HTA2Nj5FY6pUde8EnhhguXTTHNvGwIztnG3UEgZB8q3D2uJZuzWLEWKl+Dc7zRjw5wLiE7FX+tj0bv8Gz8RXnq/4Zppz0kH5b94yv3bO8W5q5DXSMwd1hxWm8r82B1zbyeKg+tBIcSJ+ixOfk2VOwDKBXDNXWaOeI65t27Hj3j5O33VsRxTDWiOO73/ZXjhvEo51LRtnBwynZlPkyncHv6jBGQc124pWStD2G4O0Kq5pabFdlSLCURKIlESiJREoiURKIlESiJRFGcZ4wsACga5W+pGDjP5zHfSg7t8gCcCq1XVxU0evIfue5bxxuebNWWc3c5CBzhhNd4wWxhIgeqqudv0c5OBqJwK5tJo2p0w4TVF2Q7AMz7/cR3BTSzsphqsxdv3e9yzjXLdTrrfVLKwTU7YGScDJ6Ku/yr2sMEVNFqRNs0bB7xPFctznPddxuVYbNrTh8gW6tpLi6R8SpIQIo1DdUUZ8UlMMNW246Vg68o6psPP8AhZFmnFevPl9cw8QSQzNLGpS5tTnCeGTqQKowoxjSSBkgb9axA1jo7WtsKPJDlJc439pazrNDZRytdoLpZZ2LoDISSFhGATnc5PU1pC1726rnWthYfdbPIByTgPDrq5t+IrPF4P0pUmiZ1ECGSJgdgcaQQRv8etJHsY5pab2w34FGgkG+1ePKdhBw+6juLi/tfc1AxwlpyQysvVVwOue/SsyudKwta088FhoDTclQTcL4ainF/LIQPdC2jIM42BLN0+VS68pPZHitbN3+SnOI81W1xc38chcWd54REgQlopIlQK+jqVypBHXAFRNhe1rSO0L8wVnWBJ3FfzlK2srS7hlk4ikihtliV1GcHDSs2Aqjrjck4pKZHsIDPH6LLdUHNSiyX0XD4JLBWczSzXVw0arL9c+4jR7k+5jIxsVrT8syESbAAFtjq3aq5ak8TuYrZ7aCCTXqmlijMLeEoJk1rnAOO+2+KmP5LS4EkbBnitB1jaykubONC94fNIoxFBfKsK/kweAUTA7ZI1Y/ONaRR9HIBtIx77rLnXbdRvGOWiotLOCBpL4xme405JXXgpGd9K6R1J7kb71uyW+s9x6uQWpbkBmoziPAr2wZJJIpITn3ZAQRny1KSAfQ9aO6GpYY3WcDmCg1mG4wVz5T508Z1WRhDdD3UlH1X/NZehyfsnY9QVOMeNrdE1Gi3GooutHtacSPuOOY23C6cVSycakuDthWrcF4yJso40TKMlc5DDpqQ/aXPXuCQD1BN6irYquPXj5jaPewqOWJ0ZsVLVbUaURKIlESiJREoiURKIlEUZxziwgUBRqlfIRM4zjGWbyRcjJ9QBuQKrVdXHTRmR/9zuW8cZkdYLH+debTEXhhfVcN+Om7g/kr5Y6YGy/Ek1S0VoqTSEgra0dX9LdhHHh/7ZnDOSoqBCOiiz2n37Co1nw53Rpykht43UTOmCVDHfr3x3O2SM9a9oXAHVGexcu21XLmPkyxBj+jXnhiZBJF9J/FSDbOmcD3SCcFWGd6rxzyY6zct2Y5KQsbsK6uM8tXV1agzQkXtqnuyDDrdW46YdcgyJ5Hcj47aslYx3VPVPkfsslpIxzVabikU/DRDM+J7VwbckE64nPvx5AONJGrfA2UedT6hbLcZHPvWlwW2K/tjzvcw28UMQiVoQwSYxh5FVm1FVZshR8uw8qw6na5xJ27NiB5AUFxG/lnbXPI8rebsW+7PQegqVrQ3BostSb5rmrZYXtb2kjjKRu481Ut+wVqXtbmQs2JX5ngZDh1ZT5MpX9tA4OyN0yXnWywvW1uXibXG7xt+UjFD94INYIBwKzkpx+dLxkkSSXxDJEYNbKNaoxBcKwwfexg5z2qLoGAggcVtrlTHs3vbZY7tLtlCKYblVJwXaEyMVUdz9Xbvmo6lryWlmeI8VtGRjdevNHG5IrSHQSs/EQby5kU4YqxxFEG6hFXbH5vqaxGwOeb5NwH1KPNh3qF5J4skTyw3EmLSaKRZEbJUtpJQgfZfUBhtv2VJMwkAtGIstWm2ByXFJytdLZreNEfBbv3A7OV7ITsG9PIgncTM19QHFY1Ta6tHJvNmrRBcOVdSPAnz7yt0AJPftk7EEqc538jpfQ76Z5rqEWIxc0ZEbSBu3jmF0aapDx0UvIrZeBcW8UFJAFmT6wHRh2dM76T5dVORvsTLRVsdXFrs5jcfeR2rEsRjdYqWq4o0oiURKIlESiJREoi5uJXywxtI+cL2HVidlUDuSSAPU1q97WNLnGwCyASbBZFz1zQ8AYAj6XMPeI3EUe+lVPpk48yWbviuNo2kdpep/ETD8lmQ3n3i7kFYnlFMzUb2jnw97Flde8XIUty1x6Szl1qA6MNEsTbrJGeqsP2Ht8CQY5Iw8WK2a6yvK2Fu9v4Svnhtyxa2lbc2V1/JyeSMTj1z66jV1nB1/1DMfuG8KTVBFtnoqJwzjt1aFlt7h4xkqQjakPUEgHKn0YDNW3Rsf2gow4jJRjMSSSSSdyTuSe5Jrdar+URBWFlagvKVlGFb8ZsCdUgz2IYL0P6ODkHv0Pzs6f0lI8t7OOFm4cQT9cMeGI7Qo4Gi+fNWy04pcSMkVtJCilMR6VUKxHXOFbSyjHu4APX0HSpKuSpbY9V4PWBGzhwO/G3goZIww7xsVqu+HAxrE0azg7MZsN9+1dIG2SgWHe1LleOyuFMG0Umfd/IcaSVBPbDAiurSTF4IdmFWkYGnBUqriiSiJRFZbDjtvJbx219FI6w58GaFlEiKxyUIb3XTPTPSoHRuDi5hzzByW4cLWKnY7Hh8cMV69s6WyErDHI+qW7kz1cA6EjUg9OuN9sBoy6UksBx27gPutrNtdfnjvFbhJ//AKpbSme2l/BsrDaMd7eaMbBd9j0Oc9TljGNLeicLEe7hCT2gqhzA9s0pa1V0iZQxjfB0Oc6lU/aQdiasR64HWzUbrbFe+QuZWl0RM+LmH3oZD9te6t+VtsR3GD1XI8Tpehdo2f8AG046h7Td1/odm48DZdWmlE7OifmMiti4TxFZ4w4BB+qynqrD6yn4efQggjYiupFKyVgew3BUDmlpsV2VIsJREoiURKIlESiKgc5cwKviTNvFbkpGv8pNurH5HKDy/CHpiuDXmSuqW0EJ4uO4Z+Qx77BW4rRMMzuSwq+u3md5JDl3OSfX/YdAPIV7mngjp4mxRizW4D3v3rkPeXuLjmVY7/liOWD6Tw52mjVR40LY8aI43JUfXQ4JyOnrg4w2Uh2rJhuOwrJbcXaoTgfCpLqZIYgCzb5Oyqo3ZmPZQO/wHUipXvDBcrUC5sF+EvZY0lhSU+FIQHCnKPpPun1HcHbIxTVBIcRilzkuStlhKIlESiL08dvym+8io+iZ+0eC21jvWj+xxPpE7rKocRAOC25Gc43651AEfOudWwsYQ5osp4nk3BWx3btHGTqBwScscZBJ2z2O+B8qpqVZR7ZbdhBbsdRXxT75IO5jAxkdvd777GrtCeue5QzZBZRXUVdKIlESiKf5c4+Ila3uVMtnKcvH9pG7SRH7Lj9dRSR6x1m4OHvFbtdbA5Li4kRA80NvcGWB9OWXKiRRhl1L5qTg+oNbN6wBcLFYOGAKj4kLHSoLMeyjJ+4b1ucMStV2S2txbNG7xywuffjLoyE4PUBgM/8Az61E9sczHRusWnAjvWwLmkEYFbJyZzKrqlwNlfEVwv5DjZX+AJAJ/IYE/UrwlM1+jK11FIeo7Fp78vHI/wBQwzXXeRPEJRmM1pFd9VEoiURKIlESiKL5jvjFDhDiSQ+Gh8iQct/ZUM2O+nHeqtZUimhdKdnmdi3jZruDVg3tD4oHmW3j/FW40483xvv3wNvjqqT4YoTFTmqk7cmP+3Z45+C1r5dZ/Rtyb6r05DsLOeOeOaB5rofhIkWUxF0Ue+qEbGQbnDddumDXfnc9pBabDbgqjADmpThNhYxxi/t7u7sSsngqZkWUFsZZQqbuuBvn91RvdIT0bmh23BbADMYLm5z5igVHishFruAGup4QVV+vuIpOUDH3mHrjJya2hjde774ZArD3DYqHVpRJREoiURKIpnlfl2S9l0IQiLgySN9VFzjJ9fIVDNMIhc5rdjS4rfuVeXorGMJDjw2wS5Hvu5AA1bdOpHlnHx48kjpDdytNaGiwXbfgvIgxqTGQQM53GpWPTTtq7ZKgVosqp+0y2E3DZ9DArEUdFA3GMFh07JqP356VPSu1ZR4eK0kF2lYPXaVRKIlESiJRFJcE4lHAzNJbRXGRhRLqwp88D63wPpWj2F2RI7lsDbYtE4Fxae/t1FrNFYNCx+lCJEjXwDkrKhIJGnSVIz13+NN7Gxu6w1r5X37lK0lwwwVK535oF3MqozfR4RohDsSzDbVI5O5Z8A79setWYIdQX2nNRudrdy9OQuLiG48N94p/wbA9MnZT950n0b0rifEmj/xVJ0jO3H1h3bR9RxCtUM3RyWORw+y3zle8LxmNzl4ToJPVlxmNvXK7E/lK1UdHVYqqdsm3I94935qaaPo3lqmavKJKIlESiJRFQud+MiMzy9rZPDQecr6Sfj1jGe3v1wNItNbWRULcibu7v4APiFbhIiidKeSxfl7hRu7gIz6Fw0ssp30RqNUjnzP7yK948iJnVHAD0C5ABccVYrPliO4Am4RPMZIHXWs+iNkzqKSK4wunKnY7+fkYTKW9WYCx3LYNvi1SHtMs53tre4nUQPGxhkh2CtI5LmWIrkNrwSwzkY+OdKZzQ4tbjx+hWZAbAlZxV1RJREoiURWOy5KupYoJlVPCnbQjF8YOWA1DGQCVO+/riqr6uNpIN8FIIyRdel5yp9EuFiv3MalBIWhxJhSWG+cfknzqpNpRjCABn72LoUmiZqlj3stZueNt/LYta5K4nw2GNLezJYyHbIw8jYJOdWNwAeuAOgqm6cSuuTco+jmhbdzCBhs35Yqw3FxrPuksp0g5OlVYkYBIGoNtj80sPMUUKrDe0W2R5EOVMfuaMfX0ZB8MdgTsc4wMVCahgvfYuk3RNS4xgC+uLjHIcd3vau234pHcRRyrmSMkRNt1LLgxOM+8cO3vHA1EY6mpGPDhrBUp4XwyGOQWIWS+0nlyO0uCIFKxlPEMbHdDlgQDuCu2Rv5jO1XBpMRkNkF77VvT6KkqY3yxkdXZvzy8FVJIWUKTjB8s+Wd8ipKTSbZ5ej1bc7qSv0JJSQCYuBBI2EZ96/FdNcVKIlESiK9cn3kTWc0UkbLBCDcXZRveuPeC28IPVUznO/b1NVZmu1wQcTgOG8qVhFlzvz9chfwNvbQ22dAjEAZOmdLOR7zY32we+Kz+GYcySe9Y6Q7FHc32kQ+j3MCeFHdReJ4Y6RyKxSQL+bqGR/8Ayt4icWuxt6LDwMwtR5D454i205P4wfRpf0wfcJ/t7D+urw1PH+A0nLSfpd1m+o8rjkus93TQNk2jArSK7yqJREoiURedxMERnY4VQWJ9AMmiLCvaTfEQwRHZpWa4kHqSTj4anOP0RXM+GmfiKuesP+kc/wCAPFTVx1I2Rc1G8qGFLW4W4eW3+mARR3Ph+ImlGzIux1btgNtjA6ivWS6xeNXHVxsue3I32qS4ly1NDwzw7XTdrNKZZ5bc6xoQYhQqPeIyS5GDgg71o2VrpbuwtkDxzWS0huCoktxIVEbO5VDsjM2FPQ4UnCn5VaAGYUa8aysJRF/VGSBsM7ZJwPmew9aIrYns14kQCLcEEZBE0RBHYg66r/iot/kVJ0blcuFWXGoLH6Gtmh0kmOQzRAx76gQNW5Dbgk1TeIHv1tbyKlbrgWso/mTgPGr1o3ls4hIilCyyRjUM5GR4m2Dnp+UarT0tNL+sjkujo/SdRRFxa0EHYfVR3BeSeMW0sUqW6kxMGAMkWNu20gON8Y8qz+EpA/Xa4398FmTS1XJAYHgFp8sb2GOQyHBWNl5g8SV1toVWXGqLVEUzjGcGTOojqc74HlU4ZTWxcffJc28m5VKf2e8XcgtDlgdWrxYsk7jJOvfrv51CKSj1nOc4m+z2F0xpitETI22GpkdvO5OGOVlM8L4BxyC2mt0t00THUzF4tQOFGVPiYU+6DnGQd63igpIxYONvfBVKqrqKmTpJAL5YcFzcY5V45csjzQqzonh6i8IJXORqw4zgk4P5xrWamo5c3Ee+5TUOkqqjv0dsd/8AcKKHs04ppC/R/dHbxYf266kZFRskErSbjvWkmkKySA07zdvcMMb4cP7IfZnxP+bD/Fi/96vfiot/kVz+jcqnLHpYqSCQSMqQw28mGxHqKnButF+KysJRFNcrcVWF5ElRnguEMEqrgNgkFWXO2pW3GfWopWFwBGYxWzTZWu64JDbW13Z/SjdSy6XighhLvFKucM+lmVCVOlh5dKgEjnua+1gNpOBCkLQAQo7mDgPEZohPLbCCC1gCqmQuEQe8QmS2Scscgfq33jkiadUG5JWrmuOJC9fZnclhcW4OGYCWM+TrgaviDoPyry/xVGYnQ1rc2mx7sx9RzV/R7tYOiO3H35LeOHXYlijkGwdVfHlkA4+VXwQRcKJdNZRKIlEUPzbJi2df5QpF8ndVf/sLH5VUrpeippH7gfHIeakibrPAWA+0W8130nlGFjHyGo/rY/dVz4Yg6LRzDtcS7xNh5AKGvfrTnhgrBxrhFq0FjbSXqW08EAYpJGxTVMRIxMg2U5x18q6jHv1nODbgn0UBaLAXUZBylxC3zPZyxyKo1GS1uFPujfLAlcjHbBrczRO6rx4hY1HDEKp3Ny0rtI7Fncl2Y9SSck/fVgAAWC0vdeVZWEoiURfRnspnZ+F22o5wGQfBXcKPkAB8q41ULSlWo+yFbqrqRKIlEX8Y43NEX4gmV1V1IKsAykdCCMgj5URelESiJRFXfaHOycNu2UkN4TDI9dj+o1NTgGVt1pJ2Svmeu2qiURKIv4RRFovH+brm3j4fJbuIreSBJGjjRFDSRtiZSdOcZGMZ71TjgY4uDsTf+ymLyLWX6dvD48yuxaC61JlmLZiuY8qBnookIGPzaZ09xmPUfwmT1WeUJDb8QiVjuJGgb1Jyn+bFUtPwifRsvAaw/wBuPpdSUbtSdvgt/wCUZPwLJ/JyuvyJ8RR8lkA+VcfRUvSUkbuFvDD6K1O3VkIU3XQUKURKIq9zacm2X+lLH1AilH+ZlPyrjaek1aJw3kDzv9FZpBeUL524xKJLqZmOFaZsnGcLrIzjvgdq9do+PoqSJg2Nb6LmzO1pHHiVZeK2lldStM/Fx4jYyZLR06KFHQ4GwHSt2mRgsGeawdUm914cZ5Ha2tTeLdRPGcKuFeNn1ED3Q31hvnywDWWVGu7UIQssL3VRqwo0oiURKIvof2Pn+CoP0pf9V649Z808vRWouyrnVZSJREoijeZbrwrS5k/Ihkb5hGIosgEmwUb7N7nxOF2LeUCJ80Gg/rWiEWwVkosJREoirHtNP8F3f9X/AOS1PTfNatJOyV82V2lUSiJREoitPDL6zls44L2WZPBkkaMQxhm0vpLAux041Z2x261A5rw8uYBjv4LcFtrFTvBeD8MuA0ri+NvEArXFzLGiKBsqLpGpj2CL0z2yKikfM3AWvuAWwDDiqVeTwpdF7YMIFlDRhuulSCM5Oe3epnxmSEsfmQQeYstQbOBG9fQnKkg8W5QeUUv94On7IRXhvh1xNIWnY4+gXWrB+ZfgrLXeVRKIlEVZ5pb8Pbj+jmPzBgH7zXA+I/8AKtH9Q9HK3RfMPd9l872lt406x61TxJNOtzhV1NuxPkOte8HUjHALkZuWlx8p/RQPoEUF5PjP0iaaMqp/o4NWPmxyPWqfT6/bJA3AepUupbJU7m7g3ElP0i/Vzk6RIzowyfsqFY6Rt0AA2q1FJEerGo3B2ZVZqZaJREoiURfQvsd/iqH9KX/VeuRWfNPL0VqLsq61VUih+ZONfQ0EzxloFP4ZlyWjU4w+gD3kH2sbgb4ODRF+eNzNPYySWcgLlPFhdGyGZffQZHVWKhSO4JFEVb5h5mju+BSXMewlRUK9SrM6o6n1BJH66jlNmE8FboY9eqjbxHkVyeyfjccPAxLK2EtzJqPpnWAB5nWAB3JFbNOCimb+ZYcPMBWrke6lms47iY+/cZuNOchEc5iUeQEen55PetlCvbhPMKXM0iQDxIovdecH3PE29xPyyBuxGwyo3JOCKZoiq/tP/iu7/QH+ZanpvmtWknZK+ba7SqJREoiURWfkbgtrO8j3dxHFHEARG7iPxSdWBr6hRjfAJ3HSoJ5HtADBcnyW7ADmpnmCCG5KiXitpHDHtFBbxPIkY/NAIy2OrHc79OlRxlzMmG52k4rd1jmVSeM28SOywTePHgYk8MxZONxoY5GD3q1GSe0LeahcvoPlFszOfyoIj9zSf+1fPtA4dM3c77rtVf6e5W2vQqmlESiKs80r/wAxb/1cw+82/wDtXA+I/wDKtP8AUPRyt0XzD3fZfP8AwK3R72COVdUbzpG4yRkM4U7jcda92XHotYbr+S5FutZSNhwKF7jiUTp+IhuZItyMNE3u/H3c7GsOkcGsIOZF+aAC55r8cPiVuFXZ0jXHcQMGwMhXDrjPUDI6UcT0reIKyOyVXamWiURKIlEX0H7G/wCKof05f9V65FZ808vRWouyrvVVSKKHHrV5Gt2ljEoypik9xiOhwj4LKfMZBoiyvikk/L13mHL8OnYssbE6UbqyZ30EdQ3cdc6donktNxkr9OyOduo42cMj9+HHMcRlS24uUa5toc/RbiXxwrDBQqSRsNumlT2OkEdKrSygxutkuzRUZZVRF4s4A3HcCL+hvtvwUVw/i7G0WxLaIZJ1lcjJOCqKdgNwoXON8k5+yKl1tmy5VHoRbWGLi0ADvGJ9BzJ2LR7vj1xxiccPsg0FmoAlYdRENjqI23GwQd+pO+ndrzIcMlWkp2Urevi/dsH3I27AcMTlpNpfWFhHFaRyImkaUhQ65G7k+GuXYk5JOO5JqZc5WKiKre1H+K7v9Af50qem+a1aSdkr5urtKolESiJRFZuWoIIraa9uIhPokW3hhb6jSMpcs/mFQZA77+mIJC4uDGm20ngt2gAaxXSnO6P7tzw+zeHuI4vCdR30ODsQPh8RWPw5HZcb991nX3hQ/OPCFtbl442LRFVliJ6mN11Ln1G4+VSwPL2gnNaPFsFu3KC4mYfkwRD72k/9a8DoHHpnb3fddmr/AE9yttegVNKIlEVe5tGDbN/SMh9AYpD+1APnXG0+zWoidxB+n1VmkNpV89XTeBfM2PxVwXwPJZNW3yFeuon9NRxuG1jfNq5so1ZHDcT6q4tzNZxtJeLwyf8A5nxYzI85VX1/jVUAEfd086dE82YXjC2zwWdcZ2X54yv8HS/RLS2WCURPM0F087x6TrTxEZQVxkg9cZNGfMGu43F7XFvBD2cAs8q4oUoiURKIvoL2NH+C4v05f9Rq5FZ808vRWouyrZd8Vgi/GzRJ+m6r+01VUgF8lUebeM8GuovDupYpR9koGkZT5q0YJU/Dr3rQyMGZCtMoql/Zjd4FY9x4lNUFrdTXFo32ZcpowQV2bYnvqCg9tqqvmYMnfX34hdqm0fUG3SQi++4afI+ocoi0iePBk06QCAQclc49Pq7fL4dK73NfcNz9f5XYp4pqch01tUAjA3Lb24dnDjbuGHHw63cplNIyoXUTg476Tg4+NSyvYHWd771RooJ3x68VhcAXJseOqbHmfDeJfgYkX8C88kFux1SGE6y3QY06lB22Gc4675NbNnYTi427lDPo2oDbtiaXb9YHwDrC3cL8VrfJ/HeCWSaYGMbt9eSSKQu36UmnHyBA9KstmjORXFl0fVtN3MPr6XVwtucLCQ4S8tyfLxUB+4nNSAg5Km5rmmzhZRntMuFfhN0yMrKVUZUgj8YgO4qxS/NaopOyV86V2lUSiJREoinuXOMxRxy211G0ltMVY+GQHjkX6rpnYnBwQeo+YMUjCSHNOIW7XAYFcnBoLZ7jTO03g+8VEa6pHwRpQDoCVzk9sVs8vDbtz8lhtr4ro5jvHur5i0Zi1MkKxEYKKNKIpB743PqTUVxDCXXvYE381ntPtyW9cqRfhrhx+TFF818R/wBkorxHw621KXHa4+gXWrD+ZbgrLXeVRKIlEUNzbHm2Zv5Nkkz5KrqX/wCzVVPSEXSUsjeB8sQpIXasgKwD2h2hjvpf6QLIPmMH/uU1f+GZ+l0bGP23b4G48iFDXs1ZjxxXXz+XK2Trn6IbWIRY+oGAIlHkJNXXv08q61PbrDbc3+irv2bl6ezS0cTvcsCtpHDKJ5GGEZChGjPRiWxsM9PhWKkjV1dtxZIxjfYqYnQfCrJUa/VESiJRFvvsghWThKo6hkZ5QysMggucgjuK5FZ808lai7Klbn2d8MfrZQj9BfD/AFoRVVSgkG4VY5k9nfBLaIyz5t07HxmJJ8lVixY+gBrUtClE0l8/G31WO8Z4fAxL2MVy0AOkSSqpBYnb3lQBfhkn1FQOwxyC6kFnWZg55yAA8z9sNt1xWtkjSBCVYAEnAxkjGQN9xv1qB8jgzWC6lPRxPqBE6xFiTYWuRbAZ4Y54LjhgJXIAIABO3TP7v2VK5+OJVGKA6l2gEAAnDK/09O7KU4RYRgrLcxTNak6WeABSD3GXUqxH5IOd85FbA772UUodb8st1t1sfA58r34LZ+VOROB3UYlt18cDrqlcMp8nQFdJ9CKnDQuU6aS9iforhZ8lcPiOUsrcEdzErH7yCa2UJN1G+0+FU4TcqiqqgJgKAAPwidhVil+aPexaSdkr52rsqolESiJRFYuFcwW6RLFccPgnVcjxFLRS4JJOZB9YjO3TsKhdG4m7XEeYW4cMiFZOYOKyWsKTcLWCKylAUTRR5lV/tRzO5Yhs9D386gjYHnVluXDYThyW7jYXbkqvylE1xxCEuSzGQzOxOSSuXyT3ywH31U07MINHSkbRqj/dh6Erekbrzt8fBfQHKMf4J3/lJXb5LiMfeIwfnXF0TF0dHGOF/E3+qt1DtaQqcroqFKIlEXldwCRHRvqupU/Agg/toiwn2lWRMVvMfrIWt5P0lJB+50cfOub8MP6CpnojsOsPT0LSpq8a7GS8lWuBc13dopSCXEZOSjKrrnzCsDg/DFeufCx+LguaHEZL88d5ou7sATzMyDcIAEQeXuqAD881lkTGdkIXE5qHqRapREoiURb/AOxb+LE/rJP81cis+b4K1F2Ve6qqRQV3wCyRnup40Zl1OZZz4mhdydJckRqB2XAoizK7t7rmC41Q5g4dGSiOwxqHRii/ac9PJRt1zqhcwvOOS6EU7aZhDcXnM7hu+9s8shjSl4KC9zPbg/RLaQQhmOS5c6V36E40sfLUPOq8zLscfeC6+jagCphYcyDfmCfSw4WO9Q9hw5xAt2QfBSVYXZeo90Mw8t1OxOfqn0qQtvnldVRPqHqGzw0EHhjceh7gVo1jFPwG6EjZl4bcYDsoyuD9VtO+lh109xkDO2mRoLDY5e8/eKpzvjqW67RZwzH/AF4cM28W5agOVbKRluYY1jkIDLNbnwiQcEElMB1IxswIO21TLnKw0RU/2tH+Crn/AKf+rHVik+aOfoo5eyV8612VVSiJRF/NQ86zYov7WEUjwzjUsCTRow8OdDHIjDKnIwGA7OvUGtHRtcQTmFsCQrP7M7bT9IucZ0J4aDzY74HqcKP7VeS+LJTIIaNubzflkPMnwXQ0c22tIdgW8cLtPBhjjznQirnzIAyfmd6vNaGgNGQUZN8V1VlEoiURKIs+554L4n0iH+XXxo/SRdIYegyEb11tXBrZPwNfDWjLJ3dkf/rl3K3E3pYXRbcx771g5BGxGCNiD2PevfAg4hcZelrbPI6xxqXdjgKOp/8Aj17VHNNHCwySGzRmStmtLjYZrU7Lkq0gtT9KCs+kl3LEaTjom46fef1V87n+I66prAKUkNuABYYi+bu/y811m0cbI+vn7yWTivpK46URKIt99in8WD+tk/aK5Nb83wVmHsq+1UUqhuP8BF2USZs2ynU8I28RgcqHbO6Dro7nGTgYJE5ld4rORbdfwhUQwqo2V3xHGcAe6qlgSegANEVd43yxHacEkto9xFGJC2N2dWV3Y+pIPw2Hao5ReMjgVcoJC2qjd/UPVQ3sm5fjuOCSRSjKXEj5+WlVYeoKZHqKywdVaVDiJbjZb0Vu5Ps2awW1u0DtDqtZAwyrqmyNv1DR6G+fmK3VZdHLPAWstcMb6rT60SMSXiJJ1IG+1H3Gd13G4IwRT1EVN9rx/gq4+MX+rHVmj+cOfoo5eyvneuwqqURfw0CLbuER+LbRM9lEEZARGCpIHb3WQDcb9e9fJK17oKt7WVDyQT1sRj3hxPDJd6Ma0YJYFAc0crWro7RR+BIkbSknUq4XG2nBU/FTtt1zXY0TpytZI1kr+ka5waMicdt8+RGPBV56aMglosRisxzX0NclbdyDwPw0toWG4/5qb9IEFAfUPpx/VGvAxyfj9KyVP6WdVvoP/wBHmuwW9DTtZtOJWmV3VVSiJREoiURRHMtkZItSDMkR8RQOrYBDr8WUkDtnSe1VK6lFTA6Lacu8ZfzwUkUmo8OWC+0DhQjnE0e8VwNYI6avtD55DfM+VWPhmvM9N0D+3Hgd9tnhke4b1HXQ6kmsMnYqd9mzJ4EnhKTdJIpYasaoyVAzk40gavgd+4zx/ioS/iGdKfyiDbg4A87nDvGGxTUOrqG3av5K/wANrvqfDORjONgD1CjsP1nvXi3y4arMB5954+mxdEN2lY7zxy6bSfKj8DIS0Z8vNPl29MeRr6loDSwr6frn8xuDuO53PbxXEqoOifhkVXK7yqpRFvnsTP8ABv8A1pP3Vya35vgrMPZV+qopUoiURcfGbbxbeaP8uN0/vKR++iyDY3Cr3snttHCbMd2Qyf32Zv8AyrAFllzi43KttZWqURKIqX7YT/BU/wClF/rR1Zo/nDn6KOXsr55rsKqlEVg5N4GLiUvJtbw+/Kx6EDcL88b+mfMVw9O6U/BQasfzH4NH15bONlbo6Z08gaBh7wWzW17HJ9R1bHYEZHy6ivlL43s7QK9A+F7O00hU/wBqXGvDgFup9+bdvSMHf+8cD4Bq9V8JaO6WoNS4dVmXFx+wx7yFzK+XVZqDb6Kl8jcH+kXILfiofwjk9Nvqj5kZ+CmvVfEWkfwlGQ09d/VH1PIeZCp0UPSSY5DFb7yrakRmZhhpiGAPURj8Wv3EsQehdhXN0ZSfhadrDnme8/bLkrE8nSPJU3V9QpREoiURKIlEWd858uq4ktzskuZIG/IkGSy/flgO6s4Gy1wKsv0dWNrox1Tg4d/3/wDYcVbjAmiMTs9nv3gsd4ZfS2NzqxiSMlXQ9x9pT6HqD8DXr6qmg0nSal7tcLg7jsP3HeFzGOdDJfaFsacZEsMUluQfGbQrN0Q4YnUPMaSNPc4FfKZaF9NM+KcWLcTbbla3A3vfcvSUupKC85AX45gW88eC5eLW1vLE9tKzMo3eViPckJ906jsHJOyDoDjAB3moqmopp21MIsdjd7dotu4nblitp6U1LLkWvkBnhtHAbznxxWR8d4NJaSmKUb9VYdGXsR+8dq+p6P0hDXQiaI942g7j9DtGK8xLE6J2q5R1XlEtG9knOkdoXt7htMMja1c9EfABDeSkAb9iN+u1OrgL+s3NSxPtgVuMUgYBlIKncEHII9DXKOCsr90RKIlEXPYWaQxJFGNKRqEUZzhVGAMnc7CiLooiURfxmAGScAdzRFi3td52juFFpbMHRWDSyDdSV+qqn7QB3JG2QMd66dJTlvXcq8r74BZfV5QqR4DwWW7lEcQ9WY9EXzP7h3qhpHSMNBCZZT3DaTuH1OxSwxOldqtWw8A4eIVMEOkRRNofUNTSMVVmYnIC51DsenYYr5XpCrfVSdPNfWdlbJouQAPfndelZBHTxNAvci/mRuxy5LmzDDHJcTANGmkxlwCyhchYwOzK+QD31Dfat4o56mVlPD2je9suLjwtnz3qerqjEzO2d7bSdvG42fdZLxS/ku7hpGBMkjAKo3x2VR8On3nvX1OkpoaCmETTZrRck+ZPvgvJPe6V9zmVr3JfLIREtuvSW5bzz0j+DY0/oq3QsK8ZHI7Stcap3y2YNHdl/wBjxsF1S0U8XRjM5+/JabXfVRKIlESiJREoiURcfFeHrPG0bEjO6sOqsN1YeoPyO4OQTUcsTZWFjxcHBZa4tNwsf595aaYNIq4uoRiVB9tfssvntkg9xlTuuBytE1rtF1H4KoP5bsWu3E/Q7dxxyKnqYhOzpWdoZhVDlLmL6M5WQa7aTHiJ1x5Oo8x+v4gV39NaIFdHrMNpG5H6Hh6Hhe9Sjq3QPuDgtJvI4vDjkUhomdBCsa5GCdTED7UjYZcnoD294n5w3pWSOjeCHAHWvnfIchgbbc9y9ZSzmW+qdhJJOeFh3AYG38Lz4vAt1FItyuUQkmRMfgW22Q4y+kD3z0ycYOCBPQ1UtDM19OcT+k5OHHdf9PjffXqKGOYNYMzlvPHhfYN2fHMeP8AltSC2Hib6kqbqw7b9j6fdmvpGjdKwV7epg4ZtOY+44+Nl5ioppIHarwomumq667Lik8IxFNLGPJJGUfcDitXMa7MLIJGS6v8AiW8/ndx/jP8A71r0TP2jwWdY70/4lvP53cf4z/706Jn7R4JrHep/lT2i3dvMnjTPNAWAdZDqIUndlY7gjrjODjHqIpaVjm4CxWzZCDiujnX2jXM1xIttM0VujFU8M4LgHGst136gDAxjvWsNKxrQXC5WXSEnBVg8zXn87uP8Z/8Aep+iZ+0eC01jvT/iW8/ndx/jP/vTomftHgmsd65rzi1xKNMs80i+TyMw+4nFbNY1uQCxclcdbLCneXeV5bn8ISIrdd2mfYYHXTn6x9eg8+1cbSmm4KHqdqQ5NGfPcPPcFapqSSdwDR74LRbaBLeN4LdVAUhTGy65JywGSdxhSufe6DB6BcV89qamarlE87sTtBs1gGwcb7MzxvdenpKOOFrbd+tewFt+832eGa67aNQHkMjrGq7y6tDKF6xzA5yy9n6479zVOu4tja27icG2uCTtb37Rl9JJ5hG3rAb7EYf6mncdoyvs2DM+b+Y/pLKkYK20W0a+fbW2e/lnp8Sa+kaE0OKGMvkxldmd3AcN+/uAXlqyqdO+5yVk5B5baPRcOmqaT3beM7dQfePltk57KCe+K42m9IPrpv8AD6U4frOzDZ3DbvNgrNLCIm9NJyHv3ZbNwbhogj051OTqd8Y1OcZOOw2AA7AAdqvwQMgjEbMgonuLjcrvqZapREoiURKIlESiJRFE8d4T4wDxkLMn1SejDujY+yfPscHfcGnW0UdXF0b+R3H3mFJFKY3XCxrnTlTVruLdCrqT48GPeVupIA775wNiCGGc7xaH0u+meKGuNiMGuOVtgJ3bjyK2qaYSDpYuYUFylzW9odJy8DH3kzuM9WQ9j6d/TrXW0zoOPSDdYdWQZHfwdw9O7BVaaqdCd4WoWssM0Ubxun0RF1kDuV3AcHoF+sQdycZ6b/Np4Z6aV0crSJDhyO0b75A5c8vRw1AkBczFzsL7r/XZwHl4wwmTXqXSkuX8N1DRNHsfex9STqxJ7n7WNs9J0TgWHFuFwbOB4bxs+ysTNjLdR3Wtgf3X55t2D6XVQ4nyOkp1WbMhYaxDMCNS7e8j77bjY5I1DOK9bQ/FL4hqVovbDXbv/qb9RyBXEq9EOjuWEHZnkd3vA2wKpvEuGzQNpmjaM9tQ2Pwbofka9dS1kFU3WgeHDhnzGY5rkPjcw2cLLkqytEoiURKIlEQmiKX4Pyzc3ODFEdP5b+4v3nr8s1zK3TFFR/NeL7hifAfWynjp5JOyFd+EclWtu0Zun8V3zpGCIgRjr59dtRwfKvHV3xNV1Qc2lGo0Zm/X/jlc8V1qbRVwXHG2Y/jMqZu55NbbJmBmKJglfCyo1hAd5I/dbbqHwMZ24DGs1cz1rXO3W3X3Ox5jFd6KOMMAGTgOBvuv+12I4EY5Lpmu4kUXEjsqxdJnwpkBPvKExkqdsbdhjzOIaeaaToIm3c79I2W2k7CNvmqc8ohaQ+wB2bt2P7v5us15x5ue8bQuUt1OQvdiOjP+4dB6mvomhNAx6Pbru60hzOwcG/U5nuXm6mqMpsMApHk3lTOm4uVOnI8KLGWkb7Pu+XkO/U4A3paa009zvwVFi84Fw2cAd+87O/KalpQB0suWwb1tPAOEGPMsuDMwxtuI12OhT8QCzfaIHYADTR9Ayki1W4k5nf8AwNi2mlMjrlTVX1ElESiJREoiURKIlESiJRFE8a4MJcSIdEyjAbsw66XHdc9D1Uk46kGnW0UVXHqP5HaPe0fwpIpXRm4WT82cl+KztEng3I954Tsr/nIem/Zhseh0nOKdDpeo0Y4U9bcs2PzsPqOGY4iyklpmTjXiwO0Kj8N4lcWMx0ExuDh0YbH0Ze/ofuNeoqqOk0lANezmnJwzHcfXzC57JJIXYYFX7g3MtvdRtECLeVyNUbn8G++XCHouvcHbO52PWvC6Q0FVUT+lA6Rg2gdYbtYZm2e0cQu9SaUY97TJmPHhjttmAfFWsK5fxZQEWNGwoOrrjUxOBsAuAB5n0rzl26uozEkjHL3xVu7dXo2YlxHDu28cVyIHZ9EhzrLNpcBo3i306RjIZdSZBxnfr1qe7WDXZhawuCQ4HbfHI45cFJIyIx5XGA4h22+yxxtyUM3KNrOXLQLEFLKZIZCoyv1j4ZGAM5Hfoa7EfxDX09gJNe9sHtucf6hiqNRo2nw1b3Nja2/LLDyCg5+RIDGJY7mVUOfrwl8ac51acaRsdzXXj+LJw/UkhaTwdbPde6rO0K/XLA7HDdt3Yi/JcjchdMXab5xmKQE4xnbr3H31aHxazbA7/k0/ZR/4NPsI981+zyCFxruxjGo6YHbC77tv7o2PXyNan4tB7EB3YvaMeGGKyzQ0rto3bM+GOPJS3/28t49GuSWVnOlVXSgY4J674AUEk57fKuc74uqpL9GxrbYkm7renotodFNcTrONhifTvzUlDwy3tsBLeOORWUM7gzkK4YIyHOTl1042IPbpnlTaSrau/SSktN8B1BcWuDbhjtXSp9GwDrNF8DbYbi1wb3tgb/VWWMloWyWOVYZddBPX7OBgVxSLSYW2ZG/mhAbIMtmRv5qGsrCRoUGlBGyiRBnV4Tac75AyjgkFR01Ebg7XJJoxITc3yOy+PqNh228bss0bZCbm4uDsuL8NozBOdthUVxbmu1tCwiJuJtRYANlYzpCYMncYGMbnzxtXaoPh+srbOl/LZxGJxvg36mw71xqrSgtqjE2thlnfHnuWfcW4tPeSgyEuxOERRsM9lX9/WvdUdDS6OhIjAaNpOZ7z7A2BcOSR8zsceCuXKvJXhsj3K+JM28duuD0xu3bbbqdI7k7V5mv05NXPNLo/La/LDhuHHM7AuhDSNiHSTch7/stc4JwXwz4spDTEY2+rGD1VM/rY7t6DAE1Bo+KjZqtxJzO/+OC1lmdIblTNX1ElESiJREoiURKIlESiJREoiURcfE+GRzqA43G6sDhlPmrdvUdCNiCNqjlhZK0seLhZa4tNwqHzXymrri5TWo+rcRjDJ+moyQPXdNiTp2riMpq3RjzJRO1mbWHHy294s7vVovinFpRY71mXG+Sp4Rrj/DwncMm5x6r3+K5Hwrv6P+JKWp6kh6N+52XI/Q2KpzUMjMRiPexePBOcLq291X1oNvDk94D0B+svwzj0qev0BRVnWc3Vd+5uB57Dzx4qOKqkjyOHFW3gfPdmCDJC0LY05GZEA2yFA3QbDYL2FeWrvhWtA/KeHjcbNdz2HmV0/wDF+kGrJf795zPNWC2ureeJYobmMqSTJhgHbJZj7p6amO+R0yO9cOakq6eQyTQuB2YG27MbhlY8Vfjro3SGQWJ2Y5bO/AZcV0y2En0e6jB1l9egnSCdaDOcYAOot5VUE0fTRuOFrXzwseZysrLZozNG/K1r57DzOVl++Jwv40TL4ukRyKTHpzktEVB1bY90/dWsLm9G4Ote4ON+O7vWsDm9E5ptckHG+43y7153MDlgwjnyUC6kkVWyC20ilgh65BAPVunfZj2gWLm55EEjkbX9Ni2Y5ttUubnkQSORtfvGGxdNzA3hxF3RZY8NqP1dWkq+2R7pDMPmPKtIzd7gxpLThYZ2vcc1D0zGOd+03HG17jngFB3/AB20UuZ7qMsQqhYcvp0NqGMajq1b5OBsNuuetT6I0hJYRQuAxxd1b3FttsLKF2kYYgAw5X43uLbNlsPqoviftOQZEELMfypDpH90ZJ/VXXpfgyQ41EgHBuJ8TYeRXMfpEfoHiqVxnmi5udpZSE/IT3F+YG7f2ia9ZQ6GoqPGJnW/ccXeOzlZUZaiSTtFdXA+Tbi4wxXwYupeQY2/NXqficD1qtpH4io6S7Qdd+5v1OQ8zwUkFFJJjaw4/ZaXylymqD/lU67NdSjOR38Mbah8ML6kjFeckjrtKuDqo6kexow8vq7HcFeaYqcWjxO/39FfuFcKjgB05Lt9aRt2byyfIb4UYAycAV2YII4GakYsFWc8uNyu+plqlESiJREoiURKIlESiJREoiURKIlESiKGvuXY2JaMmFzuSmNLH86M+6fUjDetUavR1PVD8xuO8YH333Uscz4+yVUOYOTFkyZ7YSf00GQ3xKfW+Q11z46fSdB/lJdZv7XfY4eBCmc+Cb5jbHeFR7v2fBiRbXCsR1jlGlh+lgZB+Kir0fxU6I6tZCWneMvA/QlQu0eHYxOB7/f0UDfcn3kedUDMB3TEn6h736q7MHxBo6Xsygf6rt9cPNVX0czc2+GKj9dxDtmeL0y8f+1XtWlqMbMd/wAXfdRddm8eIX7XmC5HS6m/xW/3rQ6KoziYWf8AAfZOnk/cfFfiTjU7dbiU/wDVb/et2aOpm9mJo/2j7LBmef1HxK8RDJKdleQ+gZz++pTJFCMSGjvAWA1zt581KWXKV5JjTbuo83xH+psH9Vc2fT2j4e1KD/p63pceanZSTOyb44KdtfZ9pI+k3CJnoie8x9ATjJ9AprjS/FYkOrRwued5y8Bf1Cst0dbGRwCu/L3JSJgwW2D/AC1zkH5IRqB9NKfGqMkela//ADMmo39rfsD6k9ymaaeHsNud59+iuNny2gIaZjMw3wwwgP5sfT1BYsR2NXqTRlPS4sbjvOJ/jlZRyTvkzKm6vqFKIlESiJREoiURKIlESiJREoiURKIlESiJREoiURc17YRSjEsaOB01KGx8M9KwQCLFFGycsRfYaWP9GQsPkr6lHyFUJdFUkmLoxyw9LKZtRI3Irll5alxhLkf9WIP/AJGQVRd8O0pN2lw5j7KUVkm2y525XmPV7dvjCw/8zWn+A27Mzh77ws/i97Qi8rzDo1uvwhY/+YrP+A3zmcffen4vc0Loi5bl6PcL/wBOHR/mdx+qtm/DtKMXFx5j7LBrJNll0x8rxfbeaT9J9H6owgPzq7FomjjxEY54+t1E6okO1SVlw6KHPhRomeulQCfiep+ddBrQ0WaLBQk3zXVWUSiJREoiURKIlESiJREoiURKIlESiJREoiURKIlESiJREoiURKIlESiJREoiURKIlESiJREoiURKIuSeWYNhI0ZdtzIVPr7ug/t39KlaIyOs4g91/r9FjFeP0m4zjwEx5+N8e2j4VtqQ27Z/4/ylyvSCeYsA0SquNz4mog4GwXRuOu+R8K1c2IDBxJ7v5TFdtRLKURKIlESiJREoiURKIlESiJREoiURKIlESiJREoiURKIlESiJREoiURKIlESiJRF//9k=" id="384" name="Google Shape;384;p51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http://oracle-dba.ru/images/OracleInstance.jpg" id="385" name="Google Shape;385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7975" y="643674"/>
            <a:ext cx="7432377" cy="5899479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p51"/>
          <p:cNvSpPr txBox="1"/>
          <p:nvPr/>
        </p:nvSpPr>
        <p:spPr>
          <a:xfrm>
            <a:off x="8100392" y="1772816"/>
            <a:ext cx="46679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V$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7" name="Google Shape;387;p51"/>
          <p:cNvSpPr txBox="1"/>
          <p:nvPr/>
        </p:nvSpPr>
        <p:spPr>
          <a:xfrm>
            <a:off x="8100392" y="4797152"/>
            <a:ext cx="78739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DBA_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8" name="Google Shape;388;p51"/>
          <p:cNvSpPr txBox="1"/>
          <p:nvPr/>
        </p:nvSpPr>
        <p:spPr>
          <a:xfrm>
            <a:off x="0" y="6534364"/>
            <a:ext cx="9144000" cy="32363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b="1" i="0" lang="en-US" sz="1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Группа разработки Oracle				                 2014	    	 	                                    Зацепин Сергей</a:t>
            </a:r>
            <a:endParaRPr b="1" i="0" sz="15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9" name="Google Shape;389;p51"/>
          <p:cNvSpPr txBox="1"/>
          <p:nvPr/>
        </p:nvSpPr>
        <p:spPr>
          <a:xfrm>
            <a:off x="0" y="72000"/>
            <a:ext cx="9144000" cy="576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Экземпляр и база данных</a:t>
            </a:r>
            <a:endParaRPr b="1" i="0" sz="31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data:image/jpeg;base64,/9j/4AAQSkZJRgABAQAAAQABAAD/2wCEAAkGBxQTEhQUExQWFhQWGRwVGRgYGB0XHxwaHhwWHRgeHRkgHighGx0lHRkcITEhJSorLi4uGh8zODMtNygtLisBCgoKDg0OGxAQGywmICY0LCw0MC0sLCwsMCwsLSwsLDQsLCwsLCw0LDQsLCwsLCwsLCwsLCwsLCwsLCwsLCwsLP/AABEIAOEA4QMBEQACEQEDEQH/xAAcAAEAAwEBAQEBAAAAAAAAAAAABQYHBAMIAgH/xABKEAACAQMCBAMEBAgMBgEFAAABAgMABBESIQUGMUETUWEHInGBFDJCkSMzUmJyobHBJTVTVGNzgpKTsrPRFiSDosLS4RUXQ8Px/8QAGwEBAAIDAQEAAAAAAAAAAAAAAAMEAQIFBgf/xAA/EQABAwICBggEBQIGAgMAAAABAAIDBBEhMQUSQVFhgRMiMnGRobHwBjPB0RQjQlLhYvEVNHKCktIWskOiwv/aAAwDAQACEQMRAD8A3GiJREoiURKIlESiJREoiURKIlESiJREoiURKIlESiJREoiURKIlESiJREoiURKIlESiJREoiURKIlESiJREoi8551QFnZVUdSxAH3miKLk5mtx9V2k/q0aQf31GkfM1UlrqaLtyAc8fAYqRsT3ZBczczk/VtpvixiUH7nJ+8VRk09RNycT3A/WylFJKdi8m5jn7W8fznI/ZEah/8jpdjXeA/wCy2/BSbx75IvMc/wDN4/lOT/8ApFP/ACOl2td4D/sn4KTePfJeo5nI+tbS/FGjYD73U/cKlZp+idmSO8fa61NJKNi6I+Z7c/WZo/PxI2QD+2Ro/XV6LSFLJ2ZB429VE6GRuYKlLa5SRdUbq6+akMPvFXFGvWiJREoiURKIlESiJREoiURKIlESiJREoiURKIlESiKL4hx6KJigzJIPsRjUR+kchU/tEZ7ZqrU1kNMLyutw2+C3ZG556oVW49zeYx+GnS2HZE/CSH5lTt8E2/KrlN0jWVp1aGIkfuOX/UeJ7lYMMUWMruSofEef4Q2YYGlcdJJ2LH5ZLNj0yKuM+GquoxrJ+TcfsPIqI10bPlM5lQd7z1eydJBGPKNAP1tk/rrqQfDGjos2Fx/qJ9BYeSrvr53bbdyipOKXMmczTvgEnDucAdSQDgAV1I9H0kXYiYP9oUDppHZuPiVxNMx6sx+JJq0GNGQHgo7nevW4jlico4kjcYyrakYZwRscHfI++sarHDIHwWbkLtae9gAZjdRKehbxEB+GdjVZ9FRzYOjYeTStxLK3JxHMrus+eL2P/wDKHHlIoP6xg/rrmz/DWjZf/j1T/SSPI3Hkp2V07dt+8Kbsef4y2Z7co3TxIGKt94KsB8GNcp/wxU0+NFORwdl5XHi1WBXsf81ngr3wDnHxPxNwk/8ARy+5IPgwAOPUq2fOqcldX0OFbDh+4ZeI6vLBStihl+U7Hd7xVrsOYIpGCNmKQ7BZMDUfzWBKufQHPmBXTpa6CpH5TrndkfD65KCSJ7O0FLVbUaURKIlESiJREoiURKIlESiJREoiURKIuXiF/HCuuRsDOB3LHsFUbsfQVo97WNLnGwG0rIBJsFSuZea9K6ppDbxH6san8LJ8WX6vwTp3bfFcQ19VXSGGgb3uOQ+3PHcFa6KOIa0x5LMeMc9SuNFsot4vzcaz8T0X5b+tdih+GKeI9JUnpH8ez4Znn4KrLXvd1Y+qPNQ/C+BXF1JEFU5nYqkkmVV2ALH8IQdRwD0zXoy9kbbDIbBs5KlqlxupWThnDrYkXFxJdSqSDFbL4aAjYhpn3O/5IBrQPlf2RYcfss2aM14tYxPwkTogEsV0Y3bu0bplMnvgkCs6xE2qciEsNW66fZkNV1LH/K2s8fxyoP7q1qcGA8Qsx5qoKcgfCrO1RrXOYSLe74rxDSGlg+jwwahkLJJHGC+D1KgjHzrnR9ZjI9huT3Aqc4ElQPLfEeKviZ0uLy0clZYziVXXcOAhPukdsAbjyqWRsI6osDsWrS845hcfL1lbxxcQup7fxIoSIY4ZSVOt5OjMN1dVABPUZNbyOcXNY04nHBYaBiSuK5/+mSozRm5tZApKxti4jYgHCh9nGTtltq2HTA2Nj5FY6pUde8EnhhguXTTHNvGwIztnG3UEgZB8q3D2uJZuzWLEWKl+Dc7zRjw5wLiE7FX+tj0bv8Gz8RXnq/4Zppz0kH5b94yv3bO8W5q5DXSMwd1hxWm8r82B1zbyeKg+tBIcSJ+ixOfk2VOwDKBXDNXWaOeI65t27Hj3j5O33VsRxTDWiOO73/ZXjhvEo51LRtnBwynZlPkyncHv6jBGQc124pWStD2G4O0Kq5pabFdlSLCURKIlESiJREoiURKIlESiJRFGcZ4wsACga5W+pGDjP5zHfSg7t8gCcCq1XVxU0evIfue5bxxuebNWWc3c5CBzhhNd4wWxhIgeqqudv0c5OBqJwK5tJo2p0w4TVF2Q7AMz7/cR3BTSzsphqsxdv3e9yzjXLdTrrfVLKwTU7YGScDJ6Ku/yr2sMEVNFqRNs0bB7xPFctznPddxuVYbNrTh8gW6tpLi6R8SpIQIo1DdUUZ8UlMMNW246Vg68o6psPP8AhZFmnFevPl9cw8QSQzNLGpS5tTnCeGTqQKowoxjSSBkgb9axA1jo7WtsKPJDlJc439pazrNDZRytdoLpZZ2LoDISSFhGATnc5PU1pC1726rnWthYfdbPIByTgPDrq5t+IrPF4P0pUmiZ1ECGSJgdgcaQQRv8etJHsY5pab2w34FGgkG+1ePKdhBw+6juLi/tfc1AxwlpyQysvVVwOue/SsyudKwta088FhoDTclQTcL4ainF/LIQPdC2jIM42BLN0+VS68pPZHitbN3+SnOI81W1xc38chcWd54REgQlopIlQK+jqVypBHXAFRNhe1rSO0L8wVnWBJ3FfzlK2srS7hlk4ikihtliV1GcHDSs2Aqjrjck4pKZHsIDPH6LLdUHNSiyX0XD4JLBWczSzXVw0arL9c+4jR7k+5jIxsVrT8syESbAAFtjq3aq5ak8TuYrZ7aCCTXqmlijMLeEoJk1rnAOO+2+KmP5LS4EkbBnitB1jaykubONC94fNIoxFBfKsK/kweAUTA7ZI1Y/ONaRR9HIBtIx77rLnXbdRvGOWiotLOCBpL4xme405JXXgpGd9K6R1J7kb71uyW+s9x6uQWpbkBmoziPAr2wZJJIpITn3ZAQRny1KSAfQ9aO6GpYY3WcDmCg1mG4wVz5T508Z1WRhDdD3UlH1X/NZehyfsnY9QVOMeNrdE1Gi3GooutHtacSPuOOY23C6cVSycakuDthWrcF4yJso40TKMlc5DDpqQ/aXPXuCQD1BN6irYquPXj5jaPewqOWJ0ZsVLVbUaURKIlESiJREoiURKIlEUZxziwgUBRqlfIRM4zjGWbyRcjJ9QBuQKrVdXHTRmR/9zuW8cZkdYLH+debTEXhhfVcN+Om7g/kr5Y6YGy/Ek1S0VoqTSEgra0dX9LdhHHh/7ZnDOSoqBCOiiz2n37Co1nw53Rpykht43UTOmCVDHfr3x3O2SM9a9oXAHVGexcu21XLmPkyxBj+jXnhiZBJF9J/FSDbOmcD3SCcFWGd6rxzyY6zct2Y5KQsbsK6uM8tXV1agzQkXtqnuyDDrdW46YdcgyJ5Hcj47aslYx3VPVPkfsslpIxzVabikU/DRDM+J7VwbckE64nPvx5AONJGrfA2UedT6hbLcZHPvWlwW2K/tjzvcw28UMQiVoQwSYxh5FVm1FVZshR8uw8qw6na5xJ27NiB5AUFxG/lnbXPI8rebsW+7PQegqVrQ3BostSb5rmrZYXtb2kjjKRu481Ut+wVqXtbmQs2JX5ngZDh1ZT5MpX9tA4OyN0yXnWywvW1uXibXG7xt+UjFD94INYIBwKzkpx+dLxkkSSXxDJEYNbKNaoxBcKwwfexg5z2qLoGAggcVtrlTHs3vbZY7tLtlCKYblVJwXaEyMVUdz9Xbvmo6lryWlmeI8VtGRjdevNHG5IrSHQSs/EQby5kU4YqxxFEG6hFXbH5vqaxGwOeb5NwH1KPNh3qF5J4skTyw3EmLSaKRZEbJUtpJQgfZfUBhtv2VJMwkAtGIstWm2ByXFJytdLZreNEfBbv3A7OV7ITsG9PIgncTM19QHFY1Ta6tHJvNmrRBcOVdSPAnz7yt0AJPftk7EEqc538jpfQ76Z5rqEWIxc0ZEbSBu3jmF0aapDx0UvIrZeBcW8UFJAFmT6wHRh2dM76T5dVORvsTLRVsdXFrs5jcfeR2rEsRjdYqWq4o0oiURKIlESiJREoi5uJXywxtI+cL2HVidlUDuSSAPU1q97WNLnGwCyASbBZFz1zQ8AYAj6XMPeI3EUe+lVPpk48yWbviuNo2kdpep/ETD8lmQ3n3i7kFYnlFMzUb2jnw97Flde8XIUty1x6Szl1qA6MNEsTbrJGeqsP2Ht8CQY5Iw8WK2a6yvK2Fu9v4Svnhtyxa2lbc2V1/JyeSMTj1z66jV1nB1/1DMfuG8KTVBFtnoqJwzjt1aFlt7h4xkqQjakPUEgHKn0YDNW3Rsf2gow4jJRjMSSSSSdyTuSe5Jrdar+URBWFlagvKVlGFb8ZsCdUgz2IYL0P6ODkHv0Pzs6f0lI8t7OOFm4cQT9cMeGI7Qo4Gi+fNWy04pcSMkVtJCilMR6VUKxHXOFbSyjHu4APX0HSpKuSpbY9V4PWBGzhwO/G3goZIww7xsVqu+HAxrE0azg7MZsN9+1dIG2SgWHe1LleOyuFMG0Umfd/IcaSVBPbDAiurSTF4IdmFWkYGnBUqriiSiJRFZbDjtvJbx219FI6w58GaFlEiKxyUIb3XTPTPSoHRuDi5hzzByW4cLWKnY7Hh8cMV69s6WyErDHI+qW7kz1cA6EjUg9OuN9sBoy6UksBx27gPutrNtdfnjvFbhJ//AKpbSme2l/BsrDaMd7eaMbBd9j0Oc9TljGNLeicLEe7hCT2gqhzA9s0pa1V0iZQxjfB0Oc6lU/aQdiasR64HWzUbrbFe+QuZWl0RM+LmH3oZD9te6t+VtsR3GD1XI8Tpehdo2f8AG046h7Td1/odm48DZdWmlE7OifmMiti4TxFZ4w4BB+qynqrD6yn4efQggjYiupFKyVgew3BUDmlpsV2VIsJREoiURKIlESiKgc5cwKviTNvFbkpGv8pNurH5HKDy/CHpiuDXmSuqW0EJ4uO4Z+Qx77BW4rRMMzuSwq+u3md5JDl3OSfX/YdAPIV7mngjp4mxRizW4D3v3rkPeXuLjmVY7/liOWD6Tw52mjVR40LY8aI43JUfXQ4JyOnrg4w2Uh2rJhuOwrJbcXaoTgfCpLqZIYgCzb5Oyqo3ZmPZQO/wHUipXvDBcrUC5sF+EvZY0lhSU+FIQHCnKPpPun1HcHbIxTVBIcRilzkuStlhKIlESiL08dvym+8io+iZ+0eC21jvWj+xxPpE7rKocRAOC25Gc43651AEfOudWwsYQ5osp4nk3BWx3btHGTqBwScscZBJ2z2O+B8qpqVZR7ZbdhBbsdRXxT75IO5jAxkdvd777GrtCeue5QzZBZRXUVdKIlESiKf5c4+Ila3uVMtnKcvH9pG7SRH7Lj9dRSR6x1m4OHvFbtdbA5Li4kRA80NvcGWB9OWXKiRRhl1L5qTg+oNbN6wBcLFYOGAKj4kLHSoLMeyjJ+4b1ucMStV2S2txbNG7xywuffjLoyE4PUBgM/8Az61E9sczHRusWnAjvWwLmkEYFbJyZzKrqlwNlfEVwv5DjZX+AJAJ/IYE/UrwlM1+jK11FIeo7Fp78vHI/wBQwzXXeRPEJRmM1pFd9VEoiURKIlESiKL5jvjFDhDiSQ+Gh8iQct/ZUM2O+nHeqtZUimhdKdnmdi3jZruDVg3tD4oHmW3j/FW40483xvv3wNvjqqT4YoTFTmqk7cmP+3Z45+C1r5dZ/Rtyb6r05DsLOeOeOaB5rofhIkWUxF0Ue+qEbGQbnDddumDXfnc9pBabDbgqjADmpThNhYxxi/t7u7sSsngqZkWUFsZZQqbuuBvn91RvdIT0bmh23BbADMYLm5z5igVHishFruAGup4QVV+vuIpOUDH3mHrjJya2hjde774ZArD3DYqHVpRJREoiURKIpnlfl2S9l0IQiLgySN9VFzjJ9fIVDNMIhc5rdjS4rfuVeXorGMJDjw2wS5Hvu5AA1bdOpHlnHx48kjpDdytNaGiwXbfgvIgxqTGQQM53GpWPTTtq7ZKgVosqp+0y2E3DZ9DArEUdFA3GMFh07JqP356VPSu1ZR4eK0kF2lYPXaVRKIlESiJRFJcE4lHAzNJbRXGRhRLqwp88D63wPpWj2F2RI7lsDbYtE4Fxae/t1FrNFYNCx+lCJEjXwDkrKhIJGnSVIz13+NN7Gxu6w1r5X37lK0lwwwVK535oF3MqozfR4RohDsSzDbVI5O5Z8A79setWYIdQX2nNRudrdy9OQuLiG48N94p/wbA9MnZT950n0b0rifEmj/xVJ0jO3H1h3bR9RxCtUM3RyWORw+y3zle8LxmNzl4ToJPVlxmNvXK7E/lK1UdHVYqqdsm3I94935qaaPo3lqmavKJKIlESiJRFQud+MiMzy9rZPDQecr6Sfj1jGe3v1wNItNbWRULcibu7v4APiFbhIiidKeSxfl7hRu7gIz6Fw0ssp30RqNUjnzP7yK948iJnVHAD0C5ABccVYrPliO4Am4RPMZIHXWs+iNkzqKSK4wunKnY7+fkYTKW9WYCx3LYNvi1SHtMs53tre4nUQPGxhkh2CtI5LmWIrkNrwSwzkY+OdKZzQ4tbjx+hWZAbAlZxV1RJREoiURWOy5KupYoJlVPCnbQjF8YOWA1DGQCVO+/riqr6uNpIN8FIIyRdel5yp9EuFiv3MalBIWhxJhSWG+cfknzqpNpRjCABn72LoUmiZqlj3stZueNt/LYta5K4nw2GNLezJYyHbIw8jYJOdWNwAeuAOgqm6cSuuTco+jmhbdzCBhs35Yqw3FxrPuksp0g5OlVYkYBIGoNtj80sPMUUKrDe0W2R5EOVMfuaMfX0ZB8MdgTsc4wMVCahgvfYuk3RNS4xgC+uLjHIcd3vau234pHcRRyrmSMkRNt1LLgxOM+8cO3vHA1EY6mpGPDhrBUp4XwyGOQWIWS+0nlyO0uCIFKxlPEMbHdDlgQDuCu2Rv5jO1XBpMRkNkF77VvT6KkqY3yxkdXZvzy8FVJIWUKTjB8s+Wd8ipKTSbZ5ej1bc7qSv0JJSQCYuBBI2EZ96/FdNcVKIlESiK9cn3kTWc0UkbLBCDcXZRveuPeC28IPVUznO/b1NVZmu1wQcTgOG8qVhFlzvz9chfwNvbQ22dAjEAZOmdLOR7zY32we+Kz+GYcySe9Y6Q7FHc32kQ+j3MCeFHdReJ4Y6RyKxSQL+bqGR/8Ayt4icWuxt6LDwMwtR5D454i205P4wfRpf0wfcJ/t7D+urw1PH+A0nLSfpd1m+o8rjkus93TQNk2jArSK7yqJREoiURedxMERnY4VQWJ9AMmiLCvaTfEQwRHZpWa4kHqSTj4anOP0RXM+GmfiKuesP+kc/wCAPFTVx1I2Rc1G8qGFLW4W4eW3+mARR3Ph+ImlGzIux1btgNtjA6ivWS6xeNXHVxsue3I32qS4ly1NDwzw7XTdrNKZZ5bc6xoQYhQqPeIyS5GDgg71o2VrpbuwtkDxzWS0huCoktxIVEbO5VDsjM2FPQ4UnCn5VaAGYUa8aysJRF/VGSBsM7ZJwPmew9aIrYns14kQCLcEEZBE0RBHYg66r/iot/kVJ0blcuFWXGoLH6Gtmh0kmOQzRAx76gQNW5Dbgk1TeIHv1tbyKlbrgWso/mTgPGr1o3ls4hIilCyyRjUM5GR4m2Dnp+UarT0tNL+sjkujo/SdRRFxa0EHYfVR3BeSeMW0sUqW6kxMGAMkWNu20gON8Y8qz+EpA/Xa4398FmTS1XJAYHgFp8sb2GOQyHBWNl5g8SV1toVWXGqLVEUzjGcGTOojqc74HlU4ZTWxcffJc28m5VKf2e8XcgtDlgdWrxYsk7jJOvfrv51CKSj1nOc4m+z2F0xpitETI22GpkdvO5OGOVlM8L4BxyC2mt0t00THUzF4tQOFGVPiYU+6DnGQd63igpIxYONvfBVKqrqKmTpJAL5YcFzcY5V45csjzQqzonh6i8IJXORqw4zgk4P5xrWamo5c3Ee+5TUOkqqjv0dsd/8AcKKHs04ppC/R/dHbxYf266kZFRskErSbjvWkmkKySA07zdvcMMb4cP7IfZnxP+bD/Fi/96vfiot/kVz+jcqnLHpYqSCQSMqQw28mGxHqKnButF+KysJRFNcrcVWF5ElRnguEMEqrgNgkFWXO2pW3GfWopWFwBGYxWzTZWu64JDbW13Z/SjdSy6XighhLvFKucM+lmVCVOlh5dKgEjnua+1gNpOBCkLQAQo7mDgPEZohPLbCCC1gCqmQuEQe8QmS2Scscgfq33jkiadUG5JWrmuOJC9fZnclhcW4OGYCWM+TrgaviDoPyry/xVGYnQ1rc2mx7sx9RzV/R7tYOiO3H35LeOHXYlijkGwdVfHlkA4+VXwQRcKJdNZRKIlEUPzbJi2df5QpF8ndVf/sLH5VUrpeippH7gfHIeakibrPAWA+0W8130nlGFjHyGo/rY/dVz4Yg6LRzDtcS7xNh5AKGvfrTnhgrBxrhFq0FjbSXqW08EAYpJGxTVMRIxMg2U5x18q6jHv1nODbgn0UBaLAXUZBylxC3zPZyxyKo1GS1uFPujfLAlcjHbBrczRO6rx4hY1HDEKp3Ny0rtI7Fncl2Y9SSck/fVgAAWC0vdeVZWEoiURfRnspnZ+F22o5wGQfBXcKPkAB8q41ULSlWo+yFbqrqRKIlEX8Y43NEX4gmV1V1IKsAykdCCMgj5URelESiJRFXfaHOycNu2UkN4TDI9dj+o1NTgGVt1pJ2Svmeu2qiURKIv4RRFovH+brm3j4fJbuIreSBJGjjRFDSRtiZSdOcZGMZ71TjgY4uDsTf+ymLyLWX6dvD48yuxaC61JlmLZiuY8qBnookIGPzaZ09xmPUfwmT1WeUJDb8QiVjuJGgb1Jyn+bFUtPwifRsvAaw/wBuPpdSUbtSdvgt/wCUZPwLJ/JyuvyJ8RR8lkA+VcfRUvSUkbuFvDD6K1O3VkIU3XQUKURKIq9zacm2X+lLH1AilH+ZlPyrjaek1aJw3kDzv9FZpBeUL524xKJLqZmOFaZsnGcLrIzjvgdq9do+PoqSJg2Nb6LmzO1pHHiVZeK2lldStM/Fx4jYyZLR06KFHQ4GwHSt2mRgsGeawdUm914cZ5Ha2tTeLdRPGcKuFeNn1ED3Q31hvnywDWWVGu7UIQssL3VRqwo0oiURKIvof2Pn+CoP0pf9V649Z808vRWouyrnVZSJREoijeZbrwrS5k/Ihkb5hGIosgEmwUb7N7nxOF2LeUCJ80Gg/rWiEWwVkosJREoirHtNP8F3f9X/AOS1PTfNatJOyV82V2lUSiJREoitPDL6zls44L2WZPBkkaMQxhm0vpLAux041Z2x261A5rw8uYBjv4LcFtrFTvBeD8MuA0ri+NvEArXFzLGiKBsqLpGpj2CL0z2yKikfM3AWvuAWwDDiqVeTwpdF7YMIFlDRhuulSCM5Oe3epnxmSEsfmQQeYstQbOBG9fQnKkg8W5QeUUv94On7IRXhvh1xNIWnY4+gXWrB+ZfgrLXeVRKIlEVZ5pb8Pbj+jmPzBgH7zXA+I/8AKtH9Q9HK3RfMPd9l872lt406x61TxJNOtzhV1NuxPkOte8HUjHALkZuWlx8p/RQPoEUF5PjP0iaaMqp/o4NWPmxyPWqfT6/bJA3AepUupbJU7m7g3ElP0i/Vzk6RIzowyfsqFY6Rt0AA2q1FJEerGo3B2ZVZqZaJREoiURfQvsd/iqH9KX/VeuRWfNPL0VqLsq61VUih+ZONfQ0EzxloFP4ZlyWjU4w+gD3kH2sbgb4ODRF+eNzNPYySWcgLlPFhdGyGZffQZHVWKhSO4JFEVb5h5mju+BSXMewlRUK9SrM6o6n1BJH66jlNmE8FboY9eqjbxHkVyeyfjccPAxLK2EtzJqPpnWAB5nWAB3JFbNOCimb+ZYcPMBWrke6lms47iY+/cZuNOchEc5iUeQEen55PetlCvbhPMKXM0iQDxIovdecH3PE29xPyyBuxGwyo3JOCKZoiq/tP/iu7/QH+ZanpvmtWknZK+ba7SqJREoiURWfkbgtrO8j3dxHFHEARG7iPxSdWBr6hRjfAJ3HSoJ5HtADBcnyW7ADmpnmCCG5KiXitpHDHtFBbxPIkY/NAIy2OrHc79OlRxlzMmG52k4rd1jmVSeM28SOywTePHgYk8MxZONxoY5GD3q1GSe0LeahcvoPlFszOfyoIj9zSf+1fPtA4dM3c77rtVf6e5W2vQqmlESiKs80r/wAxb/1cw+82/wDtXA+I/wDKtP8AUPRyt0XzD3fZfP8AwK3R72COVdUbzpG4yRkM4U7jcda92XHotYbr+S5FutZSNhwKF7jiUTp+IhuZItyMNE3u/H3c7GsOkcGsIOZF+aAC55r8cPiVuFXZ0jXHcQMGwMhXDrjPUDI6UcT0reIKyOyVXamWiURKIlEX0H7G/wCKof05f9V65FZ808vRWouyrvVVSKKHHrV5Gt2ljEoypik9xiOhwj4LKfMZBoiyvikk/L13mHL8OnYssbE6UbqyZ30EdQ3cdc6donktNxkr9OyOduo42cMj9+HHMcRlS24uUa5toc/RbiXxwrDBQqSRsNumlT2OkEdKrSygxutkuzRUZZVRF4s4A3HcCL+hvtvwUVw/i7G0WxLaIZJ1lcjJOCqKdgNwoXON8k5+yKl1tmy5VHoRbWGLi0ADvGJ9BzJ2LR7vj1xxiccPsg0FmoAlYdRENjqI23GwQd+pO+ndrzIcMlWkp2Urevi/dsH3I27AcMTlpNpfWFhHFaRyImkaUhQ65G7k+GuXYk5JOO5JqZc5WKiKre1H+K7v9Af50qem+a1aSdkr5urtKolESiJRFZuWoIIraa9uIhPokW3hhb6jSMpcs/mFQZA77+mIJC4uDGm20ngt2gAaxXSnO6P7tzw+zeHuI4vCdR30ODsQPh8RWPw5HZcb991nX3hQ/OPCFtbl442LRFVliJ6mN11Ln1G4+VSwPL2gnNaPFsFu3KC4mYfkwRD72k/9a8DoHHpnb3fddmr/AE9yttegVNKIlEVe5tGDbN/SMh9AYpD+1APnXG0+zWoidxB+n1VmkNpV89XTeBfM2PxVwXwPJZNW3yFeuon9NRxuG1jfNq5so1ZHDcT6q4tzNZxtJeLwyf8A5nxYzI85VX1/jVUAEfd086dE82YXjC2zwWdcZ2X54yv8HS/RLS2WCURPM0F087x6TrTxEZQVxkg9cZNGfMGu43F7XFvBD2cAs8q4oUoiURKIvoL2NH+C4v05f9Rq5FZ808vRWouyrZd8Vgi/GzRJ+m6r+01VUgF8lUebeM8GuovDupYpR9koGkZT5q0YJU/Dr3rQyMGZCtMoql/Zjd4FY9x4lNUFrdTXFo32ZcpowQV2bYnvqCg9tqqvmYMnfX34hdqm0fUG3SQi++4afI+ocoi0iePBk06QCAQclc49Pq7fL4dK73NfcNz9f5XYp4pqch01tUAjA3Lb24dnDjbuGHHw63cplNIyoXUTg476Tg4+NSyvYHWd771RooJ3x68VhcAXJseOqbHmfDeJfgYkX8C88kFux1SGE6y3QY06lB22Gc4675NbNnYTi427lDPo2oDbtiaXb9YHwDrC3cL8VrfJ/HeCWSaYGMbt9eSSKQu36UmnHyBA9KstmjORXFl0fVtN3MPr6XVwtucLCQ4S8tyfLxUB+4nNSAg5Km5rmmzhZRntMuFfhN0yMrKVUZUgj8YgO4qxS/NaopOyV86V2lUSiJREoinuXOMxRxy211G0ltMVY+GQHjkX6rpnYnBwQeo+YMUjCSHNOIW7XAYFcnBoLZ7jTO03g+8VEa6pHwRpQDoCVzk9sVs8vDbtz8lhtr4ro5jvHur5i0Zi1MkKxEYKKNKIpB743PqTUVxDCXXvYE381ntPtyW9cqRfhrhx+TFF818R/wBkorxHw621KXHa4+gXWrD+ZbgrLXeVRKIlEUNzbHm2Zv5Nkkz5KrqX/wCzVVPSEXSUsjeB8sQpIXasgKwD2h2hjvpf6QLIPmMH/uU1f+GZ+l0bGP23b4G48iFDXs1ZjxxXXz+XK2Trn6IbWIRY+oGAIlHkJNXXv08q61PbrDbc3+irv2bl6ezS0cTvcsCtpHDKJ5GGEZChGjPRiWxsM9PhWKkjV1dtxZIxjfYqYnQfCrJUa/VESiJRFvvsghWThKo6hkZ5QysMggucgjuK5FZ808lai7Klbn2d8MfrZQj9BfD/AFoRVVSgkG4VY5k9nfBLaIyz5t07HxmJJ8lVixY+gBrUtClE0l8/G31WO8Z4fAxL2MVy0AOkSSqpBYnb3lQBfhkn1FQOwxyC6kFnWZg55yAA8z9sNt1xWtkjSBCVYAEnAxkjGQN9xv1qB8jgzWC6lPRxPqBE6xFiTYWuRbAZ4Y54LjhgJXIAIABO3TP7v2VK5+OJVGKA6l2gEAAnDK/09O7KU4RYRgrLcxTNak6WeABSD3GXUqxH5IOd85FbA772UUodb8st1t1sfA58r34LZ+VOROB3UYlt18cDrqlcMp8nQFdJ9CKnDQuU6aS9iforhZ8lcPiOUsrcEdzErH7yCa2UJN1G+0+FU4TcqiqqgJgKAAPwidhVil+aPexaSdkr52rsqolESiJRFYuFcwW6RLFccPgnVcjxFLRS4JJOZB9YjO3TsKhdG4m7XEeYW4cMiFZOYOKyWsKTcLWCKylAUTRR5lV/tRzO5Yhs9D386gjYHnVluXDYThyW7jYXbkqvylE1xxCEuSzGQzOxOSSuXyT3ywH31U07MINHSkbRqj/dh6Erekbrzt8fBfQHKMf4J3/lJXb5LiMfeIwfnXF0TF0dHGOF/E3+qt1DtaQqcroqFKIlEXldwCRHRvqupU/Agg/toiwn2lWRMVvMfrIWt5P0lJB+50cfOub8MP6CpnojsOsPT0LSpq8a7GS8lWuBc13dopSCXEZOSjKrrnzCsDg/DFeufCx+LguaHEZL88d5ou7sATzMyDcIAEQeXuqAD881lkTGdkIXE5qHqRapREoiURb/AOxb+LE/rJP81cis+b4K1F2Ve6qqRQV3wCyRnup40Zl1OZZz4mhdydJckRqB2XAoizK7t7rmC41Q5g4dGSiOwxqHRii/ac9PJRt1zqhcwvOOS6EU7aZhDcXnM7hu+9s8shjSl4KC9zPbg/RLaQQhmOS5c6V36E40sfLUPOq8zLscfeC6+jagCphYcyDfmCfSw4WO9Q9hw5xAt2QfBSVYXZeo90Mw8t1OxOfqn0qQtvnldVRPqHqGzw0EHhjceh7gVo1jFPwG6EjZl4bcYDsoyuD9VtO+lh109xkDO2mRoLDY5e8/eKpzvjqW67RZwzH/AF4cM28W5agOVbKRluYY1jkIDLNbnwiQcEElMB1IxswIO21TLnKw0RU/2tH+Crn/AKf+rHVik+aOfoo5eyV8612VVSiJRF/NQ86zYov7WEUjwzjUsCTRow8OdDHIjDKnIwGA7OvUGtHRtcQTmFsCQrP7M7bT9IucZ0J4aDzY74HqcKP7VeS+LJTIIaNubzflkPMnwXQ0c22tIdgW8cLtPBhjjznQirnzIAyfmd6vNaGgNGQUZN8V1VlEoiURKIs+554L4n0iH+XXxo/SRdIYegyEb11tXBrZPwNfDWjLJ3dkf/rl3K3E3pYXRbcx771g5BGxGCNiD2PevfAg4hcZelrbPI6xxqXdjgKOp/8Aj17VHNNHCwySGzRmStmtLjYZrU7Lkq0gtT9KCs+kl3LEaTjom46fef1V87n+I66prAKUkNuABYYi+bu/y811m0cbI+vn7yWTivpK46URKIt99in8WD+tk/aK5Nb83wVmHsq+1UUqhuP8BF2USZs2ynU8I28RgcqHbO6Dro7nGTgYJE5ld4rORbdfwhUQwqo2V3xHGcAe6qlgSegANEVd43yxHacEkto9xFGJC2N2dWV3Y+pIPw2Hao5ReMjgVcoJC2qjd/UPVQ3sm5fjuOCSRSjKXEj5+WlVYeoKZHqKywdVaVDiJbjZb0Vu5Ps2awW1u0DtDqtZAwyrqmyNv1DR6G+fmK3VZdHLPAWstcMb6rT60SMSXiJJ1IG+1H3Gd13G4IwRT1EVN9rx/gq4+MX+rHVmj+cOfoo5eyvneuwqqURfw0CLbuER+LbRM9lEEZARGCpIHb3WQDcb9e9fJK17oKt7WVDyQT1sRj3hxPDJd6Ma0YJYFAc0crWro7RR+BIkbSknUq4XG2nBU/FTtt1zXY0TpytZI1kr+ka5waMicdt8+RGPBV56aMglosRisxzX0NclbdyDwPw0toWG4/5qb9IEFAfUPpx/VGvAxyfj9KyVP6WdVvoP/wBHmuwW9DTtZtOJWmV3VVSiJREoiURRHMtkZItSDMkR8RQOrYBDr8WUkDtnSe1VK6lFTA6Lacu8ZfzwUkUmo8OWC+0DhQjnE0e8VwNYI6avtD55DfM+VWPhmvM9N0D+3Hgd9tnhke4b1HXQ6kmsMnYqd9mzJ4EnhKTdJIpYasaoyVAzk40gavgd+4zx/ioS/iGdKfyiDbg4A87nDvGGxTUOrqG3av5K/wANrvqfDORjONgD1CjsP1nvXi3y4arMB5954+mxdEN2lY7zxy6bSfKj8DIS0Z8vNPl29MeRr6loDSwr6frn8xuDuO53PbxXEqoOifhkVXK7yqpRFvnsTP8ABv8A1pP3Vya35vgrMPZV+qopUoiURcfGbbxbeaP8uN0/vKR++iyDY3Cr3snttHCbMd2Qyf32Zv8AyrAFllzi43KttZWqURKIqX7YT/BU/wClF/rR1Zo/nDn6KOXsr55rsKqlEVg5N4GLiUvJtbw+/Kx6EDcL88b+mfMVw9O6U/BQasfzH4NH15bONlbo6Z08gaBh7wWzW17HJ9R1bHYEZHy6ivlL43s7QK9A+F7O00hU/wBqXGvDgFup9+bdvSMHf+8cD4Bq9V8JaO6WoNS4dVmXFx+wx7yFzK+XVZqDb6Kl8jcH+kXILfiofwjk9Nvqj5kZ+CmvVfEWkfwlGQ09d/VH1PIeZCp0UPSSY5DFb7yrakRmZhhpiGAPURj8Wv3EsQehdhXN0ZSfhadrDnme8/bLkrE8nSPJU3V9QpREoiURKIlEWd858uq4ktzskuZIG/IkGSy/flgO6s4Gy1wKsv0dWNrox1Tg4d/3/wDYcVbjAmiMTs9nv3gsd4ZfS2NzqxiSMlXQ9x9pT6HqD8DXr6qmg0nSal7tcLg7jsP3HeFzGOdDJfaFsacZEsMUluQfGbQrN0Q4YnUPMaSNPc4FfKZaF9NM+KcWLcTbbla3A3vfcvSUupKC85AX45gW88eC5eLW1vLE9tKzMo3eViPckJ906jsHJOyDoDjAB3moqmopp21MIsdjd7dotu4nblitp6U1LLkWvkBnhtHAbznxxWR8d4NJaSmKUb9VYdGXsR+8dq+p6P0hDXQiaI942g7j9DtGK8xLE6J2q5R1XlEtG9knOkdoXt7htMMja1c9EfABDeSkAb9iN+u1OrgL+s3NSxPtgVuMUgYBlIKncEHII9DXKOCsr90RKIlEXPYWaQxJFGNKRqEUZzhVGAMnc7CiLooiURfxmAGScAdzRFi3td52juFFpbMHRWDSyDdSV+qqn7QB3JG2QMd66dJTlvXcq8r74BZfV5QqR4DwWW7lEcQ9WY9EXzP7h3qhpHSMNBCZZT3DaTuH1OxSwxOldqtWw8A4eIVMEOkRRNofUNTSMVVmYnIC51DsenYYr5XpCrfVSdPNfWdlbJouQAPfndelZBHTxNAvci/mRuxy5LmzDDHJcTANGmkxlwCyhchYwOzK+QD31Dfat4o56mVlPD2je9suLjwtnz3qerqjEzO2d7bSdvG42fdZLxS/ku7hpGBMkjAKo3x2VR8On3nvX1OkpoaCmETTZrRck+ZPvgvJPe6V9zmVr3JfLIREtuvSW5bzz0j+DY0/oq3QsK8ZHI7Stcap3y2YNHdl/wBjxsF1S0U8XRjM5+/JabXfVRKIlESiJREoiURcfFeHrPG0bEjO6sOqsN1YeoPyO4OQTUcsTZWFjxcHBZa4tNwsf595aaYNIq4uoRiVB9tfssvntkg9xlTuuBytE1rtF1H4KoP5bsWu3E/Q7dxxyKnqYhOzpWdoZhVDlLmL6M5WQa7aTHiJ1x5Oo8x+v4gV39NaIFdHrMNpG5H6Hh6Hhe9Sjq3QPuDgtJvI4vDjkUhomdBCsa5GCdTED7UjYZcnoD294n5w3pWSOjeCHAHWvnfIchgbbc9y9ZSzmW+qdhJJOeFh3AYG38Lz4vAt1FItyuUQkmRMfgW22Q4y+kD3z0ycYOCBPQ1UtDM19OcT+k5OHHdf9PjffXqKGOYNYMzlvPHhfYN2fHMeP8AltSC2Hib6kqbqw7b9j6fdmvpGjdKwV7epg4ZtOY+44+Nl5ioppIHarwomumq667Lik8IxFNLGPJJGUfcDitXMa7MLIJGS6v8AiW8/ndx/jP8A71r0TP2jwWdY70/4lvP53cf4z/706Jn7R4JrHep/lT2i3dvMnjTPNAWAdZDqIUndlY7gjrjODjHqIpaVjm4CxWzZCDiujnX2jXM1xIttM0VujFU8M4LgHGst136gDAxjvWsNKxrQXC5WXSEnBVg8zXn87uP8Z/8Aep+iZ+0eC01jvT/iW8/ndx/jP/vTomftHgmsd65rzi1xKNMs80i+TyMw+4nFbNY1uQCxclcdbLCneXeV5bn8ISIrdd2mfYYHXTn6x9eg8+1cbSmm4KHqdqQ5NGfPcPPcFapqSSdwDR74LRbaBLeN4LdVAUhTGy65JywGSdxhSufe6DB6BcV89qamarlE87sTtBs1gGwcb7MzxvdenpKOOFrbd+tewFt+832eGa67aNQHkMjrGq7y6tDKF6xzA5yy9n6479zVOu4tja27icG2uCTtb37Rl9JJ5hG3rAb7EYf6mncdoyvs2DM+b+Y/pLKkYK20W0a+fbW2e/lnp8Sa+kaE0OKGMvkxldmd3AcN+/uAXlqyqdO+5yVk5B5baPRcOmqaT3beM7dQfePltk57KCe+K42m9IPrpv8AD6U4frOzDZ3DbvNgrNLCIm9NJyHv3ZbNwbhogj051OTqd8Y1OcZOOw2AA7AAdqvwQMgjEbMgonuLjcrvqZapREoiURKIlESiJRFE8d4T4wDxkLMn1SejDujY+yfPscHfcGnW0UdXF0b+R3H3mFJFKY3XCxrnTlTVruLdCrqT48GPeVupIA775wNiCGGc7xaH0u+meKGuNiMGuOVtgJ3bjyK2qaYSDpYuYUFylzW9odJy8DH3kzuM9WQ9j6d/TrXW0zoOPSDdYdWQZHfwdw9O7BVaaqdCd4WoWssM0Ubxun0RF1kDuV3AcHoF+sQdycZ6b/Np4Z6aV0crSJDhyO0b75A5c8vRw1AkBczFzsL7r/XZwHl4wwmTXqXSkuX8N1DRNHsfex9STqxJ7n7WNs9J0TgWHFuFwbOB4bxs+ysTNjLdR3Wtgf3X55t2D6XVQ4nyOkp1WbMhYaxDMCNS7e8j77bjY5I1DOK9bQ/FL4hqVovbDXbv/qb9RyBXEq9EOjuWEHZnkd3vA2wKpvEuGzQNpmjaM9tQ2Pwbofka9dS1kFU3WgeHDhnzGY5rkPjcw2cLLkqytEoiURKIlEQmiKX4Pyzc3ODFEdP5b+4v3nr8s1zK3TFFR/NeL7hifAfWynjp5JOyFd+EclWtu0Zun8V3zpGCIgRjr59dtRwfKvHV3xNV1Qc2lGo0Zm/X/jlc8V1qbRVwXHG2Y/jMqZu55NbbJmBmKJglfCyo1hAd5I/dbbqHwMZ24DGs1cz1rXO3W3X3Ox5jFd6KOMMAGTgOBvuv+12I4EY5Lpmu4kUXEjsqxdJnwpkBPvKExkqdsbdhjzOIaeaaToIm3c79I2W2k7CNvmqc8ohaQ+wB2bt2P7v5us15x5ue8bQuUt1OQvdiOjP+4dB6mvomhNAx6Pbru60hzOwcG/U5nuXm6mqMpsMApHk3lTOm4uVOnI8KLGWkb7Pu+XkO/U4A3paa009zvwVFi84Fw2cAd+87O/KalpQB0suWwb1tPAOEGPMsuDMwxtuI12OhT8QCzfaIHYADTR9Ayki1W4k5nf8AwNi2mlMjrlTVX1ElESiJREoiURKIlESiJRFE8a4MJcSIdEyjAbsw66XHdc9D1Uk46kGnW0UVXHqP5HaPe0fwpIpXRm4WT82cl+KztEng3I954Tsr/nIem/Zhseh0nOKdDpeo0Y4U9bcs2PzsPqOGY4iyklpmTjXiwO0Kj8N4lcWMx0ExuDh0YbH0Ze/ofuNeoqqOk0lANezmnJwzHcfXzC57JJIXYYFX7g3MtvdRtECLeVyNUbn8G++XCHouvcHbO52PWvC6Q0FVUT+lA6Rg2gdYbtYZm2e0cQu9SaUY97TJmPHhjttmAfFWsK5fxZQEWNGwoOrrjUxOBsAuAB5n0rzl26uozEkjHL3xVu7dXo2YlxHDu28cVyIHZ9EhzrLNpcBo3i306RjIZdSZBxnfr1qe7WDXZhawuCQ4HbfHI45cFJIyIx5XGA4h22+yxxtyUM3KNrOXLQLEFLKZIZCoyv1j4ZGAM5Hfoa7EfxDX09gJNe9sHtucf6hiqNRo2nw1b3Nja2/LLDyCg5+RIDGJY7mVUOfrwl8ac51acaRsdzXXj+LJw/UkhaTwdbPde6rO0K/XLA7HDdt3Yi/JcjchdMXab5xmKQE4xnbr3H31aHxazbA7/k0/ZR/4NPsI981+zyCFxruxjGo6YHbC77tv7o2PXyNan4tB7EB3YvaMeGGKyzQ0rto3bM+GOPJS3/28t49GuSWVnOlVXSgY4J674AUEk57fKuc74uqpL9GxrbYkm7renotodFNcTrONhifTvzUlDwy3tsBLeOORWUM7gzkK4YIyHOTl1042IPbpnlTaSrau/SSktN8B1BcWuDbhjtXSp9GwDrNF8DbYbi1wb3tgb/VWWMloWyWOVYZddBPX7OBgVxSLSYW2ZG/mhAbIMtmRv5qGsrCRoUGlBGyiRBnV4Tac75AyjgkFR01Ebg7XJJoxITc3yOy+PqNh228bss0bZCbm4uDsuL8NozBOdthUVxbmu1tCwiJuJtRYANlYzpCYMncYGMbnzxtXaoPh+srbOl/LZxGJxvg36mw71xqrSgtqjE2thlnfHnuWfcW4tPeSgyEuxOERRsM9lX9/WvdUdDS6OhIjAaNpOZ7z7A2BcOSR8zsceCuXKvJXhsj3K+JM28duuD0xu3bbbqdI7k7V5mv05NXPNLo/La/LDhuHHM7AuhDSNiHSTch7/stc4JwXwz4spDTEY2+rGD1VM/rY7t6DAE1Bo+KjZqtxJzO/+OC1lmdIblTNX1ElESiJREoiURKIlESiJREoiURcfE+GRzqA43G6sDhlPmrdvUdCNiCNqjlhZK0seLhZa4tNwqHzXymrri5TWo+rcRjDJ+moyQPXdNiTp2riMpq3RjzJRO1mbWHHy294s7vVovinFpRY71mXG+Sp4Rrj/DwncMm5x6r3+K5Hwrv6P+JKWp6kh6N+52XI/Q2KpzUMjMRiPexePBOcLq291X1oNvDk94D0B+svwzj0qev0BRVnWc3Vd+5uB57Dzx4qOKqkjyOHFW3gfPdmCDJC0LY05GZEA2yFA3QbDYL2FeWrvhWtA/KeHjcbNdz2HmV0/wDF+kGrJf795zPNWC2ureeJYobmMqSTJhgHbJZj7p6amO+R0yO9cOakq6eQyTQuB2YG27MbhlY8Vfjro3SGQWJ2Y5bO/AZcV0y2En0e6jB1l9egnSCdaDOcYAOot5VUE0fTRuOFrXzwseZysrLZozNG/K1r57DzOVl++Jwv40TL4ukRyKTHpzktEVB1bY90/dWsLm9G4Ote4ON+O7vWsDm9E5ptckHG+43y7153MDlgwjnyUC6kkVWyC20ilgh65BAPVunfZj2gWLm55EEjkbX9Ni2Y5ttUubnkQSORtfvGGxdNzA3hxF3RZY8NqP1dWkq+2R7pDMPmPKtIzd7gxpLThYZ2vcc1D0zGOd+03HG17jngFB3/AB20UuZ7qMsQqhYcvp0NqGMajq1b5OBsNuuetT6I0hJYRQuAxxd1b3FttsLKF2kYYgAw5X43uLbNlsPqoviftOQZEELMfypDpH90ZJ/VXXpfgyQ41EgHBuJ8TYeRXMfpEfoHiqVxnmi5udpZSE/IT3F+YG7f2ia9ZQ6GoqPGJnW/ccXeOzlZUZaiSTtFdXA+Tbi4wxXwYupeQY2/NXqficD1qtpH4io6S7Qdd+5v1OQ8zwUkFFJJjaw4/ZaXylymqD/lU67NdSjOR38Mbah8ML6kjFeckjrtKuDqo6kexow8vq7HcFeaYqcWjxO/39FfuFcKjgB05Lt9aRt2byyfIb4UYAycAV2YII4GakYsFWc8uNyu+plqlESiJREoiURKIlESiJREoiURKIlESiKGvuXY2JaMmFzuSmNLH86M+6fUjDetUavR1PVD8xuO8YH333Uscz4+yVUOYOTFkyZ7YSf00GQ3xKfW+Q11z46fSdB/lJdZv7XfY4eBCmc+Cb5jbHeFR7v2fBiRbXCsR1jlGlh+lgZB+Kir0fxU6I6tZCWneMvA/QlQu0eHYxOB7/f0UDfcn3kedUDMB3TEn6h736q7MHxBo6Xsygf6rt9cPNVX0czc2+GKj9dxDtmeL0y8f+1XtWlqMbMd/wAXfdRddm8eIX7XmC5HS6m/xW/3rQ6KoziYWf8AAfZOnk/cfFfiTjU7dbiU/wDVb/et2aOpm9mJo/2j7LBmef1HxK8RDJKdleQ+gZz++pTJFCMSGjvAWA1zt581KWXKV5JjTbuo83xH+psH9Vc2fT2j4e1KD/p63pceanZSTOyb44KdtfZ9pI+k3CJnoie8x9ATjJ9AprjS/FYkOrRwued5y8Bf1Cst0dbGRwCu/L3JSJgwW2D/AC1zkH5IRqB9NKfGqMkela//ADMmo39rfsD6k9ymaaeHsNud59+iuNny2gIaZjMw3wwwgP5sfT1BYsR2NXqTRlPS4sbjvOJ/jlZRyTvkzKm6vqFKIlESiJREoiURKIlESiJREoiURKIlESiJREoiURc17YRSjEsaOB01KGx8M9KwQCLFFGycsRfYaWP9GQsPkr6lHyFUJdFUkmLoxyw9LKZtRI3Irll5alxhLkf9WIP/AJGQVRd8O0pN2lw5j7KUVkm2y525XmPV7dvjCw/8zWn+A27Mzh77ws/i97Qi8rzDo1uvwhY/+YrP+A3zmcffen4vc0Loi5bl6PcL/wBOHR/mdx+qtm/DtKMXFx5j7LBrJNll0x8rxfbeaT9J9H6owgPzq7FomjjxEY54+t1E6okO1SVlw6KHPhRomeulQCfiep+ddBrQ0WaLBQk3zXVWUSiJREoiURKIlESiJREoiURKIlESiJREoiURKIlESiJREoiURKIlESiJREoiURKIlESiJREoiURKIuSeWYNhI0ZdtzIVPr7ug/t39KlaIyOs4g91/r9FjFeP0m4zjwEx5+N8e2j4VtqQ27Z/4/ylyvSCeYsA0SquNz4mog4GwXRuOu+R8K1c2IDBxJ7v5TFdtRLKURKIlESiJREoiURKIlESiJREoiURKIlESiJREoiURKIlESiJREoiURKIlESiJRF//9k=" id="395" name="Google Shape;395;p52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6" name="Google Shape;396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5575" y="2029791"/>
            <a:ext cx="3569525" cy="261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p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32040" y="1807421"/>
            <a:ext cx="4055051" cy="2808312"/>
          </a:xfrm>
          <a:prstGeom prst="rect">
            <a:avLst/>
          </a:prstGeom>
          <a:noFill/>
          <a:ln>
            <a:noFill/>
          </a:ln>
        </p:spPr>
      </p:pic>
      <p:sp>
        <p:nvSpPr>
          <p:cNvPr descr="data:image/png;base64,iVBORw0KGgoAAAANSUhEUgAAAOEAAADhCAMAAAAJbSJIAAAAgVBMVEX///8AAACDg4MNDQ3Ly8v6+vrz8/Pm5ubOzs7q6urj4+OxsbH19fX4+PjV1dWdnZ1jY2M1NTV5eXnc3Nw9PT0bGxtZWVlkZGSWlpZMTEy/v7+Pj48vLy9RUVFdXV1sbGyIiIirq6u5ubkZGRlFRUUlJSV0dHQrKysSEhJ9fX2kpKTPuaMGAAAKeElEQVR4nO1daVfqMBC1YpFNUBCfD0REeQj+/x/4ZBHTSWZJaIZwTu5nWjJtMsudpVdXGRkZGRkZGRkZGRkZGRn1o9mZfE3nT48P35i9bgbdVrs895rqQ7u7WhY2Pp8G/XMvrQ7cbP45pDtieHPuBZ6G/oaS7oBB89zLDEW5eBDIt8XmMmX8Wgvl2+L53Kv1R9dDvC0ak3Ov2A996f40sLok6zH1l+8bL51zr1uKpsv4iXAhlqMfKt833s+9eAkmhAAfs+HgvdvtTufYa74AEQkB3/p3v79r3lw7f9Q639JlwAV8tlRl2XVZzMSNP3oG/7oX/mz/8lF5yX5oYwJOsSv6Y/tla67YF4+IgF38kuaL9euR3oJ94dYdRUE6ZGXD2tFa6/XGjf8b3MLe2sm6qEike81d9w6veNFYbQAQZ1Sw3Fd4TZreWxPZowIq5hZe8xR/uQEYugWcS661uI527NUGAHuFoohoBK8axF5uAJBTKNxv0JAm6NiUtm+yg1DxL9LfpogtXAuZCUvXMDb0DJi7JfwjvR76bsOYiw2C5XrtsZBeDzXxv5iLDYGlDA8Qc0sW+XjHX6OKL0TCnvQGVmCZWoCxcgu4FN/AMqepsRkfbgnvxTfowUtTU6bIJl3J7wBJ8sS8Goy92MhvMQOXJsZlYASUxzt8SltCLLqXn8Or+7QlxFhSjzjvD7g0sXOISfggvwWUMDFdijLdYotvncPEiAxUQnlGEOrSxOpQME3jsdegPUwsQGxhEooNouXTxFxuADqYhJ/SO0C/VO7R6qDEJBQfRLjP0VTOuYBKKDVrMPxKjtjHkk5igh6aw+TypHj5mjCSBVRdeuknLMaXalPIgoj5HTVgPE0hdGtgtju5TYpybYVQ14BN6hGTqMFKkB3REJDC0GNIjaTZgihFFER6gE9OMkOKVmEUgkMFXaLkjOEOMPoxwKa5AReZYOJpC6qcjYkToCJOLHA6AtemHJkBqvjSS8ocMCBeInmwgLewTi1jccQdIeGYuA6qmRQtxQGOKrwjcGVzBxICibGIFZRU9wGqPQA/k6I38wuqAQEz4tBQJF6vT1Wwu3cfELCRrJY5gIgw3IEiEHCdYEgBQPVxOfYpzKteQL8FzkgVtj4tgZIZJ0aRukH5boCo74CY8F/6W3QHyChVYIb7UPEuE9eiR2AFfDv8GrsSHkFRCWMasAp+TfwQTFaFPuLJNIfXp+KrfhFxPqM4mIzSKkXFUmlWuZs/IhTjkvt0XDq00SOqRGuQ8LV+Cel9Or+1yIA3/FaJSojVKSKgkr2pSkgGGQB0a2yqEuIJU4g1k61PVkJpH/A1Z+XTlRDPthlY8o52mtZCuLSxpB+2uYElGl74mM3forXdkiaj8Ch5KvtfT0htJ4WX+aLVjOvqIjW1e3iSFeVo8NdDusZwohKIIQ0Ye/hThr0J+cyOeHhWq59GK1B2kJeDGZiQPu8WK9XycPIozsLu2SZf5EqXJWjSzlso8ztCJxZ9Kmd02OktwcWHiK1VTui0BXYs6CheYeGZcsXtgpfvhJoZF2epW57SY1XeHqG1aw4V9lbj8oMWgCAwX29Tlrp9wzLDvMdt0D/YEmqmO0awkZAkUD0q3Q1YalqzdmMB/rvRp7k3j5aTX8B8eqwQ0AVo5J9KvEN4jxA6E8bXYXs9BG1oi/e5GHpuVIAjAjY+W65TGyx25scIUwn+ouGfkAGbItRz8IZ1/n+NMBnc+VdAnekVvsGVG60WdyS96OtQgl2vFU9YgURFhdBH0dPjqm4WraSV5WiDvUMVTPlqm2peRynktYowrAAXthdW4aVtKgGijr9mD7Nq2PqNtIo+vk21klWnxc2e1uX4X7ISxec0VY6hTvOQXSfkXC8d9MtJjcp+Vxmz6CgOdrv62Kwzv7VWmtzW9YmBwxEsYb4mPdZUqBQroZNGZO8wA+hMGjL/LVWoFadUoULF1TyKc0J0XlHkvlU2qUItqvOtEAH3ghRREudV9JWCz+1qQSDdTGTk2QECJ9oM0N7qEYKC85XQLhidOmU1RyUvGd/ndvbJfNDXMNqGc1HMCEaB5Hb6mhwJykyKpm1GpbozPnnh1oxsnLAgJaTLhE09Ix4jFg7nkRIMaKM/CEE64eZYgviZJnexrETj074NcQfT+iqETW6tKGEHe2QkRdgMk++J/wqRURiiP6YjKdRmmEpKodkb6TeUuRlkOThax2Dq7viRL1KHIO1vJSlUxBCYf6kQ+SKVa+IUApmwKcaurWDSeQq5GGRp8vFltPvmOGbmK1RohcY8E3mihXHfbCLEfOsKr9BiuP3/mlGoMPYzn6lGKzS2x3xUHJMNBw/LdBMU+Cd0i3nZYWwjHFBxwk3zKx5cdALQx+/XfUYT4ZW8m8nJaoxyQ4lBz6CU/iqUcdzMoIJqm64NaELQU0Jq1kRhKNRK9b9GXcId6jr7EgtMVf8PbWf6F2H1G57AH703dbKgRdxrzYqLqNKvjz95f3KI+UDiTqGa2UmddnY8yRIQtTEV3HcgEtFJauMZ3YAtRPYO76IIU80ojVzAW2JC9BxdEF5sTMdAa1Q7XpwXZIyZeNiEVqEz7ouEFbeIP5eoVjuDK4dATUeMYDKhNyELlzDUHJOfDD5Cb+YCoeADxwaImtQitGVjICQM5cAE2kaz1JnoFQm2V3TVVLFvA1cDUcodTvNx/dGqHTEU2xnuVdmFRxVo1jqTOyo8AGeCRdW2nwWxjsCmtC3QqeAHKI4BI+PWE5x/fJLtHnqz9sn9dMqcaprrVxy23yOrmk+5M6Nt9BQqmcU9xfXgtI3aR5JI6uHjFNPMaRst35Qm5E9qdmQyi0VDR0RmM53EpbDNizpNQDRZfVKSnSE1tERkkiqnGC5+aIjKRuUm0ISvQTKgSEVEZg2fofqULgav4QmKwYVzge4pw4D/Ir7pZ01zUHeoWEANB45taA5g/oRd7ntET3Xz3JFvVxk+8cKN6MEU35X+16uJvHqy1z26JHyLoIPgAfYkfnuocn0wAs58R7Jnl5FHnnIe5BbCYLEJX9jWGpRcKFVET5fSZaJ7rAXZqFtLhe79Mus7XuGPMBCy0XqPjIw3dtLix57zLmpRPES1jEIH5HOABhv9N4cC/Y1y2Whxi1VMB0cyWm+H5bRlKdZR1+mDNszHwU4q2uE+nvkX6FNj6X+mX+83o9GoNVlMh5gaGVf1I0v2H+49jUVviKdcSvEIa2d5s3jA5/UkSqeXbBuJ8WTHJMLs6Q6z6aR+E8mxuF5wEfclzSdYGM+fb+plARb1CejmIWl2FsHDZvDev23X80Zr26iYRpSYRQSNWiSUWS0WhJMZ/gc1SWiP3gkAGQvJx4dFklDs3aB4YMyZ0CxGlPCq5Rm+VsEHsx78RiQJPQqbLLxKlHvYQOFaJbxq+81i/8FSGBwEnfV6Jfz2pbkMp0M+sdPcDDkHdUv4LaPYjdxh5hMUdIqGN5jO8iD0FuLtdH0B3wZyo/0lUAuvKqNl4qE3mS7xDyKO77sX8mEgGr1Od/oK1UNjNu12LuWzQEI0O/3WHv3RRXyzKiMjIyMjIyMjIyMjIyMjIyMjI8MP/wE5BH3xvzH5rwAAAABJRU5ErkJggg==" id="398" name="Google Shape;398;p52"/>
          <p:cNvSpPr/>
          <p:nvPr/>
        </p:nvSpPr>
        <p:spPr>
          <a:xfrm>
            <a:off x="307975" y="79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9" name="Google Shape;399;p52"/>
          <p:cNvSpPr/>
          <p:nvPr/>
        </p:nvSpPr>
        <p:spPr>
          <a:xfrm>
            <a:off x="3863794" y="2959549"/>
            <a:ext cx="852222" cy="504056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25400">
            <a:solidFill>
              <a:srgbClr val="395E8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" name="Google Shape;400;p52"/>
          <p:cNvSpPr txBox="1"/>
          <p:nvPr/>
        </p:nvSpPr>
        <p:spPr>
          <a:xfrm>
            <a:off x="0" y="6534364"/>
            <a:ext cx="9144000" cy="32363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b="1" i="0" lang="en-US" sz="1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Группа разработки Oracle				                 2014	    	 	                                    Зацепин Сергей</a:t>
            </a:r>
            <a:endParaRPr b="1" i="0" sz="15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1" name="Google Shape;401;p52"/>
          <p:cNvSpPr txBox="1"/>
          <p:nvPr/>
        </p:nvSpPr>
        <p:spPr>
          <a:xfrm>
            <a:off x="0" y="72000"/>
            <a:ext cx="9144000" cy="576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Логическая и физическая структура данных</a:t>
            </a:r>
            <a:endParaRPr b="0" i="0" sz="3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data:image/jpeg;base64,/9j/4AAQSkZJRgABAQAAAQABAAD/2wCEAAkGBxQTEhQUExQWFhQWGRwVGRgYGB0XHxwaHhwWHRgeHRkgHighGx0lHRkcITEhJSorLi4uGh8zODMtNygtLisBCgoKDg0OGxAQGywmICY0LCw0MC0sLCwsMCwsLSwsLDQsLCwsLCw0LDQsLCwsLCwsLCwsLCwsLCwsLCwsLCwsLP/AABEIAOEA4QMBEQACEQEDEQH/xAAcAAEAAwEBAQEBAAAAAAAAAAAABQYHBAMIAgH/xABKEAACAQMCBAMEBAgMBgEFAAABAgMABBESIQUGMUETUWEHInGBFDJCkSMzUmJyobHBJTVTVGNzgpKTsrPRFiSDosLS4RUXQ8Px/8QAGwEBAAIDAQEAAAAAAAAAAAAAAAMEAQIFBgf/xAA/EQABAwICBggEBQIGAgMAAAABAAIDBBEhMQUSQVFhgRMiMnGRobHwBjPB0RQjQlLhYvEVNHKCktIWskOiwv/aAAwDAQACEQMRAD8A3GiJREoiURKIlESiJREoiURKIlESiJREoiURKIlESiJREoiURKIlESiJREoiURKIlESiJREoiURKIlESiJREoi8551QFnZVUdSxAH3miKLk5mtx9V2k/q0aQf31GkfM1UlrqaLtyAc8fAYqRsT3ZBczczk/VtpvixiUH7nJ+8VRk09RNycT3A/WylFJKdi8m5jn7W8fznI/ZEah/8jpdjXeA/wCy2/BSbx75IvMc/wDN4/lOT/8ApFP/ACOl2td4D/sn4KTePfJeo5nI+tbS/FGjYD73U/cKlZp+idmSO8fa61NJKNi6I+Z7c/WZo/PxI2QD+2Ro/XV6LSFLJ2ZB429VE6GRuYKlLa5SRdUbq6+akMPvFXFGvWiJREoiURKIlESiJREoiURKIlESiJREoiURKIlESiKL4hx6KJigzJIPsRjUR+kchU/tEZ7ZqrU1kNMLyutw2+C3ZG556oVW49zeYx+GnS2HZE/CSH5lTt8E2/KrlN0jWVp1aGIkfuOX/UeJ7lYMMUWMruSofEef4Q2YYGlcdJJ2LH5ZLNj0yKuM+GquoxrJ+TcfsPIqI10bPlM5lQd7z1eydJBGPKNAP1tk/rrqQfDGjos2Fx/qJ9BYeSrvr53bbdyipOKXMmczTvgEnDucAdSQDgAV1I9H0kXYiYP9oUDppHZuPiVxNMx6sx+JJq0GNGQHgo7nevW4jlico4kjcYyrakYZwRscHfI++sarHDIHwWbkLtae9gAZjdRKehbxEB+GdjVZ9FRzYOjYeTStxLK3JxHMrus+eL2P/wDKHHlIoP6xg/rrmz/DWjZf/j1T/SSPI3Hkp2V07dt+8Kbsef4y2Z7co3TxIGKt94KsB8GNcp/wxU0+NFORwdl5XHi1WBXsf81ngr3wDnHxPxNwk/8ARy+5IPgwAOPUq2fOqcldX0OFbDh+4ZeI6vLBStihl+U7Hd7xVrsOYIpGCNmKQ7BZMDUfzWBKufQHPmBXTpa6CpH5TrndkfD65KCSJ7O0FLVbUaURKIlESiJREoiURKIlESiJREoiURKIuXiF/HCuuRsDOB3LHsFUbsfQVo97WNLnGwG0rIBJsFSuZea9K6ppDbxH6san8LJ8WX6vwTp3bfFcQ19VXSGGgb3uOQ+3PHcFa6KOIa0x5LMeMc9SuNFsot4vzcaz8T0X5b+tdih+GKeI9JUnpH8ez4Znn4KrLXvd1Y+qPNQ/C+BXF1JEFU5nYqkkmVV2ALH8IQdRwD0zXoy9kbbDIbBs5KlqlxupWThnDrYkXFxJdSqSDFbL4aAjYhpn3O/5IBrQPlf2RYcfss2aM14tYxPwkTogEsV0Y3bu0bplMnvgkCs6xE2qciEsNW66fZkNV1LH/K2s8fxyoP7q1qcGA8Qsx5qoKcgfCrO1RrXOYSLe74rxDSGlg+jwwahkLJJHGC+D1KgjHzrnR9ZjI9huT3Aqc4ElQPLfEeKviZ0uLy0clZYziVXXcOAhPukdsAbjyqWRsI6osDsWrS845hcfL1lbxxcQup7fxIoSIY4ZSVOt5OjMN1dVABPUZNbyOcXNY04nHBYaBiSuK5/+mSozRm5tZApKxti4jYgHCh9nGTtltq2HTA2Nj5FY6pUde8EnhhguXTTHNvGwIztnG3UEgZB8q3D2uJZuzWLEWKl+Dc7zRjw5wLiE7FX+tj0bv8Gz8RXnq/4Zppz0kH5b94yv3bO8W5q5DXSMwd1hxWm8r82B1zbyeKg+tBIcSJ+ixOfk2VOwDKBXDNXWaOeI65t27Hj3j5O33VsRxTDWiOO73/ZXjhvEo51LRtnBwynZlPkyncHv6jBGQc124pWStD2G4O0Kq5pabFdlSLCURKIlESiJREoiURKIlESiJRFGcZ4wsACga5W+pGDjP5zHfSg7t8gCcCq1XVxU0evIfue5bxxuebNWWc3c5CBzhhNd4wWxhIgeqqudv0c5OBqJwK5tJo2p0w4TVF2Q7AMz7/cR3BTSzsphqsxdv3e9yzjXLdTrrfVLKwTU7YGScDJ6Ku/yr2sMEVNFqRNs0bB7xPFctznPddxuVYbNrTh8gW6tpLi6R8SpIQIo1DdUUZ8UlMMNW246Vg68o6psPP8AhZFmnFevPl9cw8QSQzNLGpS5tTnCeGTqQKowoxjSSBkgb9axA1jo7WtsKPJDlJc439pazrNDZRytdoLpZZ2LoDISSFhGATnc5PU1pC1726rnWthYfdbPIByTgPDrq5t+IrPF4P0pUmiZ1ECGSJgdgcaQQRv8etJHsY5pab2w34FGgkG+1ePKdhBw+6juLi/tfc1AxwlpyQysvVVwOue/SsyudKwta088FhoDTclQTcL4ainF/LIQPdC2jIM42BLN0+VS68pPZHitbN3+SnOI81W1xc38chcWd54REgQlopIlQK+jqVypBHXAFRNhe1rSO0L8wVnWBJ3FfzlK2srS7hlk4ikihtliV1GcHDSs2Aqjrjck4pKZHsIDPH6LLdUHNSiyX0XD4JLBWczSzXVw0arL9c+4jR7k+5jIxsVrT8syESbAAFtjq3aq5ak8TuYrZ7aCCTXqmlijMLeEoJk1rnAOO+2+KmP5LS4EkbBnitB1jaykubONC94fNIoxFBfKsK/kweAUTA7ZI1Y/ONaRR9HIBtIx77rLnXbdRvGOWiotLOCBpL4xme405JXXgpGd9K6R1J7kb71uyW+s9x6uQWpbkBmoziPAr2wZJJIpITn3ZAQRny1KSAfQ9aO6GpYY3WcDmCg1mG4wVz5T508Z1WRhDdD3UlH1X/NZehyfsnY9QVOMeNrdE1Gi3GooutHtacSPuOOY23C6cVSycakuDthWrcF4yJso40TKMlc5DDpqQ/aXPXuCQD1BN6irYquPXj5jaPewqOWJ0ZsVLVbUaURKIlESiJREoiURKIlEUZxziwgUBRqlfIRM4zjGWbyRcjJ9QBuQKrVdXHTRmR/9zuW8cZkdYLH+debTEXhhfVcN+Om7g/kr5Y6YGy/Ek1S0VoqTSEgra0dX9LdhHHh/7ZnDOSoqBCOiiz2n37Co1nw53Rpykht43UTOmCVDHfr3x3O2SM9a9oXAHVGexcu21XLmPkyxBj+jXnhiZBJF9J/FSDbOmcD3SCcFWGd6rxzyY6zct2Y5KQsbsK6uM8tXV1agzQkXtqnuyDDrdW46YdcgyJ5Hcj47aslYx3VPVPkfsslpIxzVabikU/DRDM+J7VwbckE64nPvx5AONJGrfA2UedT6hbLcZHPvWlwW2K/tjzvcw28UMQiVoQwSYxh5FVm1FVZshR8uw8qw6na5xJ27NiB5AUFxG/lnbXPI8rebsW+7PQegqVrQ3BostSb5rmrZYXtb2kjjKRu481Ut+wVqXtbmQs2JX5ngZDh1ZT5MpX9tA4OyN0yXnWywvW1uXibXG7xt+UjFD94INYIBwKzkpx+dLxkkSSXxDJEYNbKNaoxBcKwwfexg5z2qLoGAggcVtrlTHs3vbZY7tLtlCKYblVJwXaEyMVUdz9Xbvmo6lryWlmeI8VtGRjdevNHG5IrSHQSs/EQby5kU4YqxxFEG6hFXbH5vqaxGwOeb5NwH1KPNh3qF5J4skTyw3EmLSaKRZEbJUtpJQgfZfUBhtv2VJMwkAtGIstWm2ByXFJytdLZreNEfBbv3A7OV7ITsG9PIgncTM19QHFY1Ta6tHJvNmrRBcOVdSPAnz7yt0AJPftk7EEqc538jpfQ76Z5rqEWIxc0ZEbSBu3jmF0aapDx0UvIrZeBcW8UFJAFmT6wHRh2dM76T5dVORvsTLRVsdXFrs5jcfeR2rEsRjdYqWq4o0oiURKIlESiJREoi5uJXywxtI+cL2HVidlUDuSSAPU1q97WNLnGwCyASbBZFz1zQ8AYAj6XMPeI3EUe+lVPpk48yWbviuNo2kdpep/ETD8lmQ3n3i7kFYnlFMzUb2jnw97Flde8XIUty1x6Szl1qA6MNEsTbrJGeqsP2Ht8CQY5Iw8WK2a6yvK2Fu9v4Svnhtyxa2lbc2V1/JyeSMTj1z66jV1nB1/1DMfuG8KTVBFtnoqJwzjt1aFlt7h4xkqQjakPUEgHKn0YDNW3Rsf2gow4jJRjMSSSSSdyTuSe5Jrdar+URBWFlagvKVlGFb8ZsCdUgz2IYL0P6ODkHv0Pzs6f0lI8t7OOFm4cQT9cMeGI7Qo4Gi+fNWy04pcSMkVtJCilMR6VUKxHXOFbSyjHu4APX0HSpKuSpbY9V4PWBGzhwO/G3goZIww7xsVqu+HAxrE0azg7MZsN9+1dIG2SgWHe1LleOyuFMG0Umfd/IcaSVBPbDAiurSTF4IdmFWkYGnBUqriiSiJRFZbDjtvJbx219FI6w58GaFlEiKxyUIb3XTPTPSoHRuDi5hzzByW4cLWKnY7Hh8cMV69s6WyErDHI+qW7kz1cA6EjUg9OuN9sBoy6UksBx27gPutrNtdfnjvFbhJ//AKpbSme2l/BsrDaMd7eaMbBd9j0Oc9TljGNLeicLEe7hCT2gqhzA9s0pa1V0iZQxjfB0Oc6lU/aQdiasR64HWzUbrbFe+QuZWl0RM+LmH3oZD9te6t+VtsR3GD1XI8Tpehdo2f8AG046h7Td1/odm48DZdWmlE7OifmMiti4TxFZ4w4BB+qynqrD6yn4efQggjYiupFKyVgew3BUDmlpsV2VIsJREoiURKIlESiKgc5cwKviTNvFbkpGv8pNurH5HKDy/CHpiuDXmSuqW0EJ4uO4Z+Qx77BW4rRMMzuSwq+u3md5JDl3OSfX/YdAPIV7mngjp4mxRizW4D3v3rkPeXuLjmVY7/liOWD6Tw52mjVR40LY8aI43JUfXQ4JyOnrg4w2Uh2rJhuOwrJbcXaoTgfCpLqZIYgCzb5Oyqo3ZmPZQO/wHUipXvDBcrUC5sF+EvZY0lhSU+FIQHCnKPpPun1HcHbIxTVBIcRilzkuStlhKIlESiL08dvym+8io+iZ+0eC21jvWj+xxPpE7rKocRAOC25Gc43651AEfOudWwsYQ5osp4nk3BWx3btHGTqBwScscZBJ2z2O+B8qpqVZR7ZbdhBbsdRXxT75IO5jAxkdvd777GrtCeue5QzZBZRXUVdKIlESiKf5c4+Ila3uVMtnKcvH9pG7SRH7Lj9dRSR6x1m4OHvFbtdbA5Li4kRA80NvcGWB9OWXKiRRhl1L5qTg+oNbN6wBcLFYOGAKj4kLHSoLMeyjJ+4b1ucMStV2S2txbNG7xywuffjLoyE4PUBgM/8Az61E9sczHRusWnAjvWwLmkEYFbJyZzKrqlwNlfEVwv5DjZX+AJAJ/IYE/UrwlM1+jK11FIeo7Fp78vHI/wBQwzXXeRPEJRmM1pFd9VEoiURKIlESiKL5jvjFDhDiSQ+Gh8iQct/ZUM2O+nHeqtZUimhdKdnmdi3jZruDVg3tD4oHmW3j/FW40483xvv3wNvjqqT4YoTFTmqk7cmP+3Z45+C1r5dZ/Rtyb6r05DsLOeOeOaB5rofhIkWUxF0Ue+qEbGQbnDddumDXfnc9pBabDbgqjADmpThNhYxxi/t7u7sSsngqZkWUFsZZQqbuuBvn91RvdIT0bmh23BbADMYLm5z5igVHishFruAGup4QVV+vuIpOUDH3mHrjJya2hjde774ZArD3DYqHVpRJREoiURKIpnlfl2S9l0IQiLgySN9VFzjJ9fIVDNMIhc5rdjS4rfuVeXorGMJDjw2wS5Hvu5AA1bdOpHlnHx48kjpDdytNaGiwXbfgvIgxqTGQQM53GpWPTTtq7ZKgVosqp+0y2E3DZ9DArEUdFA3GMFh07JqP356VPSu1ZR4eK0kF2lYPXaVRKIlESiJRFJcE4lHAzNJbRXGRhRLqwp88D63wPpWj2F2RI7lsDbYtE4Fxae/t1FrNFYNCx+lCJEjXwDkrKhIJGnSVIz13+NN7Gxu6w1r5X37lK0lwwwVK535oF3MqozfR4RohDsSzDbVI5O5Z8A79setWYIdQX2nNRudrdy9OQuLiG48N94p/wbA9MnZT950n0b0rifEmj/xVJ0jO3H1h3bR9RxCtUM3RyWORw+y3zle8LxmNzl4ToJPVlxmNvXK7E/lK1UdHVYqqdsm3I94935qaaPo3lqmavKJKIlESiJRFQud+MiMzy9rZPDQecr6Sfj1jGe3v1wNItNbWRULcibu7v4APiFbhIiidKeSxfl7hRu7gIz6Fw0ssp30RqNUjnzP7yK948iJnVHAD0C5ABccVYrPliO4Am4RPMZIHXWs+iNkzqKSK4wunKnY7+fkYTKW9WYCx3LYNvi1SHtMs53tre4nUQPGxhkh2CtI5LmWIrkNrwSwzkY+OdKZzQ4tbjx+hWZAbAlZxV1RJREoiURWOy5KupYoJlVPCnbQjF8YOWA1DGQCVO+/riqr6uNpIN8FIIyRdel5yp9EuFiv3MalBIWhxJhSWG+cfknzqpNpRjCABn72LoUmiZqlj3stZueNt/LYta5K4nw2GNLezJYyHbIw8jYJOdWNwAeuAOgqm6cSuuTco+jmhbdzCBhs35Yqw3FxrPuksp0g5OlVYkYBIGoNtj80sPMUUKrDe0W2R5EOVMfuaMfX0ZB8MdgTsc4wMVCahgvfYuk3RNS4xgC+uLjHIcd3vau234pHcRRyrmSMkRNt1LLgxOM+8cO3vHA1EY6mpGPDhrBUp4XwyGOQWIWS+0nlyO0uCIFKxlPEMbHdDlgQDuCu2Rv5jO1XBpMRkNkF77VvT6KkqY3yxkdXZvzy8FVJIWUKTjB8s+Wd8ipKTSbZ5ej1bc7qSv0JJSQCYuBBI2EZ96/FdNcVKIlESiK9cn3kTWc0UkbLBCDcXZRveuPeC28IPVUznO/b1NVZmu1wQcTgOG8qVhFlzvz9chfwNvbQ22dAjEAZOmdLOR7zY32we+Kz+GYcySe9Y6Q7FHc32kQ+j3MCeFHdReJ4Y6RyKxSQL+bqGR/8Ayt4icWuxt6LDwMwtR5D454i205P4wfRpf0wfcJ/t7D+urw1PH+A0nLSfpd1m+o8rjkus93TQNk2jArSK7yqJREoiURedxMERnY4VQWJ9AMmiLCvaTfEQwRHZpWa4kHqSTj4anOP0RXM+GmfiKuesP+kc/wCAPFTVx1I2Rc1G8qGFLW4W4eW3+mARR3Ph+ImlGzIux1btgNtjA6ivWS6xeNXHVxsue3I32qS4ly1NDwzw7XTdrNKZZ5bc6xoQYhQqPeIyS5GDgg71o2VrpbuwtkDxzWS0huCoktxIVEbO5VDsjM2FPQ4UnCn5VaAGYUa8aysJRF/VGSBsM7ZJwPmew9aIrYns14kQCLcEEZBE0RBHYg66r/iot/kVJ0blcuFWXGoLH6Gtmh0kmOQzRAx76gQNW5Dbgk1TeIHv1tbyKlbrgWso/mTgPGr1o3ls4hIilCyyRjUM5GR4m2Dnp+UarT0tNL+sjkujo/SdRRFxa0EHYfVR3BeSeMW0sUqW6kxMGAMkWNu20gON8Y8qz+EpA/Xa4398FmTS1XJAYHgFp8sb2GOQyHBWNl5g8SV1toVWXGqLVEUzjGcGTOojqc74HlU4ZTWxcffJc28m5VKf2e8XcgtDlgdWrxYsk7jJOvfrv51CKSj1nOc4m+z2F0xpitETI22GpkdvO5OGOVlM8L4BxyC2mt0t00THUzF4tQOFGVPiYU+6DnGQd63igpIxYONvfBVKqrqKmTpJAL5YcFzcY5V45csjzQqzonh6i8IJXORqw4zgk4P5xrWamo5c3Ee+5TUOkqqjv0dsd/8AcKKHs04ppC/R/dHbxYf266kZFRskErSbjvWkmkKySA07zdvcMMb4cP7IfZnxP+bD/Fi/96vfiot/kVz+jcqnLHpYqSCQSMqQw28mGxHqKnButF+KysJRFNcrcVWF5ElRnguEMEqrgNgkFWXO2pW3GfWopWFwBGYxWzTZWu64JDbW13Z/SjdSy6XighhLvFKucM+lmVCVOlh5dKgEjnua+1gNpOBCkLQAQo7mDgPEZohPLbCCC1gCqmQuEQe8QmS2Scscgfq33jkiadUG5JWrmuOJC9fZnclhcW4OGYCWM+TrgaviDoPyry/xVGYnQ1rc2mx7sx9RzV/R7tYOiO3H35LeOHXYlijkGwdVfHlkA4+VXwQRcKJdNZRKIlEUPzbJi2df5QpF8ndVf/sLH5VUrpeippH7gfHIeakibrPAWA+0W8130nlGFjHyGo/rY/dVz4Yg6LRzDtcS7xNh5AKGvfrTnhgrBxrhFq0FjbSXqW08EAYpJGxTVMRIxMg2U5x18q6jHv1nODbgn0UBaLAXUZBylxC3zPZyxyKo1GS1uFPujfLAlcjHbBrczRO6rx4hY1HDEKp3Ny0rtI7Fncl2Y9SSck/fVgAAWC0vdeVZWEoiURfRnspnZ+F22o5wGQfBXcKPkAB8q41ULSlWo+yFbqrqRKIlEX8Y43NEX4gmV1V1IKsAykdCCMgj5URelESiJRFXfaHOycNu2UkN4TDI9dj+o1NTgGVt1pJ2Svmeu2qiURKIv4RRFovH+brm3j4fJbuIreSBJGjjRFDSRtiZSdOcZGMZ71TjgY4uDsTf+ymLyLWX6dvD48yuxaC61JlmLZiuY8qBnookIGPzaZ09xmPUfwmT1WeUJDb8QiVjuJGgb1Jyn+bFUtPwifRsvAaw/wBuPpdSUbtSdvgt/wCUZPwLJ/JyuvyJ8RR8lkA+VcfRUvSUkbuFvDD6K1O3VkIU3XQUKURKIq9zacm2X+lLH1AilH+ZlPyrjaek1aJw3kDzv9FZpBeUL524xKJLqZmOFaZsnGcLrIzjvgdq9do+PoqSJg2Nb6LmzO1pHHiVZeK2lldStM/Fx4jYyZLR06KFHQ4GwHSt2mRgsGeawdUm914cZ5Ha2tTeLdRPGcKuFeNn1ED3Q31hvnywDWWVGu7UIQssL3VRqwo0oiURKIvof2Pn+CoP0pf9V649Z808vRWouyrnVZSJREoijeZbrwrS5k/Ihkb5hGIosgEmwUb7N7nxOF2LeUCJ80Gg/rWiEWwVkosJREoirHtNP8F3f9X/AOS1PTfNatJOyV82V2lUSiJREoitPDL6zls44L2WZPBkkaMQxhm0vpLAux041Z2x261A5rw8uYBjv4LcFtrFTvBeD8MuA0ri+NvEArXFzLGiKBsqLpGpj2CL0z2yKikfM3AWvuAWwDDiqVeTwpdF7YMIFlDRhuulSCM5Oe3epnxmSEsfmQQeYstQbOBG9fQnKkg8W5QeUUv94On7IRXhvh1xNIWnY4+gXWrB+ZfgrLXeVRKIlEVZ5pb8Pbj+jmPzBgH7zXA+I/8AKtH9Q9HK3RfMPd9l872lt406x61TxJNOtzhV1NuxPkOte8HUjHALkZuWlx8p/RQPoEUF5PjP0iaaMqp/o4NWPmxyPWqfT6/bJA3AepUupbJU7m7g3ElP0i/Vzk6RIzowyfsqFY6Rt0AA2q1FJEerGo3B2ZVZqZaJREoiURfQvsd/iqH9KX/VeuRWfNPL0VqLsq61VUih+ZONfQ0EzxloFP4ZlyWjU4w+gD3kH2sbgb4ODRF+eNzNPYySWcgLlPFhdGyGZffQZHVWKhSO4JFEVb5h5mju+BSXMewlRUK9SrM6o6n1BJH66jlNmE8FboY9eqjbxHkVyeyfjccPAxLK2EtzJqPpnWAB5nWAB3JFbNOCimb+ZYcPMBWrke6lms47iY+/cZuNOchEc5iUeQEen55PetlCvbhPMKXM0iQDxIovdecH3PE29xPyyBuxGwyo3JOCKZoiq/tP/iu7/QH+ZanpvmtWknZK+ba7SqJREoiURWfkbgtrO8j3dxHFHEARG7iPxSdWBr6hRjfAJ3HSoJ5HtADBcnyW7ADmpnmCCG5KiXitpHDHtFBbxPIkY/NAIy2OrHc79OlRxlzMmG52k4rd1jmVSeM28SOywTePHgYk8MxZONxoY5GD3q1GSe0LeahcvoPlFszOfyoIj9zSf+1fPtA4dM3c77rtVf6e5W2vQqmlESiKs80r/wAxb/1cw+82/wDtXA+I/wDKtP8AUPRyt0XzD3fZfP8AwK3R72COVdUbzpG4yRkM4U7jcda92XHotYbr+S5FutZSNhwKF7jiUTp+IhuZItyMNE3u/H3c7GsOkcGsIOZF+aAC55r8cPiVuFXZ0jXHcQMGwMhXDrjPUDI6UcT0reIKyOyVXamWiURKIlEX0H7G/wCKof05f9V65FZ808vRWouyrvVVSKKHHrV5Gt2ljEoypik9xiOhwj4LKfMZBoiyvikk/L13mHL8OnYssbE6UbqyZ30EdQ3cdc6donktNxkr9OyOduo42cMj9+HHMcRlS24uUa5toc/RbiXxwrDBQqSRsNumlT2OkEdKrSygxutkuzRUZZVRF4s4A3HcCL+hvtvwUVw/i7G0WxLaIZJ1lcjJOCqKdgNwoXON8k5+yKl1tmy5VHoRbWGLi0ADvGJ9BzJ2LR7vj1xxiccPsg0FmoAlYdRENjqI23GwQd+pO+ndrzIcMlWkp2Urevi/dsH3I27AcMTlpNpfWFhHFaRyImkaUhQ65G7k+GuXYk5JOO5JqZc5WKiKre1H+K7v9Af50qem+a1aSdkr5urtKolESiJRFZuWoIIraa9uIhPokW3hhb6jSMpcs/mFQZA77+mIJC4uDGm20ngt2gAaxXSnO6P7tzw+zeHuI4vCdR30ODsQPh8RWPw5HZcb991nX3hQ/OPCFtbl442LRFVliJ6mN11Ln1G4+VSwPL2gnNaPFsFu3KC4mYfkwRD72k/9a8DoHHpnb3fddmr/AE9yttegVNKIlEVe5tGDbN/SMh9AYpD+1APnXG0+zWoidxB+n1VmkNpV89XTeBfM2PxVwXwPJZNW3yFeuon9NRxuG1jfNq5so1ZHDcT6q4tzNZxtJeLwyf8A5nxYzI85VX1/jVUAEfd086dE82YXjC2zwWdcZ2X54yv8HS/RLS2WCURPM0F087x6TrTxEZQVxkg9cZNGfMGu43F7XFvBD2cAs8q4oUoiURKIvoL2NH+C4v05f9Rq5FZ808vRWouyrZd8Vgi/GzRJ+m6r+01VUgF8lUebeM8GuovDupYpR9koGkZT5q0YJU/Dr3rQyMGZCtMoql/Zjd4FY9x4lNUFrdTXFo32ZcpowQV2bYnvqCg9tqqvmYMnfX34hdqm0fUG3SQi++4afI+ocoi0iePBk06QCAQclc49Pq7fL4dK73NfcNz9f5XYp4pqch01tUAjA3Lb24dnDjbuGHHw63cplNIyoXUTg476Tg4+NSyvYHWd771RooJ3x68VhcAXJseOqbHmfDeJfgYkX8C88kFux1SGE6y3QY06lB22Gc4675NbNnYTi427lDPo2oDbtiaXb9YHwDrC3cL8VrfJ/HeCWSaYGMbt9eSSKQu36UmnHyBA9KstmjORXFl0fVtN3MPr6XVwtucLCQ4S8tyfLxUB+4nNSAg5Km5rmmzhZRntMuFfhN0yMrKVUZUgj8YgO4qxS/NaopOyV86V2lUSiJREoinuXOMxRxy211G0ltMVY+GQHjkX6rpnYnBwQeo+YMUjCSHNOIW7XAYFcnBoLZ7jTO03g+8VEa6pHwRpQDoCVzk9sVs8vDbtz8lhtr4ro5jvHur5i0Zi1MkKxEYKKNKIpB743PqTUVxDCXXvYE381ntPtyW9cqRfhrhx+TFF818R/wBkorxHw621KXHa4+gXWrD+ZbgrLXeVRKIlEUNzbHm2Zv5Nkkz5KrqX/wCzVVPSEXSUsjeB8sQpIXasgKwD2h2hjvpf6QLIPmMH/uU1f+GZ+l0bGP23b4G48iFDXs1ZjxxXXz+XK2Trn6IbWIRY+oGAIlHkJNXXv08q61PbrDbc3+irv2bl6ezS0cTvcsCtpHDKJ5GGEZChGjPRiWxsM9PhWKkjV1dtxZIxjfYqYnQfCrJUa/VESiJRFvvsghWThKo6hkZ5QysMggucgjuK5FZ808lai7Klbn2d8MfrZQj9BfD/AFoRVVSgkG4VY5k9nfBLaIyz5t07HxmJJ8lVixY+gBrUtClE0l8/G31WO8Z4fAxL2MVy0AOkSSqpBYnb3lQBfhkn1FQOwxyC6kFnWZg55yAA8z9sNt1xWtkjSBCVYAEnAxkjGQN9xv1qB8jgzWC6lPRxPqBE6xFiTYWuRbAZ4Y54LjhgJXIAIABO3TP7v2VK5+OJVGKA6l2gEAAnDK/09O7KU4RYRgrLcxTNak6WeABSD3GXUqxH5IOd85FbA772UUodb8st1t1sfA58r34LZ+VOROB3UYlt18cDrqlcMp8nQFdJ9CKnDQuU6aS9iforhZ8lcPiOUsrcEdzErH7yCa2UJN1G+0+FU4TcqiqqgJgKAAPwidhVil+aPexaSdkr52rsqolESiJRFYuFcwW6RLFccPgnVcjxFLRS4JJOZB9YjO3TsKhdG4m7XEeYW4cMiFZOYOKyWsKTcLWCKylAUTRR5lV/tRzO5Yhs9D386gjYHnVluXDYThyW7jYXbkqvylE1xxCEuSzGQzOxOSSuXyT3ywH31U07MINHSkbRqj/dh6Erekbrzt8fBfQHKMf4J3/lJXb5LiMfeIwfnXF0TF0dHGOF/E3+qt1DtaQqcroqFKIlEXldwCRHRvqupU/Agg/toiwn2lWRMVvMfrIWt5P0lJB+50cfOub8MP6CpnojsOsPT0LSpq8a7GS8lWuBc13dopSCXEZOSjKrrnzCsDg/DFeufCx+LguaHEZL88d5ou7sATzMyDcIAEQeXuqAD881lkTGdkIXE5qHqRapREoiURb/AOxb+LE/rJP81cis+b4K1F2Ve6qqRQV3wCyRnup40Zl1OZZz4mhdydJckRqB2XAoizK7t7rmC41Q5g4dGSiOwxqHRii/ac9PJRt1zqhcwvOOS6EU7aZhDcXnM7hu+9s8shjSl4KC9zPbg/RLaQQhmOS5c6V36E40sfLUPOq8zLscfeC6+jagCphYcyDfmCfSw4WO9Q9hw5xAt2QfBSVYXZeo90Mw8t1OxOfqn0qQtvnldVRPqHqGzw0EHhjceh7gVo1jFPwG6EjZl4bcYDsoyuD9VtO+lh109xkDO2mRoLDY5e8/eKpzvjqW67RZwzH/AF4cM28W5agOVbKRluYY1jkIDLNbnwiQcEElMB1IxswIO21TLnKw0RU/2tH+Crn/AKf+rHVik+aOfoo5eyV8612VVSiJRF/NQ86zYov7WEUjwzjUsCTRow8OdDHIjDKnIwGA7OvUGtHRtcQTmFsCQrP7M7bT9IucZ0J4aDzY74HqcKP7VeS+LJTIIaNubzflkPMnwXQ0c22tIdgW8cLtPBhjjznQirnzIAyfmd6vNaGgNGQUZN8V1VlEoiURKIs+554L4n0iH+XXxo/SRdIYegyEb11tXBrZPwNfDWjLJ3dkf/rl3K3E3pYXRbcx771g5BGxGCNiD2PevfAg4hcZelrbPI6xxqXdjgKOp/8Aj17VHNNHCwySGzRmStmtLjYZrU7Lkq0gtT9KCs+kl3LEaTjom46fef1V87n+I66prAKUkNuABYYi+bu/y811m0cbI+vn7yWTivpK46URKIt99in8WD+tk/aK5Nb83wVmHsq+1UUqhuP8BF2USZs2ynU8I28RgcqHbO6Dro7nGTgYJE5ld4rORbdfwhUQwqo2V3xHGcAe6qlgSegANEVd43yxHacEkto9xFGJC2N2dWV3Y+pIPw2Hao5ReMjgVcoJC2qjd/UPVQ3sm5fjuOCSRSjKXEj5+WlVYeoKZHqKywdVaVDiJbjZb0Vu5Ps2awW1u0DtDqtZAwyrqmyNv1DR6G+fmK3VZdHLPAWstcMb6rT60SMSXiJJ1IG+1H3Gd13G4IwRT1EVN9rx/gq4+MX+rHVmj+cOfoo5eyvneuwqqURfw0CLbuER+LbRM9lEEZARGCpIHb3WQDcb9e9fJK17oKt7WVDyQT1sRj3hxPDJd6Ma0YJYFAc0crWro7RR+BIkbSknUq4XG2nBU/FTtt1zXY0TpytZI1kr+ka5waMicdt8+RGPBV56aMglosRisxzX0NclbdyDwPw0toWG4/5qb9IEFAfUPpx/VGvAxyfj9KyVP6WdVvoP/wBHmuwW9DTtZtOJWmV3VVSiJREoiURRHMtkZItSDMkR8RQOrYBDr8WUkDtnSe1VK6lFTA6Lacu8ZfzwUkUmo8OWC+0DhQjnE0e8VwNYI6avtD55DfM+VWPhmvM9N0D+3Hgd9tnhke4b1HXQ6kmsMnYqd9mzJ4EnhKTdJIpYasaoyVAzk40gavgd+4zx/ioS/iGdKfyiDbg4A87nDvGGxTUOrqG3av5K/wANrvqfDORjONgD1CjsP1nvXi3y4arMB5954+mxdEN2lY7zxy6bSfKj8DIS0Z8vNPl29MeRr6loDSwr6frn8xuDuO53PbxXEqoOifhkVXK7yqpRFvnsTP8ABv8A1pP3Vya35vgrMPZV+qopUoiURcfGbbxbeaP8uN0/vKR++iyDY3Cr3snttHCbMd2Qyf32Zv8AyrAFllzi43KttZWqURKIqX7YT/BU/wClF/rR1Zo/nDn6KOXsr55rsKqlEVg5N4GLiUvJtbw+/Kx6EDcL88b+mfMVw9O6U/BQasfzH4NH15bONlbo6Z08gaBh7wWzW17HJ9R1bHYEZHy6ivlL43s7QK9A+F7O00hU/wBqXGvDgFup9+bdvSMHf+8cD4Bq9V8JaO6WoNS4dVmXFx+wx7yFzK+XVZqDb6Kl8jcH+kXILfiofwjk9Nvqj5kZ+CmvVfEWkfwlGQ09d/VH1PIeZCp0UPSSY5DFb7yrakRmZhhpiGAPURj8Wv3EsQehdhXN0ZSfhadrDnme8/bLkrE8nSPJU3V9QpREoiURKIlEWd858uq4ktzskuZIG/IkGSy/flgO6s4Gy1wKsv0dWNrox1Tg4d/3/wDYcVbjAmiMTs9nv3gsd4ZfS2NzqxiSMlXQ9x9pT6HqD8DXr6qmg0nSal7tcLg7jsP3HeFzGOdDJfaFsacZEsMUluQfGbQrN0Q4YnUPMaSNPc4FfKZaF9NM+KcWLcTbbla3A3vfcvSUupKC85AX45gW88eC5eLW1vLE9tKzMo3eViPckJ906jsHJOyDoDjAB3moqmopp21MIsdjd7dotu4nblitp6U1LLkWvkBnhtHAbznxxWR8d4NJaSmKUb9VYdGXsR+8dq+p6P0hDXQiaI942g7j9DtGK8xLE6J2q5R1XlEtG9knOkdoXt7htMMja1c9EfABDeSkAb9iN+u1OrgL+s3NSxPtgVuMUgYBlIKncEHII9DXKOCsr90RKIlEXPYWaQxJFGNKRqEUZzhVGAMnc7CiLooiURfxmAGScAdzRFi3td52juFFpbMHRWDSyDdSV+qqn7QB3JG2QMd66dJTlvXcq8r74BZfV5QqR4DwWW7lEcQ9WY9EXzP7h3qhpHSMNBCZZT3DaTuH1OxSwxOldqtWw8A4eIVMEOkRRNofUNTSMVVmYnIC51DsenYYr5XpCrfVSdPNfWdlbJouQAPfndelZBHTxNAvci/mRuxy5LmzDDHJcTANGmkxlwCyhchYwOzK+QD31Dfat4o56mVlPD2je9suLjwtnz3qerqjEzO2d7bSdvG42fdZLxS/ku7hpGBMkjAKo3x2VR8On3nvX1OkpoaCmETTZrRck+ZPvgvJPe6V9zmVr3JfLIREtuvSW5bzz0j+DY0/oq3QsK8ZHI7Stcap3y2YNHdl/wBjxsF1S0U8XRjM5+/JabXfVRKIlESiJREoiURcfFeHrPG0bEjO6sOqsN1YeoPyO4OQTUcsTZWFjxcHBZa4tNwsf595aaYNIq4uoRiVB9tfssvntkg9xlTuuBytE1rtF1H4KoP5bsWu3E/Q7dxxyKnqYhOzpWdoZhVDlLmL6M5WQa7aTHiJ1x5Oo8x+v4gV39NaIFdHrMNpG5H6Hh6Hhe9Sjq3QPuDgtJvI4vDjkUhomdBCsa5GCdTED7UjYZcnoD294n5w3pWSOjeCHAHWvnfIchgbbc9y9ZSzmW+qdhJJOeFh3AYG38Lz4vAt1FItyuUQkmRMfgW22Q4y+kD3z0ycYOCBPQ1UtDM19OcT+k5OHHdf9PjffXqKGOYNYMzlvPHhfYN2fHMeP8AltSC2Hib6kqbqw7b9j6fdmvpGjdKwV7epg4ZtOY+44+Nl5ioppIHarwomumq667Lik8IxFNLGPJJGUfcDitXMa7MLIJGS6v8AiW8/ndx/jP8A71r0TP2jwWdY70/4lvP53cf4z/706Jn7R4JrHep/lT2i3dvMnjTPNAWAdZDqIUndlY7gjrjODjHqIpaVjm4CxWzZCDiujnX2jXM1xIttM0VujFU8M4LgHGst136gDAxjvWsNKxrQXC5WXSEnBVg8zXn87uP8Z/8Aep+iZ+0eC01jvT/iW8/ndx/jP/vTomftHgmsd65rzi1xKNMs80i+TyMw+4nFbNY1uQCxclcdbLCneXeV5bn8ISIrdd2mfYYHXTn6x9eg8+1cbSmm4KHqdqQ5NGfPcPPcFapqSSdwDR74LRbaBLeN4LdVAUhTGy65JywGSdxhSufe6DB6BcV89qamarlE87sTtBs1gGwcb7MzxvdenpKOOFrbd+tewFt+832eGa67aNQHkMjrGq7y6tDKF6xzA5yy9n6479zVOu4tja27icG2uCTtb37Rl9JJ5hG3rAb7EYf6mncdoyvs2DM+b+Y/pLKkYK20W0a+fbW2e/lnp8Sa+kaE0OKGMvkxldmd3AcN+/uAXlqyqdO+5yVk5B5baPRcOmqaT3beM7dQfePltk57KCe+K42m9IPrpv8AD6U4frOzDZ3DbvNgrNLCIm9NJyHv3ZbNwbhogj051OTqd8Y1OcZOOw2AA7AAdqvwQMgjEbMgonuLjcrvqZapREoiURKIlESiJRFE8d4T4wDxkLMn1SejDujY+yfPscHfcGnW0UdXF0b+R3H3mFJFKY3XCxrnTlTVruLdCrqT48GPeVupIA775wNiCGGc7xaH0u+meKGuNiMGuOVtgJ3bjyK2qaYSDpYuYUFylzW9odJy8DH3kzuM9WQ9j6d/TrXW0zoOPSDdYdWQZHfwdw9O7BVaaqdCd4WoWssM0Ubxun0RF1kDuV3AcHoF+sQdycZ6b/Np4Z6aV0crSJDhyO0b75A5c8vRw1AkBczFzsL7r/XZwHl4wwmTXqXSkuX8N1DRNHsfex9STqxJ7n7WNs9J0TgWHFuFwbOB4bxs+ysTNjLdR3Wtgf3X55t2D6XVQ4nyOkp1WbMhYaxDMCNS7e8j77bjY5I1DOK9bQ/FL4hqVovbDXbv/qb9RyBXEq9EOjuWEHZnkd3vA2wKpvEuGzQNpmjaM9tQ2Pwbofka9dS1kFU3WgeHDhnzGY5rkPjcw2cLLkqytEoiURKIlEQmiKX4Pyzc3ODFEdP5b+4v3nr8s1zK3TFFR/NeL7hifAfWynjp5JOyFd+EclWtu0Zun8V3zpGCIgRjr59dtRwfKvHV3xNV1Qc2lGo0Zm/X/jlc8V1qbRVwXHG2Y/jMqZu55NbbJmBmKJglfCyo1hAd5I/dbbqHwMZ24DGs1cz1rXO3W3X3Ox5jFd6KOMMAGTgOBvuv+12I4EY5Lpmu4kUXEjsqxdJnwpkBPvKExkqdsbdhjzOIaeaaToIm3c79I2W2k7CNvmqc8ohaQ+wB2bt2P7v5us15x5ue8bQuUt1OQvdiOjP+4dB6mvomhNAx6Pbru60hzOwcG/U5nuXm6mqMpsMApHk3lTOm4uVOnI8KLGWkb7Pu+XkO/U4A3paa009zvwVFi84Fw2cAd+87O/KalpQB0suWwb1tPAOEGPMsuDMwxtuI12OhT8QCzfaIHYADTR9Ayki1W4k5nf8AwNi2mlMjrlTVX1ElESiJREoiURKIlESiJRFE8a4MJcSIdEyjAbsw66XHdc9D1Uk46kGnW0UVXHqP5HaPe0fwpIpXRm4WT82cl+KztEng3I954Tsr/nIem/Zhseh0nOKdDpeo0Y4U9bcs2PzsPqOGY4iyklpmTjXiwO0Kj8N4lcWMx0ExuDh0YbH0Ze/ofuNeoqqOk0lANezmnJwzHcfXzC57JJIXYYFX7g3MtvdRtECLeVyNUbn8G++XCHouvcHbO52PWvC6Q0FVUT+lA6Rg2gdYbtYZm2e0cQu9SaUY97TJmPHhjttmAfFWsK5fxZQEWNGwoOrrjUxOBsAuAB5n0rzl26uozEkjHL3xVu7dXo2YlxHDu28cVyIHZ9EhzrLNpcBo3i306RjIZdSZBxnfr1qe7WDXZhawuCQ4HbfHI45cFJIyIx5XGA4h22+yxxtyUM3KNrOXLQLEFLKZIZCoyv1j4ZGAM5Hfoa7EfxDX09gJNe9sHtucf6hiqNRo2nw1b3Nja2/LLDyCg5+RIDGJY7mVUOfrwl8ac51acaRsdzXXj+LJw/UkhaTwdbPde6rO0K/XLA7HDdt3Yi/JcjchdMXab5xmKQE4xnbr3H31aHxazbA7/k0/ZR/4NPsI981+zyCFxruxjGo6YHbC77tv7o2PXyNan4tB7EB3YvaMeGGKyzQ0rto3bM+GOPJS3/28t49GuSWVnOlVXSgY4J674AUEk57fKuc74uqpL9GxrbYkm7renotodFNcTrONhifTvzUlDwy3tsBLeOORWUM7gzkK4YIyHOTl1042IPbpnlTaSrau/SSktN8B1BcWuDbhjtXSp9GwDrNF8DbYbi1wb3tgb/VWWMloWyWOVYZddBPX7OBgVxSLSYW2ZG/mhAbIMtmRv5qGsrCRoUGlBGyiRBnV4Tac75AyjgkFR01Ebg7XJJoxITc3yOy+PqNh228bss0bZCbm4uDsuL8NozBOdthUVxbmu1tCwiJuJtRYANlYzpCYMncYGMbnzxtXaoPh+srbOl/LZxGJxvg36mw71xqrSgtqjE2thlnfHnuWfcW4tPeSgyEuxOERRsM9lX9/WvdUdDS6OhIjAaNpOZ7z7A2BcOSR8zsceCuXKvJXhsj3K+JM28duuD0xu3bbbqdI7k7V5mv05NXPNLo/La/LDhuHHM7AuhDSNiHSTch7/stc4JwXwz4spDTEY2+rGD1VM/rY7t6DAE1Bo+KjZqtxJzO/+OC1lmdIblTNX1ElESiJREoiURKIlESiJREoiURcfE+GRzqA43G6sDhlPmrdvUdCNiCNqjlhZK0seLhZa4tNwqHzXymrri5TWo+rcRjDJ+moyQPXdNiTp2riMpq3RjzJRO1mbWHHy294s7vVovinFpRY71mXG+Sp4Rrj/DwncMm5x6r3+K5Hwrv6P+JKWp6kh6N+52XI/Q2KpzUMjMRiPexePBOcLq291X1oNvDk94D0B+svwzj0qev0BRVnWc3Vd+5uB57Dzx4qOKqkjyOHFW3gfPdmCDJC0LY05GZEA2yFA3QbDYL2FeWrvhWtA/KeHjcbNdz2HmV0/wDF+kGrJf795zPNWC2ureeJYobmMqSTJhgHbJZj7p6amO+R0yO9cOakq6eQyTQuB2YG27MbhlY8Vfjro3SGQWJ2Y5bO/AZcV0y2En0e6jB1l9egnSCdaDOcYAOot5VUE0fTRuOFrXzwseZysrLZozNG/K1r57DzOVl++Jwv40TL4ukRyKTHpzktEVB1bY90/dWsLm9G4Ote4ON+O7vWsDm9E5ptckHG+43y7153MDlgwjnyUC6kkVWyC20ilgh65BAPVunfZj2gWLm55EEjkbX9Ni2Y5ttUubnkQSORtfvGGxdNzA3hxF3RZY8NqP1dWkq+2R7pDMPmPKtIzd7gxpLThYZ2vcc1D0zGOd+03HG17jngFB3/AB20UuZ7qMsQqhYcvp0NqGMajq1b5OBsNuuetT6I0hJYRQuAxxd1b3FttsLKF2kYYgAw5X43uLbNlsPqoviftOQZEELMfypDpH90ZJ/VXXpfgyQ41EgHBuJ8TYeRXMfpEfoHiqVxnmi5udpZSE/IT3F+YG7f2ia9ZQ6GoqPGJnW/ccXeOzlZUZaiSTtFdXA+Tbi4wxXwYupeQY2/NXqficD1qtpH4io6S7Qdd+5v1OQ8zwUkFFJJjaw4/ZaXylymqD/lU67NdSjOR38Mbah8ML6kjFeckjrtKuDqo6kexow8vq7HcFeaYqcWjxO/39FfuFcKjgB05Lt9aRt2byyfIb4UYAycAV2YII4GakYsFWc8uNyu+plqlESiJREoiURKIlESiJREoiURKIlESiKGvuXY2JaMmFzuSmNLH86M+6fUjDetUavR1PVD8xuO8YH333Uscz4+yVUOYOTFkyZ7YSf00GQ3xKfW+Q11z46fSdB/lJdZv7XfY4eBCmc+Cb5jbHeFR7v2fBiRbXCsR1jlGlh+lgZB+Kir0fxU6I6tZCWneMvA/QlQu0eHYxOB7/f0UDfcn3kedUDMB3TEn6h736q7MHxBo6Xsygf6rt9cPNVX0czc2+GKj9dxDtmeL0y8f+1XtWlqMbMd/wAXfdRddm8eIX7XmC5HS6m/xW/3rQ6KoziYWf8AAfZOnk/cfFfiTjU7dbiU/wDVb/et2aOpm9mJo/2j7LBmef1HxK8RDJKdleQ+gZz++pTJFCMSGjvAWA1zt581KWXKV5JjTbuo83xH+psH9Vc2fT2j4e1KD/p63pceanZSTOyb44KdtfZ9pI+k3CJnoie8x9ATjJ9AprjS/FYkOrRwued5y8Bf1Cst0dbGRwCu/L3JSJgwW2D/AC1zkH5IRqB9NKfGqMkela//ADMmo39rfsD6k9ymaaeHsNud59+iuNny2gIaZjMw3wwwgP5sfT1BYsR2NXqTRlPS4sbjvOJ/jlZRyTvkzKm6vqFKIlESiJREoiURKIlESiJREoiURKIlESiJREoiURc17YRSjEsaOB01KGx8M9KwQCLFFGycsRfYaWP9GQsPkr6lHyFUJdFUkmLoxyw9LKZtRI3Irll5alxhLkf9WIP/AJGQVRd8O0pN2lw5j7KUVkm2y525XmPV7dvjCw/8zWn+A27Mzh77ws/i97Qi8rzDo1uvwhY/+YrP+A3zmcffen4vc0Loi5bl6PcL/wBOHR/mdx+qtm/DtKMXFx5j7LBrJNll0x8rxfbeaT9J9H6owgPzq7FomjjxEY54+t1E6okO1SVlw6KHPhRomeulQCfiep+ddBrQ0WaLBQk3zXVWUSiJREoiURKIlESiJREoiURKIlESiJREoiURKIlESiJREoiURKIlESiJREoiURKIlESiJREoiURKIuSeWYNhI0ZdtzIVPr7ug/t39KlaIyOs4g91/r9FjFeP0m4zjwEx5+N8e2j4VtqQ27Z/4/ylyvSCeYsA0SquNz4mog4GwXRuOu+R8K1c2IDBxJ7v5TFdtRLKURKIlESiJREoiURKIlESiJREoiURKIlESiJREoiURKIlESiJREoiURKIlESiJRF//9k=" id="407" name="Google Shape;407;p53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http://oracle-admin.ru/168/1.35.gif" id="408" name="Google Shape;408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08078" y="971327"/>
            <a:ext cx="5976664" cy="5472819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Google Shape;409;p53"/>
          <p:cNvSpPr txBox="1"/>
          <p:nvPr/>
        </p:nvSpPr>
        <p:spPr>
          <a:xfrm>
            <a:off x="0" y="6534364"/>
            <a:ext cx="9144000" cy="32363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b="1" i="0" lang="en-US" sz="1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Группа разработки Oracle				                 2014	    	 	                                    Зацепин Сергей</a:t>
            </a:r>
            <a:endParaRPr b="1" i="0" sz="15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0" name="Google Shape;410;p53"/>
          <p:cNvSpPr txBox="1"/>
          <p:nvPr/>
        </p:nvSpPr>
        <p:spPr>
          <a:xfrm>
            <a:off x="0" y="72000"/>
            <a:ext cx="9144000" cy="576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Логическая и физическая структура данных</a:t>
            </a:r>
            <a:endParaRPr b="0" i="0" sz="3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data:image/jpeg;base64,/9j/4AAQSkZJRgABAQAAAQABAAD/2wCEAAkGBxQTEhQUExQWFhQWGRwVGRgYGB0XHxwaHhwWHRgeHRkgHighGx0lHRkcITEhJSorLi4uGh8zODMtNygtLisBCgoKDg0OGxAQGywmICY0LCw0MC0sLCwsMCwsLSwsLDQsLCwsLCw0LDQsLCwsLCwsLCwsLCwsLCwsLCwsLCwsLP/AABEIAOEA4QMBEQACEQEDEQH/xAAcAAEAAwEBAQEBAAAAAAAAAAAABQYHBAMIAgH/xABKEAACAQMCBAMEBAgMBgEFAAABAgMABBESIQUGMUETUWEHInGBFDJCkSMzUmJyobHBJTVTVGNzgpKTsrPRFiSDosLS4RUXQ8Px/8QAGwEBAAIDAQEAAAAAAAAAAAAAAAMEAQIFBgf/xAA/EQABAwICBggEBQIGAgMAAAABAAIDBBEhMQUSQVFhgRMiMnGRobHwBjPB0RQjQlLhYvEVNHKCktIWskOiwv/aAAwDAQACEQMRAD8A3GiJREoiURKIlESiJREoiURKIlESiJREoiURKIlESiJREoiURKIlESiJREoiURKIlESiJREoiURKIlESiJREoi8551QFnZVUdSxAH3miKLk5mtx9V2k/q0aQf31GkfM1UlrqaLtyAc8fAYqRsT3ZBczczk/VtpvixiUH7nJ+8VRk09RNycT3A/WylFJKdi8m5jn7W8fznI/ZEah/8jpdjXeA/wCy2/BSbx75IvMc/wDN4/lOT/8ApFP/ACOl2td4D/sn4KTePfJeo5nI+tbS/FGjYD73U/cKlZp+idmSO8fa61NJKNi6I+Z7c/WZo/PxI2QD+2Ro/XV6LSFLJ2ZB429VE6GRuYKlLa5SRdUbq6+akMPvFXFGvWiJREoiURKIlESiJREoiURKIlESiJREoiURKIlESiKL4hx6KJigzJIPsRjUR+kchU/tEZ7ZqrU1kNMLyutw2+C3ZG556oVW49zeYx+GnS2HZE/CSH5lTt8E2/KrlN0jWVp1aGIkfuOX/UeJ7lYMMUWMruSofEef4Q2YYGlcdJJ2LH5ZLNj0yKuM+GquoxrJ+TcfsPIqI10bPlM5lQd7z1eydJBGPKNAP1tk/rrqQfDGjos2Fx/qJ9BYeSrvr53bbdyipOKXMmczTvgEnDucAdSQDgAV1I9H0kXYiYP9oUDppHZuPiVxNMx6sx+JJq0GNGQHgo7nevW4jlico4kjcYyrakYZwRscHfI++sarHDIHwWbkLtae9gAZjdRKehbxEB+GdjVZ9FRzYOjYeTStxLK3JxHMrus+eL2P/wDKHHlIoP6xg/rrmz/DWjZf/j1T/SSPI3Hkp2V07dt+8Kbsef4y2Z7co3TxIGKt94KsB8GNcp/wxU0+NFORwdl5XHi1WBXsf81ngr3wDnHxPxNwk/8ARy+5IPgwAOPUq2fOqcldX0OFbDh+4ZeI6vLBStihl+U7Hd7xVrsOYIpGCNmKQ7BZMDUfzWBKufQHPmBXTpa6CpH5TrndkfD65KCSJ7O0FLVbUaURKIlESiJREoiURKIlESiJREoiURKIuXiF/HCuuRsDOB3LHsFUbsfQVo97WNLnGwG0rIBJsFSuZea9K6ppDbxH6san8LJ8WX6vwTp3bfFcQ19VXSGGgb3uOQ+3PHcFa6KOIa0x5LMeMc9SuNFsot4vzcaz8T0X5b+tdih+GKeI9JUnpH8ez4Znn4KrLXvd1Y+qPNQ/C+BXF1JEFU5nYqkkmVV2ALH8IQdRwD0zXoy9kbbDIbBs5KlqlxupWThnDrYkXFxJdSqSDFbL4aAjYhpn3O/5IBrQPlf2RYcfss2aM14tYxPwkTogEsV0Y3bu0bplMnvgkCs6xE2qciEsNW66fZkNV1LH/K2s8fxyoP7q1qcGA8Qsx5qoKcgfCrO1RrXOYSLe74rxDSGlg+jwwahkLJJHGC+D1KgjHzrnR9ZjI9huT3Aqc4ElQPLfEeKviZ0uLy0clZYziVXXcOAhPukdsAbjyqWRsI6osDsWrS845hcfL1lbxxcQup7fxIoSIY4ZSVOt5OjMN1dVABPUZNbyOcXNY04nHBYaBiSuK5/+mSozRm5tZApKxti4jYgHCh9nGTtltq2HTA2Nj5FY6pUde8EnhhguXTTHNvGwIztnG3UEgZB8q3D2uJZuzWLEWKl+Dc7zRjw5wLiE7FX+tj0bv8Gz8RXnq/4Zppz0kH5b94yv3bO8W5q5DXSMwd1hxWm8r82B1zbyeKg+tBIcSJ+ixOfk2VOwDKBXDNXWaOeI65t27Hj3j5O33VsRxTDWiOO73/ZXjhvEo51LRtnBwynZlPkyncHv6jBGQc124pWStD2G4O0Kq5pabFdlSLCURKIlESiJREoiURKIlESiJRFGcZ4wsACga5W+pGDjP5zHfSg7t8gCcCq1XVxU0evIfue5bxxuebNWWc3c5CBzhhNd4wWxhIgeqqudv0c5OBqJwK5tJo2p0w4TVF2Q7AMz7/cR3BTSzsphqsxdv3e9yzjXLdTrrfVLKwTU7YGScDJ6Ku/yr2sMEVNFqRNs0bB7xPFctznPddxuVYbNrTh8gW6tpLi6R8SpIQIo1DdUUZ8UlMMNW246Vg68o6psPP8AhZFmnFevPl9cw8QSQzNLGpS5tTnCeGTqQKowoxjSSBkgb9axA1jo7WtsKPJDlJc439pazrNDZRytdoLpZZ2LoDISSFhGATnc5PU1pC1726rnWthYfdbPIByTgPDrq5t+IrPF4P0pUmiZ1ECGSJgdgcaQQRv8etJHsY5pab2w34FGgkG+1ePKdhBw+6juLi/tfc1AxwlpyQysvVVwOue/SsyudKwta088FhoDTclQTcL4ainF/LIQPdC2jIM42BLN0+VS68pPZHitbN3+SnOI81W1xc38chcWd54REgQlopIlQK+jqVypBHXAFRNhe1rSO0L8wVnWBJ3FfzlK2srS7hlk4ikihtliV1GcHDSs2Aqjrjck4pKZHsIDPH6LLdUHNSiyX0XD4JLBWczSzXVw0arL9c+4jR7k+5jIxsVrT8syESbAAFtjq3aq5ak8TuYrZ7aCCTXqmlijMLeEoJk1rnAOO+2+KmP5LS4EkbBnitB1jaykubONC94fNIoxFBfKsK/kweAUTA7ZI1Y/ONaRR9HIBtIx77rLnXbdRvGOWiotLOCBpL4xme405JXXgpGd9K6R1J7kb71uyW+s9x6uQWpbkBmoziPAr2wZJJIpITn3ZAQRny1KSAfQ9aO6GpYY3WcDmCg1mG4wVz5T508Z1WRhDdD3UlH1X/NZehyfsnY9QVOMeNrdE1Gi3GooutHtacSPuOOY23C6cVSycakuDthWrcF4yJso40TKMlc5DDpqQ/aXPXuCQD1BN6irYquPXj5jaPewqOWJ0ZsVLVbUaURKIlESiJREoiURKIlEUZxziwgUBRqlfIRM4zjGWbyRcjJ9QBuQKrVdXHTRmR/9zuW8cZkdYLH+debTEXhhfVcN+Om7g/kr5Y6YGy/Ek1S0VoqTSEgra0dX9LdhHHh/7ZnDOSoqBCOiiz2n37Co1nw53Rpykht43UTOmCVDHfr3x3O2SM9a9oXAHVGexcu21XLmPkyxBj+jXnhiZBJF9J/FSDbOmcD3SCcFWGd6rxzyY6zct2Y5KQsbsK6uM8tXV1agzQkXtqnuyDDrdW46YdcgyJ5Hcj47aslYx3VPVPkfsslpIxzVabikU/DRDM+J7VwbckE64nPvx5AONJGrfA2UedT6hbLcZHPvWlwW2K/tjzvcw28UMQiVoQwSYxh5FVm1FVZshR8uw8qw6na5xJ27NiB5AUFxG/lnbXPI8rebsW+7PQegqVrQ3BostSb5rmrZYXtb2kjjKRu481Ut+wVqXtbmQs2JX5ngZDh1ZT5MpX9tA4OyN0yXnWywvW1uXibXG7xt+UjFD94INYIBwKzkpx+dLxkkSSXxDJEYNbKNaoxBcKwwfexg5z2qLoGAggcVtrlTHs3vbZY7tLtlCKYblVJwXaEyMVUdz9Xbvmo6lryWlmeI8VtGRjdevNHG5IrSHQSs/EQby5kU4YqxxFEG6hFXbH5vqaxGwOeb5NwH1KPNh3qF5J4skTyw3EmLSaKRZEbJUtpJQgfZfUBhtv2VJMwkAtGIstWm2ByXFJytdLZreNEfBbv3A7OV7ITsG9PIgncTM19QHFY1Ta6tHJvNmrRBcOVdSPAnz7yt0AJPftk7EEqc538jpfQ76Z5rqEWIxc0ZEbSBu3jmF0aapDx0UvIrZeBcW8UFJAFmT6wHRh2dM76T5dVORvsTLRVsdXFrs5jcfeR2rEsRjdYqWq4o0oiURKIlESiJREoi5uJXywxtI+cL2HVidlUDuSSAPU1q97WNLnGwCyASbBZFz1zQ8AYAj6XMPeI3EUe+lVPpk48yWbviuNo2kdpep/ETD8lmQ3n3i7kFYnlFMzUb2jnw97Flde8XIUty1x6Szl1qA6MNEsTbrJGeqsP2Ht8CQY5Iw8WK2a6yvK2Fu9v4Svnhtyxa2lbc2V1/JyeSMTj1z66jV1nB1/1DMfuG8KTVBFtnoqJwzjt1aFlt7h4xkqQjakPUEgHKn0YDNW3Rsf2gow4jJRjMSSSSSdyTuSe5Jrdar+URBWFlagvKVlGFb8ZsCdUgz2IYL0P6ODkHv0Pzs6f0lI8t7OOFm4cQT9cMeGI7Qo4Gi+fNWy04pcSMkVtJCilMR6VUKxHXOFbSyjHu4APX0HSpKuSpbY9V4PWBGzhwO/G3goZIww7xsVqu+HAxrE0azg7MZsN9+1dIG2SgWHe1LleOyuFMG0Umfd/IcaSVBPbDAiurSTF4IdmFWkYGnBUqriiSiJRFZbDjtvJbx219FI6w58GaFlEiKxyUIb3XTPTPSoHRuDi5hzzByW4cLWKnY7Hh8cMV69s6WyErDHI+qW7kz1cA6EjUg9OuN9sBoy6UksBx27gPutrNtdfnjvFbhJ//AKpbSme2l/BsrDaMd7eaMbBd9j0Oc9TljGNLeicLEe7hCT2gqhzA9s0pa1V0iZQxjfB0Oc6lU/aQdiasR64HWzUbrbFe+QuZWl0RM+LmH3oZD9te6t+VtsR3GD1XI8Tpehdo2f8AG046h7Td1/odm48DZdWmlE7OifmMiti4TxFZ4w4BB+qynqrD6yn4efQggjYiupFKyVgew3BUDmlpsV2VIsJREoiURKIlESiKgc5cwKviTNvFbkpGv8pNurH5HKDy/CHpiuDXmSuqW0EJ4uO4Z+Qx77BW4rRMMzuSwq+u3md5JDl3OSfX/YdAPIV7mngjp4mxRizW4D3v3rkPeXuLjmVY7/liOWD6Tw52mjVR40LY8aI43JUfXQ4JyOnrg4w2Uh2rJhuOwrJbcXaoTgfCpLqZIYgCzb5Oyqo3ZmPZQO/wHUipXvDBcrUC5sF+EvZY0lhSU+FIQHCnKPpPun1HcHbIxTVBIcRilzkuStlhKIlESiL08dvym+8io+iZ+0eC21jvWj+xxPpE7rKocRAOC25Gc43651AEfOudWwsYQ5osp4nk3BWx3btHGTqBwScscZBJ2z2O+B8qpqVZR7ZbdhBbsdRXxT75IO5jAxkdvd777GrtCeue5QzZBZRXUVdKIlESiKf5c4+Ila3uVMtnKcvH9pG7SRH7Lj9dRSR6x1m4OHvFbtdbA5Li4kRA80NvcGWB9OWXKiRRhl1L5qTg+oNbN6wBcLFYOGAKj4kLHSoLMeyjJ+4b1ucMStV2S2txbNG7xywuffjLoyE4PUBgM/8Az61E9sczHRusWnAjvWwLmkEYFbJyZzKrqlwNlfEVwv5DjZX+AJAJ/IYE/UrwlM1+jK11FIeo7Fp78vHI/wBQwzXXeRPEJRmM1pFd9VEoiURKIlESiKL5jvjFDhDiSQ+Gh8iQct/ZUM2O+nHeqtZUimhdKdnmdi3jZruDVg3tD4oHmW3j/FW40483xvv3wNvjqqT4YoTFTmqk7cmP+3Z45+C1r5dZ/Rtyb6r05DsLOeOeOaB5rofhIkWUxF0Ue+qEbGQbnDddumDXfnc9pBabDbgqjADmpThNhYxxi/t7u7sSsngqZkWUFsZZQqbuuBvn91RvdIT0bmh23BbADMYLm5z5igVHishFruAGup4QVV+vuIpOUDH3mHrjJya2hjde774ZArD3DYqHVpRJREoiURKIpnlfl2S9l0IQiLgySN9VFzjJ9fIVDNMIhc5rdjS4rfuVeXorGMJDjw2wS5Hvu5AA1bdOpHlnHx48kjpDdytNaGiwXbfgvIgxqTGQQM53GpWPTTtq7ZKgVosqp+0y2E3DZ9DArEUdFA3GMFh07JqP356VPSu1ZR4eK0kF2lYPXaVRKIlESiJRFJcE4lHAzNJbRXGRhRLqwp88D63wPpWj2F2RI7lsDbYtE4Fxae/t1FrNFYNCx+lCJEjXwDkrKhIJGnSVIz13+NN7Gxu6w1r5X37lK0lwwwVK535oF3MqozfR4RohDsSzDbVI5O5Z8A79setWYIdQX2nNRudrdy9OQuLiG48N94p/wbA9MnZT950n0b0rifEmj/xVJ0jO3H1h3bR9RxCtUM3RyWORw+y3zle8LxmNzl4ToJPVlxmNvXK7E/lK1UdHVYqqdsm3I94935qaaPo3lqmavKJKIlESiJRFQud+MiMzy9rZPDQecr6Sfj1jGe3v1wNItNbWRULcibu7v4APiFbhIiidKeSxfl7hRu7gIz6Fw0ssp30RqNUjnzP7yK948iJnVHAD0C5ABccVYrPliO4Am4RPMZIHXWs+iNkzqKSK4wunKnY7+fkYTKW9WYCx3LYNvi1SHtMs53tre4nUQPGxhkh2CtI5LmWIrkNrwSwzkY+OdKZzQ4tbjx+hWZAbAlZxV1RJREoiURWOy5KupYoJlVPCnbQjF8YOWA1DGQCVO+/riqr6uNpIN8FIIyRdel5yp9EuFiv3MalBIWhxJhSWG+cfknzqpNpRjCABn72LoUmiZqlj3stZueNt/LYta5K4nw2GNLezJYyHbIw8jYJOdWNwAeuAOgqm6cSuuTco+jmhbdzCBhs35Yqw3FxrPuksp0g5OlVYkYBIGoNtj80sPMUUKrDe0W2R5EOVMfuaMfX0ZB8MdgTsc4wMVCahgvfYuk3RNS4xgC+uLjHIcd3vau234pHcRRyrmSMkRNt1LLgxOM+8cO3vHA1EY6mpGPDhrBUp4XwyGOQWIWS+0nlyO0uCIFKxlPEMbHdDlgQDuCu2Rv5jO1XBpMRkNkF77VvT6KkqY3yxkdXZvzy8FVJIWUKTjB8s+Wd8ipKTSbZ5ej1bc7qSv0JJSQCYuBBI2EZ96/FdNcVKIlESiK9cn3kTWc0UkbLBCDcXZRveuPeC28IPVUznO/b1NVZmu1wQcTgOG8qVhFlzvz9chfwNvbQ22dAjEAZOmdLOR7zY32we+Kz+GYcySe9Y6Q7FHc32kQ+j3MCeFHdReJ4Y6RyKxSQL+bqGR/8Ayt4icWuxt6LDwMwtR5D454i205P4wfRpf0wfcJ/t7D+urw1PH+A0nLSfpd1m+o8rjkus93TQNk2jArSK7yqJREoiURedxMERnY4VQWJ9AMmiLCvaTfEQwRHZpWa4kHqSTj4anOP0RXM+GmfiKuesP+kc/wCAPFTVx1I2Rc1G8qGFLW4W4eW3+mARR3Ph+ImlGzIux1btgNtjA6ivWS6xeNXHVxsue3I32qS4ly1NDwzw7XTdrNKZZ5bc6xoQYhQqPeIyS5GDgg71o2VrpbuwtkDxzWS0huCoktxIVEbO5VDsjM2FPQ4UnCn5VaAGYUa8aysJRF/VGSBsM7ZJwPmew9aIrYns14kQCLcEEZBE0RBHYg66r/iot/kVJ0blcuFWXGoLH6Gtmh0kmOQzRAx76gQNW5Dbgk1TeIHv1tbyKlbrgWso/mTgPGr1o3ls4hIilCyyRjUM5GR4m2Dnp+UarT0tNL+sjkujo/SdRRFxa0EHYfVR3BeSeMW0sUqW6kxMGAMkWNu20gON8Y8qz+EpA/Xa4398FmTS1XJAYHgFp8sb2GOQyHBWNl5g8SV1toVWXGqLVEUzjGcGTOojqc74HlU4ZTWxcffJc28m5VKf2e8XcgtDlgdWrxYsk7jJOvfrv51CKSj1nOc4m+z2F0xpitETI22GpkdvO5OGOVlM8L4BxyC2mt0t00THUzF4tQOFGVPiYU+6DnGQd63igpIxYONvfBVKqrqKmTpJAL5YcFzcY5V45csjzQqzonh6i8IJXORqw4zgk4P5xrWamo5c3Ee+5TUOkqqjv0dsd/8AcKKHs04ppC/R/dHbxYf266kZFRskErSbjvWkmkKySA07zdvcMMb4cP7IfZnxP+bD/Fi/96vfiot/kVz+jcqnLHpYqSCQSMqQw28mGxHqKnButF+KysJRFNcrcVWF5ElRnguEMEqrgNgkFWXO2pW3GfWopWFwBGYxWzTZWu64JDbW13Z/SjdSy6XighhLvFKucM+lmVCVOlh5dKgEjnua+1gNpOBCkLQAQo7mDgPEZohPLbCCC1gCqmQuEQe8QmS2Scscgfq33jkiadUG5JWrmuOJC9fZnclhcW4OGYCWM+TrgaviDoPyry/xVGYnQ1rc2mx7sx9RzV/R7tYOiO3H35LeOHXYlijkGwdVfHlkA4+VXwQRcKJdNZRKIlEUPzbJi2df5QpF8ndVf/sLH5VUrpeippH7gfHIeakibrPAWA+0W8130nlGFjHyGo/rY/dVz4Yg6LRzDtcS7xNh5AKGvfrTnhgrBxrhFq0FjbSXqW08EAYpJGxTVMRIxMg2U5x18q6jHv1nODbgn0UBaLAXUZBylxC3zPZyxyKo1GS1uFPujfLAlcjHbBrczRO6rx4hY1HDEKp3Ny0rtI7Fncl2Y9SSck/fVgAAWC0vdeVZWEoiURfRnspnZ+F22o5wGQfBXcKPkAB8q41ULSlWo+yFbqrqRKIlEX8Y43NEX4gmV1V1IKsAykdCCMgj5URelESiJRFXfaHOycNu2UkN4TDI9dj+o1NTgGVt1pJ2Svmeu2qiURKIv4RRFovH+brm3j4fJbuIreSBJGjjRFDSRtiZSdOcZGMZ71TjgY4uDsTf+ymLyLWX6dvD48yuxaC61JlmLZiuY8qBnookIGPzaZ09xmPUfwmT1WeUJDb8QiVjuJGgb1Jyn+bFUtPwifRsvAaw/wBuPpdSUbtSdvgt/wCUZPwLJ/JyuvyJ8RR8lkA+VcfRUvSUkbuFvDD6K1O3VkIU3XQUKURKIq9zacm2X+lLH1AilH+ZlPyrjaek1aJw3kDzv9FZpBeUL524xKJLqZmOFaZsnGcLrIzjvgdq9do+PoqSJg2Nb6LmzO1pHHiVZeK2lldStM/Fx4jYyZLR06KFHQ4GwHSt2mRgsGeawdUm914cZ5Ha2tTeLdRPGcKuFeNn1ED3Q31hvnywDWWVGu7UIQssL3VRqwo0oiURKIvof2Pn+CoP0pf9V649Z808vRWouyrnVZSJREoijeZbrwrS5k/Ihkb5hGIosgEmwUb7N7nxOF2LeUCJ80Gg/rWiEWwVkosJREoirHtNP8F3f9X/AOS1PTfNatJOyV82V2lUSiJREoitPDL6zls44L2WZPBkkaMQxhm0vpLAux041Z2x261A5rw8uYBjv4LcFtrFTvBeD8MuA0ri+NvEArXFzLGiKBsqLpGpj2CL0z2yKikfM3AWvuAWwDDiqVeTwpdF7YMIFlDRhuulSCM5Oe3epnxmSEsfmQQeYstQbOBG9fQnKkg8W5QeUUv94On7IRXhvh1xNIWnY4+gXWrB+ZfgrLXeVRKIlEVZ5pb8Pbj+jmPzBgH7zXA+I/8AKtH9Q9HK3RfMPd9l872lt406x61TxJNOtzhV1NuxPkOte8HUjHALkZuWlx8p/RQPoEUF5PjP0iaaMqp/o4NWPmxyPWqfT6/bJA3AepUupbJU7m7g3ElP0i/Vzk6RIzowyfsqFY6Rt0AA2q1FJEerGo3B2ZVZqZaJREoiURfQvsd/iqH9KX/VeuRWfNPL0VqLsq61VUih+ZONfQ0EzxloFP4ZlyWjU4w+gD3kH2sbgb4ODRF+eNzNPYySWcgLlPFhdGyGZffQZHVWKhSO4JFEVb5h5mju+BSXMewlRUK9SrM6o6n1BJH66jlNmE8FboY9eqjbxHkVyeyfjccPAxLK2EtzJqPpnWAB5nWAB3JFbNOCimb+ZYcPMBWrke6lms47iY+/cZuNOchEc5iUeQEen55PetlCvbhPMKXM0iQDxIovdecH3PE29xPyyBuxGwyo3JOCKZoiq/tP/iu7/QH+ZanpvmtWknZK+ba7SqJREoiURWfkbgtrO8j3dxHFHEARG7iPxSdWBr6hRjfAJ3HSoJ5HtADBcnyW7ADmpnmCCG5KiXitpHDHtFBbxPIkY/NAIy2OrHc79OlRxlzMmG52k4rd1jmVSeM28SOywTePHgYk8MxZONxoY5GD3q1GSe0LeahcvoPlFszOfyoIj9zSf+1fPtA4dM3c77rtVf6e5W2vQqmlESiKs80r/wAxb/1cw+82/wDtXA+I/wDKtP8AUPRyt0XzD3fZfP8AwK3R72COVdUbzpG4yRkM4U7jcda92XHotYbr+S5FutZSNhwKF7jiUTp+IhuZItyMNE3u/H3c7GsOkcGsIOZF+aAC55r8cPiVuFXZ0jXHcQMGwMhXDrjPUDI6UcT0reIKyOyVXamWiURKIlEX0H7G/wCKof05f9V65FZ808vRWouyrvVVSKKHHrV5Gt2ljEoypik9xiOhwj4LKfMZBoiyvikk/L13mHL8OnYssbE6UbqyZ30EdQ3cdc6donktNxkr9OyOduo42cMj9+HHMcRlS24uUa5toc/RbiXxwrDBQqSRsNumlT2OkEdKrSygxutkuzRUZZVRF4s4A3HcCL+hvtvwUVw/i7G0WxLaIZJ1lcjJOCqKdgNwoXON8k5+yKl1tmy5VHoRbWGLi0ADvGJ9BzJ2LR7vj1xxiccPsg0FmoAlYdRENjqI23GwQd+pO+ndrzIcMlWkp2Urevi/dsH3I27AcMTlpNpfWFhHFaRyImkaUhQ65G7k+GuXYk5JOO5JqZc5WKiKre1H+K7v9Af50qem+a1aSdkr5urtKolESiJRFZuWoIIraa9uIhPokW3hhb6jSMpcs/mFQZA77+mIJC4uDGm20ngt2gAaxXSnO6P7tzw+zeHuI4vCdR30ODsQPh8RWPw5HZcb991nX3hQ/OPCFtbl442LRFVliJ6mN11Ln1G4+VSwPL2gnNaPFsFu3KC4mYfkwRD72k/9a8DoHHpnb3fddmr/AE9yttegVNKIlEVe5tGDbN/SMh9AYpD+1APnXG0+zWoidxB+n1VmkNpV89XTeBfM2PxVwXwPJZNW3yFeuon9NRxuG1jfNq5so1ZHDcT6q4tzNZxtJeLwyf8A5nxYzI85VX1/jVUAEfd086dE82YXjC2zwWdcZ2X54yv8HS/RLS2WCURPM0F087x6TrTxEZQVxkg9cZNGfMGu43F7XFvBD2cAs8q4oUoiURKIvoL2NH+C4v05f9Rq5FZ808vRWouyrZd8Vgi/GzRJ+m6r+01VUgF8lUebeM8GuovDupYpR9koGkZT5q0YJU/Dr3rQyMGZCtMoql/Zjd4FY9x4lNUFrdTXFo32ZcpowQV2bYnvqCg9tqqvmYMnfX34hdqm0fUG3SQi++4afI+ocoi0iePBk06QCAQclc49Pq7fL4dK73NfcNz9f5XYp4pqch01tUAjA3Lb24dnDjbuGHHw63cplNIyoXUTg476Tg4+NSyvYHWd771RooJ3x68VhcAXJseOqbHmfDeJfgYkX8C88kFux1SGE6y3QY06lB22Gc4675NbNnYTi427lDPo2oDbtiaXb9YHwDrC3cL8VrfJ/HeCWSaYGMbt9eSSKQu36UmnHyBA9KstmjORXFl0fVtN3MPr6XVwtucLCQ4S8tyfLxUB+4nNSAg5Km5rmmzhZRntMuFfhN0yMrKVUZUgj8YgO4qxS/NaopOyV86V2lUSiJREoinuXOMxRxy211G0ltMVY+GQHjkX6rpnYnBwQeo+YMUjCSHNOIW7XAYFcnBoLZ7jTO03g+8VEa6pHwRpQDoCVzk9sVs8vDbtz8lhtr4ro5jvHur5i0Zi1MkKxEYKKNKIpB743PqTUVxDCXXvYE381ntPtyW9cqRfhrhx+TFF818R/wBkorxHw621KXHa4+gXWrD+ZbgrLXeVRKIlEUNzbHm2Zv5Nkkz5KrqX/wCzVVPSEXSUsjeB8sQpIXasgKwD2h2hjvpf6QLIPmMH/uU1f+GZ+l0bGP23b4G48iFDXs1ZjxxXXz+XK2Trn6IbWIRY+oGAIlHkJNXXv08q61PbrDbc3+irv2bl6ezS0cTvcsCtpHDKJ5GGEZChGjPRiWxsM9PhWKkjV1dtxZIxjfYqYnQfCrJUa/VESiJRFvvsghWThKo6hkZ5QysMggucgjuK5FZ808lai7Klbn2d8MfrZQj9BfD/AFoRVVSgkG4VY5k9nfBLaIyz5t07HxmJJ8lVixY+gBrUtClE0l8/G31WO8Z4fAxL2MVy0AOkSSqpBYnb3lQBfhkn1FQOwxyC6kFnWZg55yAA8z9sNt1xWtkjSBCVYAEnAxkjGQN9xv1qB8jgzWC6lPRxPqBE6xFiTYWuRbAZ4Y54LjhgJXIAIABO3TP7v2VK5+OJVGKA6l2gEAAnDK/09O7KU4RYRgrLcxTNak6WeABSD3GXUqxH5IOd85FbA772UUodb8st1t1sfA58r34LZ+VOROB3UYlt18cDrqlcMp8nQFdJ9CKnDQuU6aS9iforhZ8lcPiOUsrcEdzErH7yCa2UJN1G+0+FU4TcqiqqgJgKAAPwidhVil+aPexaSdkr52rsqolESiJRFYuFcwW6RLFccPgnVcjxFLRS4JJOZB9YjO3TsKhdG4m7XEeYW4cMiFZOYOKyWsKTcLWCKylAUTRR5lV/tRzO5Yhs9D386gjYHnVluXDYThyW7jYXbkqvylE1xxCEuSzGQzOxOSSuXyT3ywH31U07MINHSkbRqj/dh6Erekbrzt8fBfQHKMf4J3/lJXb5LiMfeIwfnXF0TF0dHGOF/E3+qt1DtaQqcroqFKIlEXldwCRHRvqupU/Agg/toiwn2lWRMVvMfrIWt5P0lJB+50cfOub8MP6CpnojsOsPT0LSpq8a7GS8lWuBc13dopSCXEZOSjKrrnzCsDg/DFeufCx+LguaHEZL88d5ou7sATzMyDcIAEQeXuqAD881lkTGdkIXE5qHqRapREoiURb/AOxb+LE/rJP81cis+b4K1F2Ve6qqRQV3wCyRnup40Zl1OZZz4mhdydJckRqB2XAoizK7t7rmC41Q5g4dGSiOwxqHRii/ac9PJRt1zqhcwvOOS6EU7aZhDcXnM7hu+9s8shjSl4KC9zPbg/RLaQQhmOS5c6V36E40sfLUPOq8zLscfeC6+jagCphYcyDfmCfSw4WO9Q9hw5xAt2QfBSVYXZeo90Mw8t1OxOfqn0qQtvnldVRPqHqGzw0EHhjceh7gVo1jFPwG6EjZl4bcYDsoyuD9VtO+lh109xkDO2mRoLDY5e8/eKpzvjqW67RZwzH/AF4cM28W5agOVbKRluYY1jkIDLNbnwiQcEElMB1IxswIO21TLnKw0RU/2tH+Crn/AKf+rHVik+aOfoo5eyV8612VVSiJRF/NQ86zYov7WEUjwzjUsCTRow8OdDHIjDKnIwGA7OvUGtHRtcQTmFsCQrP7M7bT9IucZ0J4aDzY74HqcKP7VeS+LJTIIaNubzflkPMnwXQ0c22tIdgW8cLtPBhjjznQirnzIAyfmd6vNaGgNGQUZN8V1VlEoiURKIs+554L4n0iH+XXxo/SRdIYegyEb11tXBrZPwNfDWjLJ3dkf/rl3K3E3pYXRbcx771g5BGxGCNiD2PevfAg4hcZelrbPI6xxqXdjgKOp/8Aj17VHNNHCwySGzRmStmtLjYZrU7Lkq0gtT9KCs+kl3LEaTjom46fef1V87n+I66prAKUkNuABYYi+bu/y811m0cbI+vn7yWTivpK46URKIt99in8WD+tk/aK5Nb83wVmHsq+1UUqhuP8BF2USZs2ynU8I28RgcqHbO6Dro7nGTgYJE5ld4rORbdfwhUQwqo2V3xHGcAe6qlgSegANEVd43yxHacEkto9xFGJC2N2dWV3Y+pIPw2Hao5ReMjgVcoJC2qjd/UPVQ3sm5fjuOCSRSjKXEj5+WlVYeoKZHqKywdVaVDiJbjZb0Vu5Ps2awW1u0DtDqtZAwyrqmyNv1DR6G+fmK3VZdHLPAWstcMb6rT60SMSXiJJ1IG+1H3Gd13G4IwRT1EVN9rx/gq4+MX+rHVmj+cOfoo5eyvneuwqqURfw0CLbuER+LbRM9lEEZARGCpIHb3WQDcb9e9fJK17oKt7WVDyQT1sRj3hxPDJd6Ma0YJYFAc0crWro7RR+BIkbSknUq4XG2nBU/FTtt1zXY0TpytZI1kr+ka5waMicdt8+RGPBV56aMglosRisxzX0NclbdyDwPw0toWG4/5qb9IEFAfUPpx/VGvAxyfj9KyVP6WdVvoP/wBHmuwW9DTtZtOJWmV3VVSiJREoiURRHMtkZItSDMkR8RQOrYBDr8WUkDtnSe1VK6lFTA6Lacu8ZfzwUkUmo8OWC+0DhQjnE0e8VwNYI6avtD55DfM+VWPhmvM9N0D+3Hgd9tnhke4b1HXQ6kmsMnYqd9mzJ4EnhKTdJIpYasaoyVAzk40gavgd+4zx/ioS/iGdKfyiDbg4A87nDvGGxTUOrqG3av5K/wANrvqfDORjONgD1CjsP1nvXi3y4arMB5954+mxdEN2lY7zxy6bSfKj8DIS0Z8vNPl29MeRr6loDSwr6frn8xuDuO53PbxXEqoOifhkVXK7yqpRFvnsTP8ABv8A1pP3Vya35vgrMPZV+qopUoiURcfGbbxbeaP8uN0/vKR++iyDY3Cr3snttHCbMd2Qyf32Zv8AyrAFllzi43KttZWqURKIqX7YT/BU/wClF/rR1Zo/nDn6KOXsr55rsKqlEVg5N4GLiUvJtbw+/Kx6EDcL88b+mfMVw9O6U/BQasfzH4NH15bONlbo6Z08gaBh7wWzW17HJ9R1bHYEZHy6ivlL43s7QK9A+F7O00hU/wBqXGvDgFup9+bdvSMHf+8cD4Bq9V8JaO6WoNS4dVmXFx+wx7yFzK+XVZqDb6Kl8jcH+kXILfiofwjk9Nvqj5kZ+CmvVfEWkfwlGQ09d/VH1PIeZCp0UPSSY5DFb7yrakRmZhhpiGAPURj8Wv3EsQehdhXN0ZSfhadrDnme8/bLkrE8nSPJU3V9QpREoiURKIlEWd858uq4ktzskuZIG/IkGSy/flgO6s4Gy1wKsv0dWNrox1Tg4d/3/wDYcVbjAmiMTs9nv3gsd4ZfS2NzqxiSMlXQ9x9pT6HqD8DXr6qmg0nSal7tcLg7jsP3HeFzGOdDJfaFsacZEsMUluQfGbQrN0Q4YnUPMaSNPc4FfKZaF9NM+KcWLcTbbla3A3vfcvSUupKC85AX45gW88eC5eLW1vLE9tKzMo3eViPckJ906jsHJOyDoDjAB3moqmopp21MIsdjd7dotu4nblitp6U1LLkWvkBnhtHAbznxxWR8d4NJaSmKUb9VYdGXsR+8dq+p6P0hDXQiaI942g7j9DtGK8xLE6J2q5R1XlEtG9knOkdoXt7htMMja1c9EfABDeSkAb9iN+u1OrgL+s3NSxPtgVuMUgYBlIKncEHII9DXKOCsr90RKIlEXPYWaQxJFGNKRqEUZzhVGAMnc7CiLooiURfxmAGScAdzRFi3td52juFFpbMHRWDSyDdSV+qqn7QB3JG2QMd66dJTlvXcq8r74BZfV5QqR4DwWW7lEcQ9WY9EXzP7h3qhpHSMNBCZZT3DaTuH1OxSwxOldqtWw8A4eIVMEOkRRNofUNTSMVVmYnIC51DsenYYr5XpCrfVSdPNfWdlbJouQAPfndelZBHTxNAvci/mRuxy5LmzDDHJcTANGmkxlwCyhchYwOzK+QD31Dfat4o56mVlPD2je9suLjwtnz3qerqjEzO2d7bSdvG42fdZLxS/ku7hpGBMkjAKo3x2VR8On3nvX1OkpoaCmETTZrRck+ZPvgvJPe6V9zmVr3JfLIREtuvSW5bzz0j+DY0/oq3QsK8ZHI7Stcap3y2YNHdl/wBjxsF1S0U8XRjM5+/JabXfVRKIlESiJREoiURcfFeHrPG0bEjO6sOqsN1YeoPyO4OQTUcsTZWFjxcHBZa4tNwsf595aaYNIq4uoRiVB9tfssvntkg9xlTuuBytE1rtF1H4KoP5bsWu3E/Q7dxxyKnqYhOzpWdoZhVDlLmL6M5WQa7aTHiJ1x5Oo8x+v4gV39NaIFdHrMNpG5H6Hh6Hhe9Sjq3QPuDgtJvI4vDjkUhomdBCsa5GCdTED7UjYZcnoD294n5w3pWSOjeCHAHWvnfIchgbbc9y9ZSzmW+qdhJJOeFh3AYG38Lz4vAt1FItyuUQkmRMfgW22Q4y+kD3z0ycYOCBPQ1UtDM19OcT+k5OHHdf9PjffXqKGOYNYMzlvPHhfYN2fHMeP8AltSC2Hib6kqbqw7b9j6fdmvpGjdKwV7epg4ZtOY+44+Nl5ioppIHarwomumq667Lik8IxFNLGPJJGUfcDitXMa7MLIJGS6v8AiW8/ndx/jP8A71r0TP2jwWdY70/4lvP53cf4z/706Jn7R4JrHep/lT2i3dvMnjTPNAWAdZDqIUndlY7gjrjODjHqIpaVjm4CxWzZCDiujnX2jXM1xIttM0VujFU8M4LgHGst136gDAxjvWsNKxrQXC5WXSEnBVg8zXn87uP8Z/8Aep+iZ+0eC01jvT/iW8/ndx/jP/vTomftHgmsd65rzi1xKNMs80i+TyMw+4nFbNY1uQCxclcdbLCneXeV5bn8ISIrdd2mfYYHXTn6x9eg8+1cbSmm4KHqdqQ5NGfPcPPcFapqSSdwDR74LRbaBLeN4LdVAUhTGy65JywGSdxhSufe6DB6BcV89qamarlE87sTtBs1gGwcb7MzxvdenpKOOFrbd+tewFt+832eGa67aNQHkMjrGq7y6tDKF6xzA5yy9n6479zVOu4tja27icG2uCTtb37Rl9JJ5hG3rAb7EYf6mncdoyvs2DM+b+Y/pLKkYK20W0a+fbW2e/lnp8Sa+kaE0OKGMvkxldmd3AcN+/uAXlqyqdO+5yVk5B5baPRcOmqaT3beM7dQfePltk57KCe+K42m9IPrpv8AD6U4frOzDZ3DbvNgrNLCIm9NJyHv3ZbNwbhogj051OTqd8Y1OcZOOw2AA7AAdqvwQMgjEbMgonuLjcrvqZapREoiURKIlESiJRFE8d4T4wDxkLMn1SejDujY+yfPscHfcGnW0UdXF0b+R3H3mFJFKY3XCxrnTlTVruLdCrqT48GPeVupIA775wNiCGGc7xaH0u+meKGuNiMGuOVtgJ3bjyK2qaYSDpYuYUFylzW9odJy8DH3kzuM9WQ9j6d/TrXW0zoOPSDdYdWQZHfwdw9O7BVaaqdCd4WoWssM0Ubxun0RF1kDuV3AcHoF+sQdycZ6b/Np4Z6aV0crSJDhyO0b75A5c8vRw1AkBczFzsL7r/XZwHl4wwmTXqXSkuX8N1DRNHsfex9STqxJ7n7WNs9J0TgWHFuFwbOB4bxs+ysTNjLdR3Wtgf3X55t2D6XVQ4nyOkp1WbMhYaxDMCNS7e8j77bjY5I1DOK9bQ/FL4hqVovbDXbv/qb9RyBXEq9EOjuWEHZnkd3vA2wKpvEuGzQNpmjaM9tQ2Pwbofka9dS1kFU3WgeHDhnzGY5rkPjcw2cLLkqytEoiURKIlEQmiKX4Pyzc3ODFEdP5b+4v3nr8s1zK3TFFR/NeL7hifAfWynjp5JOyFd+EclWtu0Zun8V3zpGCIgRjr59dtRwfKvHV3xNV1Qc2lGo0Zm/X/jlc8V1qbRVwXHG2Y/jMqZu55NbbJmBmKJglfCyo1hAd5I/dbbqHwMZ24DGs1cz1rXO3W3X3Ox5jFd6KOMMAGTgOBvuv+12I4EY5Lpmu4kUXEjsqxdJnwpkBPvKExkqdsbdhjzOIaeaaToIm3c79I2W2k7CNvmqc8ohaQ+wB2bt2P7v5us15x5ue8bQuUt1OQvdiOjP+4dB6mvomhNAx6Pbru60hzOwcG/U5nuXm6mqMpsMApHk3lTOm4uVOnI8KLGWkb7Pu+XkO/U4A3paa009zvwVFi84Fw2cAd+87O/KalpQB0suWwb1tPAOEGPMsuDMwxtuI12OhT8QCzfaIHYADTR9Ayki1W4k5nf8AwNi2mlMjrlTVX1ElESiJREoiURKIlESiJRFE8a4MJcSIdEyjAbsw66XHdc9D1Uk46kGnW0UVXHqP5HaPe0fwpIpXRm4WT82cl+KztEng3I954Tsr/nIem/Zhseh0nOKdDpeo0Y4U9bcs2PzsPqOGY4iyklpmTjXiwO0Kj8N4lcWMx0ExuDh0YbH0Ze/ofuNeoqqOk0lANezmnJwzHcfXzC57JJIXYYFX7g3MtvdRtECLeVyNUbn8G++XCHouvcHbO52PWvC6Q0FVUT+lA6Rg2gdYbtYZm2e0cQu9SaUY97TJmPHhjttmAfFWsK5fxZQEWNGwoOrrjUxOBsAuAB5n0rzl26uozEkjHL3xVu7dXo2YlxHDu28cVyIHZ9EhzrLNpcBo3i306RjIZdSZBxnfr1qe7WDXZhawuCQ4HbfHI45cFJIyIx5XGA4h22+yxxtyUM3KNrOXLQLEFLKZIZCoyv1j4ZGAM5Hfoa7EfxDX09gJNe9sHtucf6hiqNRo2nw1b3Nja2/LLDyCg5+RIDGJY7mVUOfrwl8ac51acaRsdzXXj+LJw/UkhaTwdbPde6rO0K/XLA7HDdt3Yi/JcjchdMXab5xmKQE4xnbr3H31aHxazbA7/k0/ZR/4NPsI981+zyCFxruxjGo6YHbC77tv7o2PXyNan4tB7EB3YvaMeGGKyzQ0rto3bM+GOPJS3/28t49GuSWVnOlVXSgY4J674AUEk57fKuc74uqpL9GxrbYkm7renotodFNcTrONhifTvzUlDwy3tsBLeOORWUM7gzkK4YIyHOTl1042IPbpnlTaSrau/SSktN8B1BcWuDbhjtXSp9GwDrNF8DbYbi1wb3tgb/VWWMloWyWOVYZddBPX7OBgVxSLSYW2ZG/mhAbIMtmRv5qGsrCRoUGlBGyiRBnV4Tac75AyjgkFR01Ebg7XJJoxITc3yOy+PqNh228bss0bZCbm4uDsuL8NozBOdthUVxbmu1tCwiJuJtRYANlYzpCYMncYGMbnzxtXaoPh+srbOl/LZxGJxvg36mw71xqrSgtqjE2thlnfHnuWfcW4tPeSgyEuxOERRsM9lX9/WvdUdDS6OhIjAaNpOZ7z7A2BcOSR8zsceCuXKvJXhsj3K+JM28duuD0xu3bbbqdI7k7V5mv05NXPNLo/La/LDhuHHM7AuhDSNiHSTch7/stc4JwXwz4spDTEY2+rGD1VM/rY7t6DAE1Bo+KjZqtxJzO/+OC1lmdIblTNX1ElESiJREoiURKIlESiJREoiURcfE+GRzqA43G6sDhlPmrdvUdCNiCNqjlhZK0seLhZa4tNwqHzXymrri5TWo+rcRjDJ+moyQPXdNiTp2riMpq3RjzJRO1mbWHHy294s7vVovinFpRY71mXG+Sp4Rrj/DwncMm5x6r3+K5Hwrv6P+JKWp6kh6N+52XI/Q2KpzUMjMRiPexePBOcLq291X1oNvDk94D0B+svwzj0qev0BRVnWc3Vd+5uB57Dzx4qOKqkjyOHFW3gfPdmCDJC0LY05GZEA2yFA3QbDYL2FeWrvhWtA/KeHjcbNdz2HmV0/wDF+kGrJf795zPNWC2ureeJYobmMqSTJhgHbJZj7p6amO+R0yO9cOakq6eQyTQuB2YG27MbhlY8Vfjro3SGQWJ2Y5bO/AZcV0y2En0e6jB1l9egnSCdaDOcYAOot5VUE0fTRuOFrXzwseZysrLZozNG/K1r57DzOVl++Jwv40TL4ukRyKTHpzktEVB1bY90/dWsLm9G4Ote4ON+O7vWsDm9E5ptckHG+43y7153MDlgwjnyUC6kkVWyC20ilgh65BAPVunfZj2gWLm55EEjkbX9Ni2Y5ttUubnkQSORtfvGGxdNzA3hxF3RZY8NqP1dWkq+2R7pDMPmPKtIzd7gxpLThYZ2vcc1D0zGOd+03HG17jngFB3/AB20UuZ7qMsQqhYcvp0NqGMajq1b5OBsNuuetT6I0hJYRQuAxxd1b3FttsLKF2kYYgAw5X43uLbNlsPqoviftOQZEELMfypDpH90ZJ/VXXpfgyQ41EgHBuJ8TYeRXMfpEfoHiqVxnmi5udpZSE/IT3F+YG7f2ia9ZQ6GoqPGJnW/ccXeOzlZUZaiSTtFdXA+Tbi4wxXwYupeQY2/NXqficD1qtpH4io6S7Qdd+5v1OQ8zwUkFFJJjaw4/ZaXylymqD/lU67NdSjOR38Mbah8ML6kjFeckjrtKuDqo6kexow8vq7HcFeaYqcWjxO/39FfuFcKjgB05Lt9aRt2byyfIb4UYAycAV2YII4GakYsFWc8uNyu+plqlESiJREoiURKIlESiJREoiURKIlESiKGvuXY2JaMmFzuSmNLH86M+6fUjDetUavR1PVD8xuO8YH333Uscz4+yVUOYOTFkyZ7YSf00GQ3xKfW+Q11z46fSdB/lJdZv7XfY4eBCmc+Cb5jbHeFR7v2fBiRbXCsR1jlGlh+lgZB+Kir0fxU6I6tZCWneMvA/QlQu0eHYxOB7/f0UDfcn3kedUDMB3TEn6h736q7MHxBo6Xsygf6rt9cPNVX0czc2+GKj9dxDtmeL0y8f+1XtWlqMbMd/wAXfdRddm8eIX7XmC5HS6m/xW/3rQ6KoziYWf8AAfZOnk/cfFfiTjU7dbiU/wDVb/et2aOpm9mJo/2j7LBmef1HxK8RDJKdleQ+gZz++pTJFCMSGjvAWA1zt581KWXKV5JjTbuo83xH+psH9Vc2fT2j4e1KD/p63pceanZSTOyb44KdtfZ9pI+k3CJnoie8x9ATjJ9AprjS/FYkOrRwued5y8Bf1Cst0dbGRwCu/L3JSJgwW2D/AC1zkH5IRqB9NKfGqMkela//ADMmo39rfsD6k9ymaaeHsNud59+iuNny2gIaZjMw3wwwgP5sfT1BYsR2NXqTRlPS4sbjvOJ/jlZRyTvkzKm6vqFKIlESiJREoiURKIlESiJREoiURKIlESiJREoiURc17YRSjEsaOB01KGx8M9KwQCLFFGycsRfYaWP9GQsPkr6lHyFUJdFUkmLoxyw9LKZtRI3Irll5alxhLkf9WIP/AJGQVRd8O0pN2lw5j7KUVkm2y525XmPV7dvjCw/8zWn+A27Mzh77ws/i97Qi8rzDo1uvwhY/+YrP+A3zmcffen4vc0Loi5bl6PcL/wBOHR/mdx+qtm/DtKMXFx5j7LBrJNll0x8rxfbeaT9J9H6owgPzq7FomjjxEY54+t1E6okO1SVlw6KHPhRomeulQCfiep+ddBrQ0WaLBQk3zXVWUSiJREoiURKIlESiJREoiURKIlESiJREoiURKIlESiJREoiURKIlESiJREoiURKIlESiJREoiURKIuSeWYNhI0ZdtzIVPr7ug/t39KlaIyOs4g91/r9FjFeP0m4zjwEx5+N8e2j4VtqQ27Z/4/ylyvSCeYsA0SquNz4mog4GwXRuOu+R8K1c2IDBxJ7v5TFdtRLKURKIlESiJREoiURKIlESiJREoiURKIlESiJREoiURKIlESiJREoiURKIlESiJRF//9k=" id="416" name="Google Shape;416;p54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7" name="Google Shape;417;p54"/>
          <p:cNvSpPr txBox="1"/>
          <p:nvPr/>
        </p:nvSpPr>
        <p:spPr>
          <a:xfrm>
            <a:off x="179512" y="836712"/>
            <a:ext cx="8784976" cy="57606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i="0" lang="en-US" sz="2700" u="sng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Логическая структура</a:t>
            </a:r>
            <a:endParaRPr/>
          </a:p>
          <a:p>
            <a:pPr indent="-342900" lvl="0" marL="342900" marR="0" rtl="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Char char="•"/>
            </a:pPr>
            <a:r>
              <a:rPr b="1" i="0" lang="en-US" sz="2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База данных</a:t>
            </a:r>
            <a:r>
              <a:rPr b="0" i="0" lang="en-US" sz="2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состоит из табличных пространств</a:t>
            </a:r>
            <a:endParaRPr b="0" i="0" sz="27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Char char="•"/>
            </a:pPr>
            <a:r>
              <a:rPr b="1" i="0" lang="en-US" sz="2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Табличные пространства</a:t>
            </a:r>
            <a:r>
              <a:rPr b="0" i="0" lang="en-US" sz="2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состоят из сегментов. Логически группируют файлы данных.</a:t>
            </a:r>
            <a:endParaRPr/>
          </a:p>
          <a:p>
            <a:pPr indent="-342900" lvl="0" marL="342900" marR="0" rtl="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Char char="•"/>
            </a:pPr>
            <a:r>
              <a:rPr b="1" i="0" lang="en-US" sz="2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Сегмент состоит</a:t>
            </a:r>
            <a:r>
              <a:rPr b="0" i="0" lang="en-US" sz="2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из экстентов и служит для хранения объекта данных ( таблица, индекс, партиция и т.д.)</a:t>
            </a:r>
            <a:endParaRPr b="0" i="0" sz="27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Char char="•"/>
            </a:pPr>
            <a:r>
              <a:rPr b="1" i="0" lang="en-US" sz="2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Экстент</a:t>
            </a:r>
            <a:r>
              <a:rPr b="0" i="0" lang="en-US" sz="2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состоит из последовательно-непрерывных блоков Oracle. По факту просто гранула, на которую вырастает сегмент при нехватке места.</a:t>
            </a:r>
            <a:endParaRPr b="0" i="0" sz="27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Char char="•"/>
            </a:pPr>
            <a:r>
              <a:rPr b="1" i="0" lang="en-US" sz="2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Блок</a:t>
            </a:r>
            <a:r>
              <a:rPr b="0" i="0" lang="en-US" sz="2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это наименьшая единица данных. Равен 1 или нескольким реальным блокам операционной системы. Размер определяется через DB_BLOCK_SIZE.</a:t>
            </a:r>
            <a:endParaRPr b="0" i="0" sz="27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8" name="Google Shape;418;p54"/>
          <p:cNvSpPr txBox="1"/>
          <p:nvPr/>
        </p:nvSpPr>
        <p:spPr>
          <a:xfrm>
            <a:off x="0" y="6534364"/>
            <a:ext cx="9144000" cy="32363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b="1" i="0" lang="en-US" sz="1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Группа разработки Oracle				                 2014	    	 	                                    Зацепин Сергей</a:t>
            </a:r>
            <a:endParaRPr b="1" i="0" sz="15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9" name="Google Shape;419;p54"/>
          <p:cNvSpPr txBox="1"/>
          <p:nvPr/>
        </p:nvSpPr>
        <p:spPr>
          <a:xfrm>
            <a:off x="0" y="72000"/>
            <a:ext cx="9144000" cy="576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Логическая и физическая структура данных</a:t>
            </a:r>
            <a:endParaRPr b="0" i="0" sz="3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://techsatwork.com/blog/wp-content/uploads/2010/09/exadata09.jpg" id="149" name="Google Shape;149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73708" y="836712"/>
            <a:ext cx="6062709" cy="5604762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8"/>
          <p:cNvSpPr txBox="1"/>
          <p:nvPr/>
        </p:nvSpPr>
        <p:spPr>
          <a:xfrm>
            <a:off x="0" y="6534364"/>
            <a:ext cx="9144000" cy="32363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b="1" i="0" lang="en-US" sz="1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Группа разработки Oracle				                 2014	    	 	                                    Зацепин Сергей</a:t>
            </a:r>
            <a:endParaRPr b="1" i="0" sz="15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28"/>
          <p:cNvSpPr txBox="1"/>
          <p:nvPr/>
        </p:nvSpPr>
        <p:spPr>
          <a:xfrm>
            <a:off x="0" y="72000"/>
            <a:ext cx="9144000" cy="576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СУБД</a:t>
            </a:r>
            <a:endParaRPr b="1" i="0" sz="31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data:image/jpeg;base64,/9j/4AAQSkZJRgABAQAAAQABAAD/2wCEAAkGBxQTEhQUExQWFhQWGRwVGRgYGB0XHxwaHhwWHRgeHRkgHighGx0lHRkcITEhJSorLi4uGh8zODMtNygtLisBCgoKDg0OGxAQGywmICY0LCw0MC0sLCwsMCwsLSwsLDQsLCwsLCw0LDQsLCwsLCwsLCwsLCwsLCwsLCwsLCwsLP/AABEIAOEA4QMBEQACEQEDEQH/xAAcAAEAAwEBAQEBAAAAAAAAAAAABQYHBAMIAgH/xABKEAACAQMCBAMEBAgMBgEFAAABAgMABBESIQUGMUETUWEHInGBFDJCkSMzUmJyobHBJTVTVGNzgpKTsrPRFiSDosLS4RUXQ8Px/8QAGwEBAAIDAQEAAAAAAAAAAAAAAAMEAQIFBgf/xAA/EQABAwICBggEBQIGAgMAAAABAAIDBBEhMQUSQVFhgRMiMnGRobHwBjPB0RQjQlLhYvEVNHKCktIWskOiwv/aAAwDAQACEQMRAD8A3GiJREoiURKIlESiJREoiURKIlESiJREoiURKIlESiJREoiURKIlESiJREoiURKIlESiJREoiURKIlESiJREoi8551QFnZVUdSxAH3miKLk5mtx9V2k/q0aQf31GkfM1UlrqaLtyAc8fAYqRsT3ZBczczk/VtpvixiUH7nJ+8VRk09RNycT3A/WylFJKdi8m5jn7W8fznI/ZEah/8jpdjXeA/wCy2/BSbx75IvMc/wDN4/lOT/8ApFP/ACOl2td4D/sn4KTePfJeo5nI+tbS/FGjYD73U/cKlZp+idmSO8fa61NJKNi6I+Z7c/WZo/PxI2QD+2Ro/XV6LSFLJ2ZB429VE6GRuYKlLa5SRdUbq6+akMPvFXFGvWiJREoiURKIlESiJREoiURKIlESiJREoiURKIlESiKL4hx6KJigzJIPsRjUR+kchU/tEZ7ZqrU1kNMLyutw2+C3ZG556oVW49zeYx+GnS2HZE/CSH5lTt8E2/KrlN0jWVp1aGIkfuOX/UeJ7lYMMUWMruSofEef4Q2YYGlcdJJ2LH5ZLNj0yKuM+GquoxrJ+TcfsPIqI10bPlM5lQd7z1eydJBGPKNAP1tk/rrqQfDGjos2Fx/qJ9BYeSrvr53bbdyipOKXMmczTvgEnDucAdSQDgAV1I9H0kXYiYP9oUDppHZuPiVxNMx6sx+JJq0GNGQHgo7nevW4jlico4kjcYyrakYZwRscHfI++sarHDIHwWbkLtae9gAZjdRKehbxEB+GdjVZ9FRzYOjYeTStxLK3JxHMrus+eL2P/wDKHHlIoP6xg/rrmz/DWjZf/j1T/SSPI3Hkp2V07dt+8Kbsef4y2Z7co3TxIGKt94KsB8GNcp/wxU0+NFORwdl5XHi1WBXsf81ngr3wDnHxPxNwk/8ARy+5IPgwAOPUq2fOqcldX0OFbDh+4ZeI6vLBStihl+U7Hd7xVrsOYIpGCNmKQ7BZMDUfzWBKufQHPmBXTpa6CpH5TrndkfD65KCSJ7O0FLVbUaURKIlESiJREoiURKIlESiJREoiURKIuXiF/HCuuRsDOB3LHsFUbsfQVo97WNLnGwG0rIBJsFSuZea9K6ppDbxH6san8LJ8WX6vwTp3bfFcQ19VXSGGgb3uOQ+3PHcFa6KOIa0x5LMeMc9SuNFsot4vzcaz8T0X5b+tdih+GKeI9JUnpH8ez4Znn4KrLXvd1Y+qPNQ/C+BXF1JEFU5nYqkkmVV2ALH8IQdRwD0zXoy9kbbDIbBs5KlqlxupWThnDrYkXFxJdSqSDFbL4aAjYhpn3O/5IBrQPlf2RYcfss2aM14tYxPwkTogEsV0Y3bu0bplMnvgkCs6xE2qciEsNW66fZkNV1LH/K2s8fxyoP7q1qcGA8Qsx5qoKcgfCrO1RrXOYSLe74rxDSGlg+jwwahkLJJHGC+D1KgjHzrnR9ZjI9huT3Aqc4ElQPLfEeKviZ0uLy0clZYziVXXcOAhPukdsAbjyqWRsI6osDsWrS845hcfL1lbxxcQup7fxIoSIY4ZSVOt5OjMN1dVABPUZNbyOcXNY04nHBYaBiSuK5/+mSozRm5tZApKxti4jYgHCh9nGTtltq2HTA2Nj5FY6pUde8EnhhguXTTHNvGwIztnG3UEgZB8q3D2uJZuzWLEWKl+Dc7zRjw5wLiE7FX+tj0bv8Gz8RXnq/4Zppz0kH5b94yv3bO8W5q5DXSMwd1hxWm8r82B1zbyeKg+tBIcSJ+ixOfk2VOwDKBXDNXWaOeI65t27Hj3j5O33VsRxTDWiOO73/ZXjhvEo51LRtnBwynZlPkyncHv6jBGQc124pWStD2G4O0Kq5pabFdlSLCURKIlESiJREoiURKIlESiJRFGcZ4wsACga5W+pGDjP5zHfSg7t8gCcCq1XVxU0evIfue5bxxuebNWWc3c5CBzhhNd4wWxhIgeqqudv0c5OBqJwK5tJo2p0w4TVF2Q7AMz7/cR3BTSzsphqsxdv3e9yzjXLdTrrfVLKwTU7YGScDJ6Ku/yr2sMEVNFqRNs0bB7xPFctznPddxuVYbNrTh8gW6tpLi6R8SpIQIo1DdUUZ8UlMMNW246Vg68o6psPP8AhZFmnFevPl9cw8QSQzNLGpS5tTnCeGTqQKowoxjSSBkgb9axA1jo7WtsKPJDlJc439pazrNDZRytdoLpZZ2LoDISSFhGATnc5PU1pC1726rnWthYfdbPIByTgPDrq5t+IrPF4P0pUmiZ1ECGSJgdgcaQQRv8etJHsY5pab2w34FGgkG+1ePKdhBw+6juLi/tfc1AxwlpyQysvVVwOue/SsyudKwta088FhoDTclQTcL4ainF/LIQPdC2jIM42BLN0+VS68pPZHitbN3+SnOI81W1xc38chcWd54REgQlopIlQK+jqVypBHXAFRNhe1rSO0L8wVnWBJ3FfzlK2srS7hlk4ikihtliV1GcHDSs2Aqjrjck4pKZHsIDPH6LLdUHNSiyX0XD4JLBWczSzXVw0arL9c+4jR7k+5jIxsVrT8syESbAAFtjq3aq5ak8TuYrZ7aCCTXqmlijMLeEoJk1rnAOO+2+KmP5LS4EkbBnitB1jaykubONC94fNIoxFBfKsK/kweAUTA7ZI1Y/ONaRR9HIBtIx77rLnXbdRvGOWiotLOCBpL4xme405JXXgpGd9K6R1J7kb71uyW+s9x6uQWpbkBmoziPAr2wZJJIpITn3ZAQRny1KSAfQ9aO6GpYY3WcDmCg1mG4wVz5T508Z1WRhDdD3UlH1X/NZehyfsnY9QVOMeNrdE1Gi3GooutHtacSPuOOY23C6cVSycakuDthWrcF4yJso40TKMlc5DDpqQ/aXPXuCQD1BN6irYquPXj5jaPewqOWJ0ZsVLVbUaURKIlESiJREoiURKIlEUZxziwgUBRqlfIRM4zjGWbyRcjJ9QBuQKrVdXHTRmR/9zuW8cZkdYLH+debTEXhhfVcN+Om7g/kr5Y6YGy/Ek1S0VoqTSEgra0dX9LdhHHh/7ZnDOSoqBCOiiz2n37Co1nw53Rpykht43UTOmCVDHfr3x3O2SM9a9oXAHVGexcu21XLmPkyxBj+jXnhiZBJF9J/FSDbOmcD3SCcFWGd6rxzyY6zct2Y5KQsbsK6uM8tXV1agzQkXtqnuyDDrdW46YdcgyJ5Hcj47aslYx3VPVPkfsslpIxzVabikU/DRDM+J7VwbckE64nPvx5AONJGrfA2UedT6hbLcZHPvWlwW2K/tjzvcw28UMQiVoQwSYxh5FVm1FVZshR8uw8qw6na5xJ27NiB5AUFxG/lnbXPI8rebsW+7PQegqVrQ3BostSb5rmrZYXtb2kjjKRu481Ut+wVqXtbmQs2JX5ngZDh1ZT5MpX9tA4OyN0yXnWywvW1uXibXG7xt+UjFD94INYIBwKzkpx+dLxkkSSXxDJEYNbKNaoxBcKwwfexg5z2qLoGAggcVtrlTHs3vbZY7tLtlCKYblVJwXaEyMVUdz9Xbvmo6lryWlmeI8VtGRjdevNHG5IrSHQSs/EQby5kU4YqxxFEG6hFXbH5vqaxGwOeb5NwH1KPNh3qF5J4skTyw3EmLSaKRZEbJUtpJQgfZfUBhtv2VJMwkAtGIstWm2ByXFJytdLZreNEfBbv3A7OV7ITsG9PIgncTM19QHFY1Ta6tHJvNmrRBcOVdSPAnz7yt0AJPftk7EEqc538jpfQ76Z5rqEWIxc0ZEbSBu3jmF0aapDx0UvIrZeBcW8UFJAFmT6wHRh2dM76T5dVORvsTLRVsdXFrs5jcfeR2rEsRjdYqWq4o0oiURKIlESiJREoi5uJXywxtI+cL2HVidlUDuSSAPU1q97WNLnGwCyASbBZFz1zQ8AYAj6XMPeI3EUe+lVPpk48yWbviuNo2kdpep/ETD8lmQ3n3i7kFYnlFMzUb2jnw97Flde8XIUty1x6Szl1qA6MNEsTbrJGeqsP2Ht8CQY5Iw8WK2a6yvK2Fu9v4Svnhtyxa2lbc2V1/JyeSMTj1z66jV1nB1/1DMfuG8KTVBFtnoqJwzjt1aFlt7h4xkqQjakPUEgHKn0YDNW3Rsf2gow4jJRjMSSSSSdyTuSe5Jrdar+URBWFlagvKVlGFb8ZsCdUgz2IYL0P6ODkHv0Pzs6f0lI8t7OOFm4cQT9cMeGI7Qo4Gi+fNWy04pcSMkVtJCilMR6VUKxHXOFbSyjHu4APX0HSpKuSpbY9V4PWBGzhwO/G3goZIww7xsVqu+HAxrE0azg7MZsN9+1dIG2SgWHe1LleOyuFMG0Umfd/IcaSVBPbDAiurSTF4IdmFWkYGnBUqriiSiJRFZbDjtvJbx219FI6w58GaFlEiKxyUIb3XTPTPSoHRuDi5hzzByW4cLWKnY7Hh8cMV69s6WyErDHI+qW7kz1cA6EjUg9OuN9sBoy6UksBx27gPutrNtdfnjvFbhJ//AKpbSme2l/BsrDaMd7eaMbBd9j0Oc9TljGNLeicLEe7hCT2gqhzA9s0pa1V0iZQxjfB0Oc6lU/aQdiasR64HWzUbrbFe+QuZWl0RM+LmH3oZD9te6t+VtsR3GD1XI8Tpehdo2f8AG046h7Td1/odm48DZdWmlE7OifmMiti4TxFZ4w4BB+qynqrD6yn4efQggjYiupFKyVgew3BUDmlpsV2VIsJREoiURKIlESiKgc5cwKviTNvFbkpGv8pNurH5HKDy/CHpiuDXmSuqW0EJ4uO4Z+Qx77BW4rRMMzuSwq+u3md5JDl3OSfX/YdAPIV7mngjp4mxRizW4D3v3rkPeXuLjmVY7/liOWD6Tw52mjVR40LY8aI43JUfXQ4JyOnrg4w2Uh2rJhuOwrJbcXaoTgfCpLqZIYgCzb5Oyqo3ZmPZQO/wHUipXvDBcrUC5sF+EvZY0lhSU+FIQHCnKPpPun1HcHbIxTVBIcRilzkuStlhKIlESiL08dvym+8io+iZ+0eC21jvWj+xxPpE7rKocRAOC25Gc43651AEfOudWwsYQ5osp4nk3BWx3btHGTqBwScscZBJ2z2O+B8qpqVZR7ZbdhBbsdRXxT75IO5jAxkdvd777GrtCeue5QzZBZRXUVdKIlESiKf5c4+Ila3uVMtnKcvH9pG7SRH7Lj9dRSR6x1m4OHvFbtdbA5Li4kRA80NvcGWB9OWXKiRRhl1L5qTg+oNbN6wBcLFYOGAKj4kLHSoLMeyjJ+4b1ucMStV2S2txbNG7xywuffjLoyE4PUBgM/8Az61E9sczHRusWnAjvWwLmkEYFbJyZzKrqlwNlfEVwv5DjZX+AJAJ/IYE/UrwlM1+jK11FIeo7Fp78vHI/wBQwzXXeRPEJRmM1pFd9VEoiURKIlESiKL5jvjFDhDiSQ+Gh8iQct/ZUM2O+nHeqtZUimhdKdnmdi3jZruDVg3tD4oHmW3j/FW40483xvv3wNvjqqT4YoTFTmqk7cmP+3Z45+C1r5dZ/Rtyb6r05DsLOeOeOaB5rofhIkWUxF0Ue+qEbGQbnDddumDXfnc9pBabDbgqjADmpThNhYxxi/t7u7sSsngqZkWUFsZZQqbuuBvn91RvdIT0bmh23BbADMYLm5z5igVHishFruAGup4QVV+vuIpOUDH3mHrjJya2hjde774ZArD3DYqHVpRJREoiURKIpnlfl2S9l0IQiLgySN9VFzjJ9fIVDNMIhc5rdjS4rfuVeXorGMJDjw2wS5Hvu5AA1bdOpHlnHx48kjpDdytNaGiwXbfgvIgxqTGQQM53GpWPTTtq7ZKgVosqp+0y2E3DZ9DArEUdFA3GMFh07JqP356VPSu1ZR4eK0kF2lYPXaVRKIlESiJRFJcE4lHAzNJbRXGRhRLqwp88D63wPpWj2F2RI7lsDbYtE4Fxae/t1FrNFYNCx+lCJEjXwDkrKhIJGnSVIz13+NN7Gxu6w1r5X37lK0lwwwVK535oF3MqozfR4RohDsSzDbVI5O5Z8A79setWYIdQX2nNRudrdy9OQuLiG48N94p/wbA9MnZT950n0b0rifEmj/xVJ0jO3H1h3bR9RxCtUM3RyWORw+y3zle8LxmNzl4ToJPVlxmNvXK7E/lK1UdHVYqqdsm3I94935qaaPo3lqmavKJKIlESiJRFQud+MiMzy9rZPDQecr6Sfj1jGe3v1wNItNbWRULcibu7v4APiFbhIiidKeSxfl7hRu7gIz6Fw0ssp30RqNUjnzP7yK948iJnVHAD0C5ABccVYrPliO4Am4RPMZIHXWs+iNkzqKSK4wunKnY7+fkYTKW9WYCx3LYNvi1SHtMs53tre4nUQPGxhkh2CtI5LmWIrkNrwSwzkY+OdKZzQ4tbjx+hWZAbAlZxV1RJREoiURWOy5KupYoJlVPCnbQjF8YOWA1DGQCVO+/riqr6uNpIN8FIIyRdel5yp9EuFiv3MalBIWhxJhSWG+cfknzqpNpRjCABn72LoUmiZqlj3stZueNt/LYta5K4nw2GNLezJYyHbIw8jYJOdWNwAeuAOgqm6cSuuTco+jmhbdzCBhs35Yqw3FxrPuksp0g5OlVYkYBIGoNtj80sPMUUKrDe0W2R5EOVMfuaMfX0ZB8MdgTsc4wMVCahgvfYuk3RNS4xgC+uLjHIcd3vau234pHcRRyrmSMkRNt1LLgxOM+8cO3vHA1EY6mpGPDhrBUp4XwyGOQWIWS+0nlyO0uCIFKxlPEMbHdDlgQDuCu2Rv5jO1XBpMRkNkF77VvT6KkqY3yxkdXZvzy8FVJIWUKTjB8s+Wd8ipKTSbZ5ej1bc7qSv0JJSQCYuBBI2EZ96/FdNcVKIlESiK9cn3kTWc0UkbLBCDcXZRveuPeC28IPVUznO/b1NVZmu1wQcTgOG8qVhFlzvz9chfwNvbQ22dAjEAZOmdLOR7zY32we+Kz+GYcySe9Y6Q7FHc32kQ+j3MCeFHdReJ4Y6RyKxSQL+bqGR/8Ayt4icWuxt6LDwMwtR5D454i205P4wfRpf0wfcJ/t7D+urw1PH+A0nLSfpd1m+o8rjkus93TQNk2jArSK7yqJREoiURedxMERnY4VQWJ9AMmiLCvaTfEQwRHZpWa4kHqSTj4anOP0RXM+GmfiKuesP+kc/wCAPFTVx1I2Rc1G8qGFLW4W4eW3+mARR3Ph+ImlGzIux1btgNtjA6ivWS6xeNXHVxsue3I32qS4ly1NDwzw7XTdrNKZZ5bc6xoQYhQqPeIyS5GDgg71o2VrpbuwtkDxzWS0huCoktxIVEbO5VDsjM2FPQ4UnCn5VaAGYUa8aysJRF/VGSBsM7ZJwPmew9aIrYns14kQCLcEEZBE0RBHYg66r/iot/kVJ0blcuFWXGoLH6Gtmh0kmOQzRAx76gQNW5Dbgk1TeIHv1tbyKlbrgWso/mTgPGr1o3ls4hIilCyyRjUM5GR4m2Dnp+UarT0tNL+sjkujo/SdRRFxa0EHYfVR3BeSeMW0sUqW6kxMGAMkWNu20gON8Y8qz+EpA/Xa4398FmTS1XJAYHgFp8sb2GOQyHBWNl5g8SV1toVWXGqLVEUzjGcGTOojqc74HlU4ZTWxcffJc28m5VKf2e8XcgtDlgdWrxYsk7jJOvfrv51CKSj1nOc4m+z2F0xpitETI22GpkdvO5OGOVlM8L4BxyC2mt0t00THUzF4tQOFGVPiYU+6DnGQd63igpIxYONvfBVKqrqKmTpJAL5YcFzcY5V45csjzQqzonh6i8IJXORqw4zgk4P5xrWamo5c3Ee+5TUOkqqjv0dsd/8AcKKHs04ppC/R/dHbxYf266kZFRskErSbjvWkmkKySA07zdvcMMb4cP7IfZnxP+bD/Fi/96vfiot/kVz+jcqnLHpYqSCQSMqQw28mGxHqKnButF+KysJRFNcrcVWF5ElRnguEMEqrgNgkFWXO2pW3GfWopWFwBGYxWzTZWu64JDbW13Z/SjdSy6XighhLvFKucM+lmVCVOlh5dKgEjnua+1gNpOBCkLQAQo7mDgPEZohPLbCCC1gCqmQuEQe8QmS2Scscgfq33jkiadUG5JWrmuOJC9fZnclhcW4OGYCWM+TrgaviDoPyry/xVGYnQ1rc2mx7sx9RzV/R7tYOiO3H35LeOHXYlijkGwdVfHlkA4+VXwQRcKJdNZRKIlEUPzbJi2df5QpF8ndVf/sLH5VUrpeippH7gfHIeakibrPAWA+0W8130nlGFjHyGo/rY/dVz4Yg6LRzDtcS7xNh5AKGvfrTnhgrBxrhFq0FjbSXqW08EAYpJGxTVMRIxMg2U5x18q6jHv1nODbgn0UBaLAXUZBylxC3zPZyxyKo1GS1uFPujfLAlcjHbBrczRO6rx4hY1HDEKp3Ny0rtI7Fncl2Y9SSck/fVgAAWC0vdeVZWEoiURfRnspnZ+F22o5wGQfBXcKPkAB8q41ULSlWo+yFbqrqRKIlEX8Y43NEX4gmV1V1IKsAykdCCMgj5URelESiJRFXfaHOycNu2UkN4TDI9dj+o1NTgGVt1pJ2Svmeu2qiURKIv4RRFovH+brm3j4fJbuIreSBJGjjRFDSRtiZSdOcZGMZ71TjgY4uDsTf+ymLyLWX6dvD48yuxaC61JlmLZiuY8qBnookIGPzaZ09xmPUfwmT1WeUJDb8QiVjuJGgb1Jyn+bFUtPwifRsvAaw/wBuPpdSUbtSdvgt/wCUZPwLJ/JyuvyJ8RR8lkA+VcfRUvSUkbuFvDD6K1O3VkIU3XQUKURKIq9zacm2X+lLH1AilH+ZlPyrjaek1aJw3kDzv9FZpBeUL524xKJLqZmOFaZsnGcLrIzjvgdq9do+PoqSJg2Nb6LmzO1pHHiVZeK2lldStM/Fx4jYyZLR06KFHQ4GwHSt2mRgsGeawdUm914cZ5Ha2tTeLdRPGcKuFeNn1ED3Q31hvnywDWWVGu7UIQssL3VRqwo0oiURKIvof2Pn+CoP0pf9V649Z808vRWouyrnVZSJREoijeZbrwrS5k/Ihkb5hGIosgEmwUb7N7nxOF2LeUCJ80Gg/rWiEWwVkosJREoirHtNP8F3f9X/AOS1PTfNatJOyV82V2lUSiJREoitPDL6zls44L2WZPBkkaMQxhm0vpLAux041Z2x261A5rw8uYBjv4LcFtrFTvBeD8MuA0ri+NvEArXFzLGiKBsqLpGpj2CL0z2yKikfM3AWvuAWwDDiqVeTwpdF7YMIFlDRhuulSCM5Oe3epnxmSEsfmQQeYstQbOBG9fQnKkg8W5QeUUv94On7IRXhvh1xNIWnY4+gXWrB+ZfgrLXeVRKIlEVZ5pb8Pbj+jmPzBgH7zXA+I/8AKtH9Q9HK3RfMPd9l872lt406x61TxJNOtzhV1NuxPkOte8HUjHALkZuWlx8p/RQPoEUF5PjP0iaaMqp/o4NWPmxyPWqfT6/bJA3AepUupbJU7m7g3ElP0i/Vzk6RIzowyfsqFY6Rt0AA2q1FJEerGo3B2ZVZqZaJREoiURfQvsd/iqH9KX/VeuRWfNPL0VqLsq61VUih+ZONfQ0EzxloFP4ZlyWjU4w+gD3kH2sbgb4ODRF+eNzNPYySWcgLlPFhdGyGZffQZHVWKhSO4JFEVb5h5mju+BSXMewlRUK9SrM6o6n1BJH66jlNmE8FboY9eqjbxHkVyeyfjccPAxLK2EtzJqPpnWAB5nWAB3JFbNOCimb+ZYcPMBWrke6lms47iY+/cZuNOchEc5iUeQEen55PetlCvbhPMKXM0iQDxIovdecH3PE29xPyyBuxGwyo3JOCKZoiq/tP/iu7/QH+ZanpvmtWknZK+ba7SqJREoiURWfkbgtrO8j3dxHFHEARG7iPxSdWBr6hRjfAJ3HSoJ5HtADBcnyW7ADmpnmCCG5KiXitpHDHtFBbxPIkY/NAIy2OrHc79OlRxlzMmG52k4rd1jmVSeM28SOywTePHgYk8MxZONxoY5GD3q1GSe0LeahcvoPlFszOfyoIj9zSf+1fPtA4dM3c77rtVf6e5W2vQqmlESiKs80r/wAxb/1cw+82/wDtXA+I/wDKtP8AUPRyt0XzD3fZfP8AwK3R72COVdUbzpG4yRkM4U7jcda92XHotYbr+S5FutZSNhwKF7jiUTp+IhuZItyMNE3u/H3c7GsOkcGsIOZF+aAC55r8cPiVuFXZ0jXHcQMGwMhXDrjPUDI6UcT0reIKyOyVXamWiURKIlEX0H7G/wCKof05f9V65FZ808vRWouyrvVVSKKHHrV5Gt2ljEoypik9xiOhwj4LKfMZBoiyvikk/L13mHL8OnYssbE6UbqyZ30EdQ3cdc6donktNxkr9OyOduo42cMj9+HHMcRlS24uUa5toc/RbiXxwrDBQqSRsNumlT2OkEdKrSygxutkuzRUZZVRF4s4A3HcCL+hvtvwUVw/i7G0WxLaIZJ1lcjJOCqKdgNwoXON8k5+yKl1tmy5VHoRbWGLi0ADvGJ9BzJ2LR7vj1xxiccPsg0FmoAlYdRENjqI23GwQd+pO+ndrzIcMlWkp2Urevi/dsH3I27AcMTlpNpfWFhHFaRyImkaUhQ65G7k+GuXYk5JOO5JqZc5WKiKre1H+K7v9Af50qem+a1aSdkr5urtKolESiJRFZuWoIIraa9uIhPokW3hhb6jSMpcs/mFQZA77+mIJC4uDGm20ngt2gAaxXSnO6P7tzw+zeHuI4vCdR30ODsQPh8RWPw5HZcb991nX3hQ/OPCFtbl442LRFVliJ6mN11Ln1G4+VSwPL2gnNaPFsFu3KC4mYfkwRD72k/9a8DoHHpnb3fddmr/AE9yttegVNKIlEVe5tGDbN/SMh9AYpD+1APnXG0+zWoidxB+n1VmkNpV89XTeBfM2PxVwXwPJZNW3yFeuon9NRxuG1jfNq5so1ZHDcT6q4tzNZxtJeLwyf8A5nxYzI85VX1/jVUAEfd086dE82YXjC2zwWdcZ2X54yv8HS/RLS2WCURPM0F087x6TrTxEZQVxkg9cZNGfMGu43F7XFvBD2cAs8q4oUoiURKIvoL2NH+C4v05f9Rq5FZ808vRWouyrZd8Vgi/GzRJ+m6r+01VUgF8lUebeM8GuovDupYpR9koGkZT5q0YJU/Dr3rQyMGZCtMoql/Zjd4FY9x4lNUFrdTXFo32ZcpowQV2bYnvqCg9tqqvmYMnfX34hdqm0fUG3SQi++4afI+ocoi0iePBk06QCAQclc49Pq7fL4dK73NfcNz9f5XYp4pqch01tUAjA3Lb24dnDjbuGHHw63cplNIyoXUTg476Tg4+NSyvYHWd771RooJ3x68VhcAXJseOqbHmfDeJfgYkX8C88kFux1SGE6y3QY06lB22Gc4675NbNnYTi427lDPo2oDbtiaXb9YHwDrC3cL8VrfJ/HeCWSaYGMbt9eSSKQu36UmnHyBA9KstmjORXFl0fVtN3MPr6XVwtucLCQ4S8tyfLxUB+4nNSAg5Km5rmmzhZRntMuFfhN0yMrKVUZUgj8YgO4qxS/NaopOyV86V2lUSiJREoinuXOMxRxy211G0ltMVY+GQHjkX6rpnYnBwQeo+YMUjCSHNOIW7XAYFcnBoLZ7jTO03g+8VEa6pHwRpQDoCVzk9sVs8vDbtz8lhtr4ro5jvHur5i0Zi1MkKxEYKKNKIpB743PqTUVxDCXXvYE381ntPtyW9cqRfhrhx+TFF818R/wBkorxHw621KXHa4+gXWrD+ZbgrLXeVRKIlEUNzbHm2Zv5Nkkz5KrqX/wCzVVPSEXSUsjeB8sQpIXasgKwD2h2hjvpf6QLIPmMH/uU1f+GZ+l0bGP23b4G48iFDXs1ZjxxXXz+XK2Trn6IbWIRY+oGAIlHkJNXXv08q61PbrDbc3+irv2bl6ezS0cTvcsCtpHDKJ5GGEZChGjPRiWxsM9PhWKkjV1dtxZIxjfYqYnQfCrJUa/VESiJRFvvsghWThKo6hkZ5QysMggucgjuK5FZ808lai7Klbn2d8MfrZQj9BfD/AFoRVVSgkG4VY5k9nfBLaIyz5t07HxmJJ8lVixY+gBrUtClE0l8/G31WO8Z4fAxL2MVy0AOkSSqpBYnb3lQBfhkn1FQOwxyC6kFnWZg55yAA8z9sNt1xWtkjSBCVYAEnAxkjGQN9xv1qB8jgzWC6lPRxPqBE6xFiTYWuRbAZ4Y54LjhgJXIAIABO3TP7v2VK5+OJVGKA6l2gEAAnDK/09O7KU4RYRgrLcxTNak6WeABSD3GXUqxH5IOd85FbA772UUodb8st1t1sfA58r34LZ+VOROB3UYlt18cDrqlcMp8nQFdJ9CKnDQuU6aS9iforhZ8lcPiOUsrcEdzErH7yCa2UJN1G+0+FU4TcqiqqgJgKAAPwidhVil+aPexaSdkr52rsqolESiJRFYuFcwW6RLFccPgnVcjxFLRS4JJOZB9YjO3TsKhdG4m7XEeYW4cMiFZOYOKyWsKTcLWCKylAUTRR5lV/tRzO5Yhs9D386gjYHnVluXDYThyW7jYXbkqvylE1xxCEuSzGQzOxOSSuXyT3ywH31U07MINHSkbRqj/dh6Erekbrzt8fBfQHKMf4J3/lJXb5LiMfeIwfnXF0TF0dHGOF/E3+qt1DtaQqcroqFKIlEXldwCRHRvqupU/Agg/toiwn2lWRMVvMfrIWt5P0lJB+50cfOub8MP6CpnojsOsPT0LSpq8a7GS8lWuBc13dopSCXEZOSjKrrnzCsDg/DFeufCx+LguaHEZL88d5ou7sATzMyDcIAEQeXuqAD881lkTGdkIXE5qHqRapREoiURb/AOxb+LE/rJP81cis+b4K1F2Ve6qqRQV3wCyRnup40Zl1OZZz4mhdydJckRqB2XAoizK7t7rmC41Q5g4dGSiOwxqHRii/ac9PJRt1zqhcwvOOS6EU7aZhDcXnM7hu+9s8shjSl4KC9zPbg/RLaQQhmOS5c6V36E40sfLUPOq8zLscfeC6+jagCphYcyDfmCfSw4WO9Q9hw5xAt2QfBSVYXZeo90Mw8t1OxOfqn0qQtvnldVRPqHqGzw0EHhjceh7gVo1jFPwG6EjZl4bcYDsoyuD9VtO+lh109xkDO2mRoLDY5e8/eKpzvjqW67RZwzH/AF4cM28W5agOVbKRluYY1jkIDLNbnwiQcEElMB1IxswIO21TLnKw0RU/2tH+Crn/AKf+rHVik+aOfoo5eyV8612VVSiJRF/NQ86zYov7WEUjwzjUsCTRow8OdDHIjDKnIwGA7OvUGtHRtcQTmFsCQrP7M7bT9IucZ0J4aDzY74HqcKP7VeS+LJTIIaNubzflkPMnwXQ0c22tIdgW8cLtPBhjjznQirnzIAyfmd6vNaGgNGQUZN8V1VlEoiURKIs+554L4n0iH+XXxo/SRdIYegyEb11tXBrZPwNfDWjLJ3dkf/rl3K3E3pYXRbcx771g5BGxGCNiD2PevfAg4hcZelrbPI6xxqXdjgKOp/8Aj17VHNNHCwySGzRmStmtLjYZrU7Lkq0gtT9KCs+kl3LEaTjom46fef1V87n+I66prAKUkNuABYYi+bu/y811m0cbI+vn7yWTivpK46URKIt99in8WD+tk/aK5Nb83wVmHsq+1UUqhuP8BF2USZs2ynU8I28RgcqHbO6Dro7nGTgYJE5ld4rORbdfwhUQwqo2V3xHGcAe6qlgSegANEVd43yxHacEkto9xFGJC2N2dWV3Y+pIPw2Hao5ReMjgVcoJC2qjd/UPVQ3sm5fjuOCSRSjKXEj5+WlVYeoKZHqKywdVaVDiJbjZb0Vu5Ps2awW1u0DtDqtZAwyrqmyNv1DR6G+fmK3VZdHLPAWstcMb6rT60SMSXiJJ1IG+1H3Gd13G4IwRT1EVN9rx/gq4+MX+rHVmj+cOfoo5eyvneuwqqURfw0CLbuER+LbRM9lEEZARGCpIHb3WQDcb9e9fJK17oKt7WVDyQT1sRj3hxPDJd6Ma0YJYFAc0crWro7RR+BIkbSknUq4XG2nBU/FTtt1zXY0TpytZI1kr+ka5waMicdt8+RGPBV56aMglosRisxzX0NclbdyDwPw0toWG4/5qb9IEFAfUPpx/VGvAxyfj9KyVP6WdVvoP/wBHmuwW9DTtZtOJWmV3VVSiJREoiURRHMtkZItSDMkR8RQOrYBDr8WUkDtnSe1VK6lFTA6Lacu8ZfzwUkUmo8OWC+0DhQjnE0e8VwNYI6avtD55DfM+VWPhmvM9N0D+3Hgd9tnhke4b1HXQ6kmsMnYqd9mzJ4EnhKTdJIpYasaoyVAzk40gavgd+4zx/ioS/iGdKfyiDbg4A87nDvGGxTUOrqG3av5K/wANrvqfDORjONgD1CjsP1nvXi3y4arMB5954+mxdEN2lY7zxy6bSfKj8DIS0Z8vNPl29MeRr6loDSwr6frn8xuDuO53PbxXEqoOifhkVXK7yqpRFvnsTP8ABv8A1pP3Vya35vgrMPZV+qopUoiURcfGbbxbeaP8uN0/vKR++iyDY3Cr3snttHCbMd2Qyf32Zv8AyrAFllzi43KttZWqURKIqX7YT/BU/wClF/rR1Zo/nDn6KOXsr55rsKqlEVg5N4GLiUvJtbw+/Kx6EDcL88b+mfMVw9O6U/BQasfzH4NH15bONlbo6Z08gaBh7wWzW17HJ9R1bHYEZHy6ivlL43s7QK9A+F7O00hU/wBqXGvDgFup9+bdvSMHf+8cD4Bq9V8JaO6WoNS4dVmXFx+wx7yFzK+XVZqDb6Kl8jcH+kXILfiofwjk9Nvqj5kZ+CmvVfEWkfwlGQ09d/VH1PIeZCp0UPSSY5DFb7yrakRmZhhpiGAPURj8Wv3EsQehdhXN0ZSfhadrDnme8/bLkrE8nSPJU3V9QpREoiURKIlEWd858uq4ktzskuZIG/IkGSy/flgO6s4Gy1wKsv0dWNrox1Tg4d/3/wDYcVbjAmiMTs9nv3gsd4ZfS2NzqxiSMlXQ9x9pT6HqD8DXr6qmg0nSal7tcLg7jsP3HeFzGOdDJfaFsacZEsMUluQfGbQrN0Q4YnUPMaSNPc4FfKZaF9NM+KcWLcTbbla3A3vfcvSUupKC85AX45gW88eC5eLW1vLE9tKzMo3eViPckJ906jsHJOyDoDjAB3moqmopp21MIsdjd7dotu4nblitp6U1LLkWvkBnhtHAbznxxWR8d4NJaSmKUb9VYdGXsR+8dq+p6P0hDXQiaI942g7j9DtGK8xLE6J2q5R1XlEtG9knOkdoXt7htMMja1c9EfABDeSkAb9iN+u1OrgL+s3NSxPtgVuMUgYBlIKncEHII9DXKOCsr90RKIlEXPYWaQxJFGNKRqEUZzhVGAMnc7CiLooiURfxmAGScAdzRFi3td52juFFpbMHRWDSyDdSV+qqn7QB3JG2QMd66dJTlvXcq8r74BZfV5QqR4DwWW7lEcQ9WY9EXzP7h3qhpHSMNBCZZT3DaTuH1OxSwxOldqtWw8A4eIVMEOkRRNofUNTSMVVmYnIC51DsenYYr5XpCrfVSdPNfWdlbJouQAPfndelZBHTxNAvci/mRuxy5LmzDDHJcTANGmkxlwCyhchYwOzK+QD31Dfat4o56mVlPD2je9suLjwtnz3qerqjEzO2d7bSdvG42fdZLxS/ku7hpGBMkjAKo3x2VR8On3nvX1OkpoaCmETTZrRck+ZPvgvJPe6V9zmVr3JfLIREtuvSW5bzz0j+DY0/oq3QsK8ZHI7Stcap3y2YNHdl/wBjxsF1S0U8XRjM5+/JabXfVRKIlESiJREoiURcfFeHrPG0bEjO6sOqsN1YeoPyO4OQTUcsTZWFjxcHBZa4tNwsf595aaYNIq4uoRiVB9tfssvntkg9xlTuuBytE1rtF1H4KoP5bsWu3E/Q7dxxyKnqYhOzpWdoZhVDlLmL6M5WQa7aTHiJ1x5Oo8x+v4gV39NaIFdHrMNpG5H6Hh6Hhe9Sjq3QPuDgtJvI4vDjkUhomdBCsa5GCdTED7UjYZcnoD294n5w3pWSOjeCHAHWvnfIchgbbc9y9ZSzmW+qdhJJOeFh3AYG38Lz4vAt1FItyuUQkmRMfgW22Q4y+kD3z0ycYOCBPQ1UtDM19OcT+k5OHHdf9PjffXqKGOYNYMzlvPHhfYN2fHMeP8AltSC2Hib6kqbqw7b9j6fdmvpGjdKwV7epg4ZtOY+44+Nl5ioppIHarwomumq667Lik8IxFNLGPJJGUfcDitXMa7MLIJGS6v8AiW8/ndx/jP8A71r0TP2jwWdY70/4lvP53cf4z/706Jn7R4JrHep/lT2i3dvMnjTPNAWAdZDqIUndlY7gjrjODjHqIpaVjm4CxWzZCDiujnX2jXM1xIttM0VujFU8M4LgHGst136gDAxjvWsNKxrQXC5WXSEnBVg8zXn87uP8Z/8Aep+iZ+0eC01jvT/iW8/ndx/jP/vTomftHgmsd65rzi1xKNMs80i+TyMw+4nFbNY1uQCxclcdbLCneXeV5bn8ISIrdd2mfYYHXTn6x9eg8+1cbSmm4KHqdqQ5NGfPcPPcFapqSSdwDR74LRbaBLeN4LdVAUhTGy65JywGSdxhSufe6DB6BcV89qamarlE87sTtBs1gGwcb7MzxvdenpKOOFrbd+tewFt+832eGa67aNQHkMjrGq7y6tDKF6xzA5yy9n6479zVOu4tja27icG2uCTtb37Rl9JJ5hG3rAb7EYf6mncdoyvs2DM+b+Y/pLKkYK20W0a+fbW2e/lnp8Sa+kaE0OKGMvkxldmd3AcN+/uAXlqyqdO+5yVk5B5baPRcOmqaT3beM7dQfePltk57KCe+K42m9IPrpv8AD6U4frOzDZ3DbvNgrNLCIm9NJyHv3ZbNwbhogj051OTqd8Y1OcZOOw2AA7AAdqvwQMgjEbMgonuLjcrvqZapREoiURKIlESiJRFE8d4T4wDxkLMn1SejDujY+yfPscHfcGnW0UdXF0b+R3H3mFJFKY3XCxrnTlTVruLdCrqT48GPeVupIA775wNiCGGc7xaH0u+meKGuNiMGuOVtgJ3bjyK2qaYSDpYuYUFylzW9odJy8DH3kzuM9WQ9j6d/TrXW0zoOPSDdYdWQZHfwdw9O7BVaaqdCd4WoWssM0Ubxun0RF1kDuV3AcHoF+sQdycZ6b/Np4Z6aV0crSJDhyO0b75A5c8vRw1AkBczFzsL7r/XZwHl4wwmTXqXSkuX8N1DRNHsfex9STqxJ7n7WNs9J0TgWHFuFwbOB4bxs+ysTNjLdR3Wtgf3X55t2D6XVQ4nyOkp1WbMhYaxDMCNS7e8j77bjY5I1DOK9bQ/FL4hqVovbDXbv/qb9RyBXEq9EOjuWEHZnkd3vA2wKpvEuGzQNpmjaM9tQ2Pwbofka9dS1kFU3WgeHDhnzGY5rkPjcw2cLLkqytEoiURKIlEQmiKX4Pyzc3ODFEdP5b+4v3nr8s1zK3TFFR/NeL7hifAfWynjp5JOyFd+EclWtu0Zun8V3zpGCIgRjr59dtRwfKvHV3xNV1Qc2lGo0Zm/X/jlc8V1qbRVwXHG2Y/jMqZu55NbbJmBmKJglfCyo1hAd5I/dbbqHwMZ24DGs1cz1rXO3W3X3Ox5jFd6KOMMAGTgOBvuv+12I4EY5Lpmu4kUXEjsqxdJnwpkBPvKExkqdsbdhjzOIaeaaToIm3c79I2W2k7CNvmqc8ohaQ+wB2bt2P7v5us15x5ue8bQuUt1OQvdiOjP+4dB6mvomhNAx6Pbru60hzOwcG/U5nuXm6mqMpsMApHk3lTOm4uVOnI8KLGWkb7Pu+XkO/U4A3paa009zvwVFi84Fw2cAd+87O/KalpQB0suWwb1tPAOEGPMsuDMwxtuI12OhT8QCzfaIHYADTR9Ayki1W4k5nf8AwNi2mlMjrlTVX1ElESiJREoiURKIlESiJRFE8a4MJcSIdEyjAbsw66XHdc9D1Uk46kGnW0UVXHqP5HaPe0fwpIpXRm4WT82cl+KztEng3I954Tsr/nIem/Zhseh0nOKdDpeo0Y4U9bcs2PzsPqOGY4iyklpmTjXiwO0Kj8N4lcWMx0ExuDh0YbH0Ze/ofuNeoqqOk0lANezmnJwzHcfXzC57JJIXYYFX7g3MtvdRtECLeVyNUbn8G++XCHouvcHbO52PWvC6Q0FVUT+lA6Rg2gdYbtYZm2e0cQu9SaUY97TJmPHhjttmAfFWsK5fxZQEWNGwoOrrjUxOBsAuAB5n0rzl26uozEkjHL3xVu7dXo2YlxHDu28cVyIHZ9EhzrLNpcBo3i306RjIZdSZBxnfr1qe7WDXZhawuCQ4HbfHI45cFJIyIx5XGA4h22+yxxtyUM3KNrOXLQLEFLKZIZCoyv1j4ZGAM5Hfoa7EfxDX09gJNe9sHtucf6hiqNRo2nw1b3Nja2/LLDyCg5+RIDGJY7mVUOfrwl8ac51acaRsdzXXj+LJw/UkhaTwdbPde6rO0K/XLA7HDdt3Yi/JcjchdMXab5xmKQE4xnbr3H31aHxazbA7/k0/ZR/4NPsI981+zyCFxruxjGo6YHbC77tv7o2PXyNan4tB7EB3YvaMeGGKyzQ0rto3bM+GOPJS3/28t49GuSWVnOlVXSgY4J674AUEk57fKuc74uqpL9GxrbYkm7renotodFNcTrONhifTvzUlDwy3tsBLeOORWUM7gzkK4YIyHOTl1042IPbpnlTaSrau/SSktN8B1BcWuDbhjtXSp9GwDrNF8DbYbi1wb3tgb/VWWMloWyWOVYZddBPX7OBgVxSLSYW2ZG/mhAbIMtmRv5qGsrCRoUGlBGyiRBnV4Tac75AyjgkFR01Ebg7XJJoxITc3yOy+PqNh228bss0bZCbm4uDsuL8NozBOdthUVxbmu1tCwiJuJtRYANlYzpCYMncYGMbnzxtXaoPh+srbOl/LZxGJxvg36mw71xqrSgtqjE2thlnfHnuWfcW4tPeSgyEuxOERRsM9lX9/WvdUdDS6OhIjAaNpOZ7z7A2BcOSR8zsceCuXKvJXhsj3K+JM28duuD0xu3bbbqdI7k7V5mv05NXPNLo/La/LDhuHHM7AuhDSNiHSTch7/stc4JwXwz4spDTEY2+rGD1VM/rY7t6DAE1Bo+KjZqtxJzO/+OC1lmdIblTNX1ElESiJREoiURKIlESiJREoiURcfE+GRzqA43G6sDhlPmrdvUdCNiCNqjlhZK0seLhZa4tNwqHzXymrri5TWo+rcRjDJ+moyQPXdNiTp2riMpq3RjzJRO1mbWHHy294s7vVovinFpRY71mXG+Sp4Rrj/DwncMm5x6r3+K5Hwrv6P+JKWp6kh6N+52XI/Q2KpzUMjMRiPexePBOcLq291X1oNvDk94D0B+svwzj0qev0BRVnWc3Vd+5uB57Dzx4qOKqkjyOHFW3gfPdmCDJC0LY05GZEA2yFA3QbDYL2FeWrvhWtA/KeHjcbNdz2HmV0/wDF+kGrJf795zPNWC2ureeJYobmMqSTJhgHbJZj7p6amO+R0yO9cOakq6eQyTQuB2YG27MbhlY8Vfjro3SGQWJ2Y5bO/AZcV0y2En0e6jB1l9egnSCdaDOcYAOot5VUE0fTRuOFrXzwseZysrLZozNG/K1r57DzOVl++Jwv40TL4ukRyKTHpzktEVB1bY90/dWsLm9G4Ote4ON+O7vWsDm9E5ptckHG+43y7153MDlgwjnyUC6kkVWyC20ilgh65BAPVunfZj2gWLm55EEjkbX9Ni2Y5ttUubnkQSORtfvGGxdNzA3hxF3RZY8NqP1dWkq+2R7pDMPmPKtIzd7gxpLThYZ2vcc1D0zGOd+03HG17jngFB3/AB20UuZ7qMsQqhYcvp0NqGMajq1b5OBsNuuetT6I0hJYRQuAxxd1b3FttsLKF2kYYgAw5X43uLbNlsPqoviftOQZEELMfypDpH90ZJ/VXXpfgyQ41EgHBuJ8TYeRXMfpEfoHiqVxnmi5udpZSE/IT3F+YG7f2ia9ZQ6GoqPGJnW/ccXeOzlZUZaiSTtFdXA+Tbi4wxXwYupeQY2/NXqficD1qtpH4io6S7Qdd+5v1OQ8zwUkFFJJjaw4/ZaXylymqD/lU67NdSjOR38Mbah8ML6kjFeckjrtKuDqo6kexow8vq7HcFeaYqcWjxO/39FfuFcKjgB05Lt9aRt2byyfIb4UYAycAV2YII4GakYsFWc8uNyu+plqlESiJREoiURKIlESiJREoiURKIlESiKGvuXY2JaMmFzuSmNLH86M+6fUjDetUavR1PVD8xuO8YH333Uscz4+yVUOYOTFkyZ7YSf00GQ3xKfW+Q11z46fSdB/lJdZv7XfY4eBCmc+Cb5jbHeFR7v2fBiRbXCsR1jlGlh+lgZB+Kir0fxU6I6tZCWneMvA/QlQu0eHYxOB7/f0UDfcn3kedUDMB3TEn6h736q7MHxBo6Xsygf6rt9cPNVX0czc2+GKj9dxDtmeL0y8f+1XtWlqMbMd/wAXfdRddm8eIX7XmC5HS6m/xW/3rQ6KoziYWf8AAfZOnk/cfFfiTjU7dbiU/wDVb/et2aOpm9mJo/2j7LBmef1HxK8RDJKdleQ+gZz++pTJFCMSGjvAWA1zt581KWXKV5JjTbuo83xH+psH9Vc2fT2j4e1KD/p63pceanZSTOyb44KdtfZ9pI+k3CJnoie8x9ATjJ9AprjS/FYkOrRwued5y8Bf1Cst0dbGRwCu/L3JSJgwW2D/AC1zkH5IRqB9NKfGqMkela//ADMmo39rfsD6k9ymaaeHsNud59+iuNny2gIaZjMw3wwwgP5sfT1BYsR2NXqTRlPS4sbjvOJ/jlZRyTvkzKm6vqFKIlESiJREoiURKIlESiJREoiURKIlESiJREoiURc17YRSjEsaOB01KGx8M9KwQCLFFGycsRfYaWP9GQsPkr6lHyFUJdFUkmLoxyw9LKZtRI3Irll5alxhLkf9WIP/AJGQVRd8O0pN2lw5j7KUVkm2y525XmPV7dvjCw/8zWn+A27Mzh77ws/i97Qi8rzDo1uvwhY/+YrP+A3zmcffen4vc0Loi5bl6PcL/wBOHR/mdx+qtm/DtKMXFx5j7LBrJNll0x8rxfbeaT9J9H6owgPzq7FomjjxEY54+t1E6okO1SVlw6KHPhRomeulQCfiep+ddBrQ0WaLBQk3zXVWUSiJREoiURKIlESiJREoiURKIlESiJREoiURKIlESiJREoiURKIlESiJREoiURKIlESiJREoiURKIuSeWYNhI0ZdtzIVPr7ug/t39KlaIyOs4g91/r9FjFeP0m4zjwEx5+N8e2j4VtqQ27Z/4/ylyvSCeYsA0SquNz4mog4GwXRuOu+R8K1c2IDBxJ7v5TFdtRLKURKIlESiJREoiURKIlESiJREoiURKIlESiJREoiURKIlESiJREoiURKIlESiJRF//9k=" id="425" name="Google Shape;425;p55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6" name="Google Shape;426;p55"/>
          <p:cNvSpPr txBox="1"/>
          <p:nvPr/>
        </p:nvSpPr>
        <p:spPr>
          <a:xfrm>
            <a:off x="0" y="648000"/>
            <a:ext cx="9144000" cy="59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i="0" lang="en-US" sz="1800" u="sng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Физическая структура</a:t>
            </a:r>
            <a:endParaRPr sz="1800"/>
          </a:p>
          <a:p>
            <a:pPr indent="-314325" lvl="0" marL="342900" marR="0" rtl="0" algn="l">
              <a:lnSpc>
                <a:spcPct val="80000"/>
              </a:lnSpc>
              <a:spcBef>
                <a:spcPts val="45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1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Файлы данных </a:t>
            </a: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– содержат сами данные и включаются в табличные пространства.</a:t>
            </a:r>
            <a:endParaRPr sz="1800"/>
          </a:p>
          <a:p>
            <a:pPr indent="0" lvl="0" marL="0" marR="0" rtl="0" algn="l">
              <a:lnSpc>
                <a:spcPct val="8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endParaRPr sz="1800"/>
          </a:p>
          <a:p>
            <a:pPr indent="0" lvl="0" marL="0" marR="0" rtl="0" algn="l">
              <a:lnSpc>
                <a:spcPct val="8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                ALTER DATABASE ... CREATE DATAFILE</a:t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	                ALTER TABLESPACE ... ADD DATAFILE</a:t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00660" lvl="0" marL="342900" marR="0" rtl="0" algn="l">
              <a:lnSpc>
                <a:spcPct val="80000"/>
              </a:lnSpc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ts val="224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4325" lvl="0" marL="342900" marR="0" rtl="0" algn="l">
              <a:lnSpc>
                <a:spcPct val="80000"/>
              </a:lnSpc>
              <a:spcBef>
                <a:spcPts val="45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1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Журналы повтора </a:t>
            </a: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– содержат информацию для восстановления</a:t>
            </a:r>
            <a:endParaRPr sz="1800"/>
          </a:p>
          <a:p>
            <a:pPr indent="-314325" lvl="0" marL="342900" marR="0" rtl="0" algn="l">
              <a:lnSpc>
                <a:spcPct val="80000"/>
              </a:lnSpc>
              <a:spcBef>
                <a:spcPts val="45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1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Контрольные файлы </a:t>
            </a: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– информация о базе и для контроля целостности данных</a:t>
            </a:r>
            <a:endParaRPr sz="1800"/>
          </a:p>
          <a:p>
            <a:pPr indent="-200660" lvl="0" marL="342900" marR="0" rtl="0" algn="l">
              <a:lnSpc>
                <a:spcPct val="80000"/>
              </a:lnSpc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ts val="224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45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i="0" lang="en-US" sz="1800" u="sng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Другие файлы</a:t>
            </a:r>
            <a:endParaRPr b="1" i="0" sz="1800" u="sng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4325" lvl="0" marL="342900" marR="0" rtl="0" algn="l">
              <a:lnSpc>
                <a:spcPct val="80000"/>
              </a:lnSpc>
              <a:spcBef>
                <a:spcPts val="45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1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Файл параметров </a:t>
            </a: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– если просто, это настройки Oracle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4325" lvl="0" marL="342900" marR="0" rtl="0" algn="l">
              <a:lnSpc>
                <a:spcPct val="80000"/>
              </a:lnSpc>
              <a:spcBef>
                <a:spcPts val="45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1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Файл паролей </a:t>
            </a: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– пароли пользователей Oracle с привилегией sysdba и sysoper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4325" lvl="0" marL="342900" marR="0" rtl="0" algn="l">
              <a:lnSpc>
                <a:spcPct val="80000"/>
              </a:lnSpc>
              <a:spcBef>
                <a:spcPts val="45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1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Архивы</a:t>
            </a: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– архивы журналов повтора</a:t>
            </a:r>
            <a:endParaRPr sz="1800"/>
          </a:p>
          <a:p>
            <a:pPr indent="-314325" lvl="0" marL="342900" marR="0" rtl="0" algn="l">
              <a:lnSpc>
                <a:spcPct val="80000"/>
              </a:lnSpc>
              <a:spcBef>
                <a:spcPts val="45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1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alert&lt;SID&gt;.log</a:t>
            </a: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– системный лог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4325" lvl="0" marL="342900" marR="0" rtl="0" algn="l">
              <a:lnSpc>
                <a:spcPct val="80000"/>
              </a:lnSpc>
              <a:spcBef>
                <a:spcPts val="45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1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Файлы трассировок </a:t>
            </a: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– данные трассировок сессий</a:t>
            </a:r>
            <a:endParaRPr sz="1800"/>
          </a:p>
        </p:txBody>
      </p:sp>
      <p:sp>
        <p:nvSpPr>
          <p:cNvPr id="427" name="Google Shape;427;p55"/>
          <p:cNvSpPr txBox="1"/>
          <p:nvPr/>
        </p:nvSpPr>
        <p:spPr>
          <a:xfrm>
            <a:off x="0" y="6534364"/>
            <a:ext cx="9144000" cy="32363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b="1" i="0" lang="en-US" sz="1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Группа разработки Oracle				                 2014	    	 	                                    Зацепин Сергей</a:t>
            </a:r>
            <a:endParaRPr b="1" i="0" sz="15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8" name="Google Shape;428;p55"/>
          <p:cNvSpPr txBox="1"/>
          <p:nvPr/>
        </p:nvSpPr>
        <p:spPr>
          <a:xfrm>
            <a:off x="0" y="72000"/>
            <a:ext cx="9144000" cy="576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Логическая и физическая структура данных</a:t>
            </a:r>
            <a:endParaRPr b="0" i="0" sz="3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data:image/jpeg;base64,/9j/4AAQSkZJRgABAQAAAQABAAD/2wCEAAkGBxQTEhQUExQWFhQWGRwVGRgYGB0XHxwaHhwWHRgeHRkgHighGx0lHRkcITEhJSorLi4uGh8zODMtNygtLisBCgoKDg0OGxAQGywmICY0LCw0MC0sLCwsMCwsLSwsLDQsLCwsLCw0LDQsLCwsLCwsLCwsLCwsLCwsLCwsLCwsLP/AABEIAOEA4QMBEQACEQEDEQH/xAAcAAEAAwEBAQEBAAAAAAAAAAAABQYHBAMIAgH/xABKEAACAQMCBAMEBAgMBgEFAAABAgMABBESIQUGMUETUWEHInGBFDJCkSMzUmJyobHBJTVTVGNzgpKTsrPRFiSDosLS4RUXQ8Px/8QAGwEBAAIDAQEAAAAAAAAAAAAAAAMEAQIFBgf/xAA/EQABAwICBggEBQIGAgMAAAABAAIDBBEhMQUSQVFhgRMiMnGRobHwBjPB0RQjQlLhYvEVNHKCktIWskOiwv/aAAwDAQACEQMRAD8A3GiJREoiURKIlESiJREoiURKIlESiJREoiURKIlESiJREoiURKIlESiJREoiURKIlESiJREoiURKIlESiJREoi8551QFnZVUdSxAH3miKLk5mtx9V2k/q0aQf31GkfM1UlrqaLtyAc8fAYqRsT3ZBczczk/VtpvixiUH7nJ+8VRk09RNycT3A/WylFJKdi8m5jn7W8fznI/ZEah/8jpdjXeA/wCy2/BSbx75IvMc/wDN4/lOT/8ApFP/ACOl2td4D/sn4KTePfJeo5nI+tbS/FGjYD73U/cKlZp+idmSO8fa61NJKNi6I+Z7c/WZo/PxI2QD+2Ro/XV6LSFLJ2ZB429VE6GRuYKlLa5SRdUbq6+akMPvFXFGvWiJREoiURKIlESiJREoiURKIlESiJREoiURKIlESiKL4hx6KJigzJIPsRjUR+kchU/tEZ7ZqrU1kNMLyutw2+C3ZG556oVW49zeYx+GnS2HZE/CSH5lTt8E2/KrlN0jWVp1aGIkfuOX/UeJ7lYMMUWMruSofEef4Q2YYGlcdJJ2LH5ZLNj0yKuM+GquoxrJ+TcfsPIqI10bPlM5lQd7z1eydJBGPKNAP1tk/rrqQfDGjos2Fx/qJ9BYeSrvr53bbdyipOKXMmczTvgEnDucAdSQDgAV1I9H0kXYiYP9oUDppHZuPiVxNMx6sx+JJq0GNGQHgo7nevW4jlico4kjcYyrakYZwRscHfI++sarHDIHwWbkLtae9gAZjdRKehbxEB+GdjVZ9FRzYOjYeTStxLK3JxHMrus+eL2P/wDKHHlIoP6xg/rrmz/DWjZf/j1T/SSPI3Hkp2V07dt+8Kbsef4y2Z7co3TxIGKt94KsB8GNcp/wxU0+NFORwdl5XHi1WBXsf81ngr3wDnHxPxNwk/8ARy+5IPgwAOPUq2fOqcldX0OFbDh+4ZeI6vLBStihl+U7Hd7xVrsOYIpGCNmKQ7BZMDUfzWBKufQHPmBXTpa6CpH5TrndkfD65KCSJ7O0FLVbUaURKIlESiJREoiURKIlESiJREoiURKIuXiF/HCuuRsDOB3LHsFUbsfQVo97WNLnGwG0rIBJsFSuZea9K6ppDbxH6san8LJ8WX6vwTp3bfFcQ19VXSGGgb3uOQ+3PHcFa6KOIa0x5LMeMc9SuNFsot4vzcaz8T0X5b+tdih+GKeI9JUnpH8ez4Znn4KrLXvd1Y+qPNQ/C+BXF1JEFU5nYqkkmVV2ALH8IQdRwD0zXoy9kbbDIbBs5KlqlxupWThnDrYkXFxJdSqSDFbL4aAjYhpn3O/5IBrQPlf2RYcfss2aM14tYxPwkTogEsV0Y3bu0bplMnvgkCs6xE2qciEsNW66fZkNV1LH/K2s8fxyoP7q1qcGA8Qsx5qoKcgfCrO1RrXOYSLe74rxDSGlg+jwwahkLJJHGC+D1KgjHzrnR9ZjI9huT3Aqc4ElQPLfEeKviZ0uLy0clZYziVXXcOAhPukdsAbjyqWRsI6osDsWrS845hcfL1lbxxcQup7fxIoSIY4ZSVOt5OjMN1dVABPUZNbyOcXNY04nHBYaBiSuK5/+mSozRm5tZApKxti4jYgHCh9nGTtltq2HTA2Nj5FY6pUde8EnhhguXTTHNvGwIztnG3UEgZB8q3D2uJZuzWLEWKl+Dc7zRjw5wLiE7FX+tj0bv8Gz8RXnq/4Zppz0kH5b94yv3bO8W5q5DXSMwd1hxWm8r82B1zbyeKg+tBIcSJ+ixOfk2VOwDKBXDNXWaOeI65t27Hj3j5O33VsRxTDWiOO73/ZXjhvEo51LRtnBwynZlPkyncHv6jBGQc124pWStD2G4O0Kq5pabFdlSLCURKIlESiJREoiURKIlESiJRFGcZ4wsACga5W+pGDjP5zHfSg7t8gCcCq1XVxU0evIfue5bxxuebNWWc3c5CBzhhNd4wWxhIgeqqudv0c5OBqJwK5tJo2p0w4TVF2Q7AMz7/cR3BTSzsphqsxdv3e9yzjXLdTrrfVLKwTU7YGScDJ6Ku/yr2sMEVNFqRNs0bB7xPFctznPddxuVYbNrTh8gW6tpLi6R8SpIQIo1DdUUZ8UlMMNW246Vg68o6psPP8AhZFmnFevPl9cw8QSQzNLGpS5tTnCeGTqQKowoxjSSBkgb9axA1jo7WtsKPJDlJc439pazrNDZRytdoLpZZ2LoDISSFhGATnc5PU1pC1726rnWthYfdbPIByTgPDrq5t+IrPF4P0pUmiZ1ECGSJgdgcaQQRv8etJHsY5pab2w34FGgkG+1ePKdhBw+6juLi/tfc1AxwlpyQysvVVwOue/SsyudKwta088FhoDTclQTcL4ainF/LIQPdC2jIM42BLN0+VS68pPZHitbN3+SnOI81W1xc38chcWd54REgQlopIlQK+jqVypBHXAFRNhe1rSO0L8wVnWBJ3FfzlK2srS7hlk4ikihtliV1GcHDSs2Aqjrjck4pKZHsIDPH6LLdUHNSiyX0XD4JLBWczSzXVw0arL9c+4jR7k+5jIxsVrT8syESbAAFtjq3aq5ak8TuYrZ7aCCTXqmlijMLeEoJk1rnAOO+2+KmP5LS4EkbBnitB1jaykubONC94fNIoxFBfKsK/kweAUTA7ZI1Y/ONaRR9HIBtIx77rLnXbdRvGOWiotLOCBpL4xme405JXXgpGd9K6R1J7kb71uyW+s9x6uQWpbkBmoziPAr2wZJJIpITn3ZAQRny1KSAfQ9aO6GpYY3WcDmCg1mG4wVz5T508Z1WRhDdD3UlH1X/NZehyfsnY9QVOMeNrdE1Gi3GooutHtacSPuOOY23C6cVSycakuDthWrcF4yJso40TKMlc5DDpqQ/aXPXuCQD1BN6irYquPXj5jaPewqOWJ0ZsVLVbUaURKIlESiJREoiURKIlEUZxziwgUBRqlfIRM4zjGWbyRcjJ9QBuQKrVdXHTRmR/9zuW8cZkdYLH+debTEXhhfVcN+Om7g/kr5Y6YGy/Ek1S0VoqTSEgra0dX9LdhHHh/7ZnDOSoqBCOiiz2n37Co1nw53Rpykht43UTOmCVDHfr3x3O2SM9a9oXAHVGexcu21XLmPkyxBj+jXnhiZBJF9J/FSDbOmcD3SCcFWGd6rxzyY6zct2Y5KQsbsK6uM8tXV1agzQkXtqnuyDDrdW46YdcgyJ5Hcj47aslYx3VPVPkfsslpIxzVabikU/DRDM+J7VwbckE64nPvx5AONJGrfA2UedT6hbLcZHPvWlwW2K/tjzvcw28UMQiVoQwSYxh5FVm1FVZshR8uw8qw6na5xJ27NiB5AUFxG/lnbXPI8rebsW+7PQegqVrQ3BostSb5rmrZYXtb2kjjKRu481Ut+wVqXtbmQs2JX5ngZDh1ZT5MpX9tA4OyN0yXnWywvW1uXibXG7xt+UjFD94INYIBwKzkpx+dLxkkSSXxDJEYNbKNaoxBcKwwfexg5z2qLoGAggcVtrlTHs3vbZY7tLtlCKYblVJwXaEyMVUdz9Xbvmo6lryWlmeI8VtGRjdevNHG5IrSHQSs/EQby5kU4YqxxFEG6hFXbH5vqaxGwOeb5NwH1KPNh3qF5J4skTyw3EmLSaKRZEbJUtpJQgfZfUBhtv2VJMwkAtGIstWm2ByXFJytdLZreNEfBbv3A7OV7ITsG9PIgncTM19QHFY1Ta6tHJvNmrRBcOVdSPAnz7yt0AJPftk7EEqc538jpfQ76Z5rqEWIxc0ZEbSBu3jmF0aapDx0UvIrZeBcW8UFJAFmT6wHRh2dM76T5dVORvsTLRVsdXFrs5jcfeR2rEsRjdYqWq4o0oiURKIlESiJREoi5uJXywxtI+cL2HVidlUDuSSAPU1q97WNLnGwCyASbBZFz1zQ8AYAj6XMPeI3EUe+lVPpk48yWbviuNo2kdpep/ETD8lmQ3n3i7kFYnlFMzUb2jnw97Flde8XIUty1x6Szl1qA6MNEsTbrJGeqsP2Ht8CQY5Iw8WK2a6yvK2Fu9v4Svnhtyxa2lbc2V1/JyeSMTj1z66jV1nB1/1DMfuG8KTVBFtnoqJwzjt1aFlt7h4xkqQjakPUEgHKn0YDNW3Rsf2gow4jJRjMSSSSSdyTuSe5Jrdar+URBWFlagvKVlGFb8ZsCdUgz2IYL0P6ODkHv0Pzs6f0lI8t7OOFm4cQT9cMeGI7Qo4Gi+fNWy04pcSMkVtJCilMR6VUKxHXOFbSyjHu4APX0HSpKuSpbY9V4PWBGzhwO/G3goZIww7xsVqu+HAxrE0azg7MZsN9+1dIG2SgWHe1LleOyuFMG0Umfd/IcaSVBPbDAiurSTF4IdmFWkYGnBUqriiSiJRFZbDjtvJbx219FI6w58GaFlEiKxyUIb3XTPTPSoHRuDi5hzzByW4cLWKnY7Hh8cMV69s6WyErDHI+qW7kz1cA6EjUg9OuN9sBoy6UksBx27gPutrNtdfnjvFbhJ//AKpbSme2l/BsrDaMd7eaMbBd9j0Oc9TljGNLeicLEe7hCT2gqhzA9s0pa1V0iZQxjfB0Oc6lU/aQdiasR64HWzUbrbFe+QuZWl0RM+LmH3oZD9te6t+VtsR3GD1XI8Tpehdo2f8AG046h7Td1/odm48DZdWmlE7OifmMiti4TxFZ4w4BB+qynqrD6yn4efQggjYiupFKyVgew3BUDmlpsV2VIsJREoiURKIlESiKgc5cwKviTNvFbkpGv8pNurH5HKDy/CHpiuDXmSuqW0EJ4uO4Z+Qx77BW4rRMMzuSwq+u3md5JDl3OSfX/YdAPIV7mngjp4mxRizW4D3v3rkPeXuLjmVY7/liOWD6Tw52mjVR40LY8aI43JUfXQ4JyOnrg4w2Uh2rJhuOwrJbcXaoTgfCpLqZIYgCzb5Oyqo3ZmPZQO/wHUipXvDBcrUC5sF+EvZY0lhSU+FIQHCnKPpPun1HcHbIxTVBIcRilzkuStlhKIlESiL08dvym+8io+iZ+0eC21jvWj+xxPpE7rKocRAOC25Gc43651AEfOudWwsYQ5osp4nk3BWx3btHGTqBwScscZBJ2z2O+B8qpqVZR7ZbdhBbsdRXxT75IO5jAxkdvd777GrtCeue5QzZBZRXUVdKIlESiKf5c4+Ila3uVMtnKcvH9pG7SRH7Lj9dRSR6x1m4OHvFbtdbA5Li4kRA80NvcGWB9OWXKiRRhl1L5qTg+oNbN6wBcLFYOGAKj4kLHSoLMeyjJ+4b1ucMStV2S2txbNG7xywuffjLoyE4PUBgM/8Az61E9sczHRusWnAjvWwLmkEYFbJyZzKrqlwNlfEVwv5DjZX+AJAJ/IYE/UrwlM1+jK11FIeo7Fp78vHI/wBQwzXXeRPEJRmM1pFd9VEoiURKIlESiKL5jvjFDhDiSQ+Gh8iQct/ZUM2O+nHeqtZUimhdKdnmdi3jZruDVg3tD4oHmW3j/FW40483xvv3wNvjqqT4YoTFTmqk7cmP+3Z45+C1r5dZ/Rtyb6r05DsLOeOeOaB5rofhIkWUxF0Ue+qEbGQbnDddumDXfnc9pBabDbgqjADmpThNhYxxi/t7u7sSsngqZkWUFsZZQqbuuBvn91RvdIT0bmh23BbADMYLm5z5igVHishFruAGup4QVV+vuIpOUDH3mHrjJya2hjde774ZArD3DYqHVpRJREoiURKIpnlfl2S9l0IQiLgySN9VFzjJ9fIVDNMIhc5rdjS4rfuVeXorGMJDjw2wS5Hvu5AA1bdOpHlnHx48kjpDdytNaGiwXbfgvIgxqTGQQM53GpWPTTtq7ZKgVosqp+0y2E3DZ9DArEUdFA3GMFh07JqP356VPSu1ZR4eK0kF2lYPXaVRKIlESiJRFJcE4lHAzNJbRXGRhRLqwp88D63wPpWj2F2RI7lsDbYtE4Fxae/t1FrNFYNCx+lCJEjXwDkrKhIJGnSVIz13+NN7Gxu6w1r5X37lK0lwwwVK535oF3MqozfR4RohDsSzDbVI5O5Z8A79setWYIdQX2nNRudrdy9OQuLiG48N94p/wbA9MnZT950n0b0rifEmj/xVJ0jO3H1h3bR9RxCtUM3RyWORw+y3zle8LxmNzl4ToJPVlxmNvXK7E/lK1UdHVYqqdsm3I94935qaaPo3lqmavKJKIlESiJRFQud+MiMzy9rZPDQecr6Sfj1jGe3v1wNItNbWRULcibu7v4APiFbhIiidKeSxfl7hRu7gIz6Fw0ssp30RqNUjnzP7yK948iJnVHAD0C5ABccVYrPliO4Am4RPMZIHXWs+iNkzqKSK4wunKnY7+fkYTKW9WYCx3LYNvi1SHtMs53tre4nUQPGxhkh2CtI5LmWIrkNrwSwzkY+OdKZzQ4tbjx+hWZAbAlZxV1RJREoiURWOy5KupYoJlVPCnbQjF8YOWA1DGQCVO+/riqr6uNpIN8FIIyRdel5yp9EuFiv3MalBIWhxJhSWG+cfknzqpNpRjCABn72LoUmiZqlj3stZueNt/LYta5K4nw2GNLezJYyHbIw8jYJOdWNwAeuAOgqm6cSuuTco+jmhbdzCBhs35Yqw3FxrPuksp0g5OlVYkYBIGoNtj80sPMUUKrDe0W2R5EOVMfuaMfX0ZB8MdgTsc4wMVCahgvfYuk3RNS4xgC+uLjHIcd3vau234pHcRRyrmSMkRNt1LLgxOM+8cO3vHA1EY6mpGPDhrBUp4XwyGOQWIWS+0nlyO0uCIFKxlPEMbHdDlgQDuCu2Rv5jO1XBpMRkNkF77VvT6KkqY3yxkdXZvzy8FVJIWUKTjB8s+Wd8ipKTSbZ5ej1bc7qSv0JJSQCYuBBI2EZ96/FdNcVKIlESiK9cn3kTWc0UkbLBCDcXZRveuPeC28IPVUznO/b1NVZmu1wQcTgOG8qVhFlzvz9chfwNvbQ22dAjEAZOmdLOR7zY32we+Kz+GYcySe9Y6Q7FHc32kQ+j3MCeFHdReJ4Y6RyKxSQL+bqGR/8Ayt4icWuxt6LDwMwtR5D454i205P4wfRpf0wfcJ/t7D+urw1PH+A0nLSfpd1m+o8rjkus93TQNk2jArSK7yqJREoiURedxMERnY4VQWJ9AMmiLCvaTfEQwRHZpWa4kHqSTj4anOP0RXM+GmfiKuesP+kc/wCAPFTVx1I2Rc1G8qGFLW4W4eW3+mARR3Ph+ImlGzIux1btgNtjA6ivWS6xeNXHVxsue3I32qS4ly1NDwzw7XTdrNKZZ5bc6xoQYhQqPeIyS5GDgg71o2VrpbuwtkDxzWS0huCoktxIVEbO5VDsjM2FPQ4UnCn5VaAGYUa8aysJRF/VGSBsM7ZJwPmew9aIrYns14kQCLcEEZBE0RBHYg66r/iot/kVJ0blcuFWXGoLH6Gtmh0kmOQzRAx76gQNW5Dbgk1TeIHv1tbyKlbrgWso/mTgPGr1o3ls4hIilCyyRjUM5GR4m2Dnp+UarT0tNL+sjkujo/SdRRFxa0EHYfVR3BeSeMW0sUqW6kxMGAMkWNu20gON8Y8qz+EpA/Xa4398FmTS1XJAYHgFp8sb2GOQyHBWNl5g8SV1toVWXGqLVEUzjGcGTOojqc74HlU4ZTWxcffJc28m5VKf2e8XcgtDlgdWrxYsk7jJOvfrv51CKSj1nOc4m+z2F0xpitETI22GpkdvO5OGOVlM8L4BxyC2mt0t00THUzF4tQOFGVPiYU+6DnGQd63igpIxYONvfBVKqrqKmTpJAL5YcFzcY5V45csjzQqzonh6i8IJXORqw4zgk4P5xrWamo5c3Ee+5TUOkqqjv0dsd/8AcKKHs04ppC/R/dHbxYf266kZFRskErSbjvWkmkKySA07zdvcMMb4cP7IfZnxP+bD/Fi/96vfiot/kVz+jcqnLHpYqSCQSMqQw28mGxHqKnButF+KysJRFNcrcVWF5ElRnguEMEqrgNgkFWXO2pW3GfWopWFwBGYxWzTZWu64JDbW13Z/SjdSy6XighhLvFKucM+lmVCVOlh5dKgEjnua+1gNpOBCkLQAQo7mDgPEZohPLbCCC1gCqmQuEQe8QmS2Scscgfq33jkiadUG5JWrmuOJC9fZnclhcW4OGYCWM+TrgaviDoPyry/xVGYnQ1rc2mx7sx9RzV/R7tYOiO3H35LeOHXYlijkGwdVfHlkA4+VXwQRcKJdNZRKIlEUPzbJi2df5QpF8ndVf/sLH5VUrpeippH7gfHIeakibrPAWA+0W8130nlGFjHyGo/rY/dVz4Yg6LRzDtcS7xNh5AKGvfrTnhgrBxrhFq0FjbSXqW08EAYpJGxTVMRIxMg2U5x18q6jHv1nODbgn0UBaLAXUZBylxC3zPZyxyKo1GS1uFPujfLAlcjHbBrczRO6rx4hY1HDEKp3Ny0rtI7Fncl2Y9SSck/fVgAAWC0vdeVZWEoiURfRnspnZ+F22o5wGQfBXcKPkAB8q41ULSlWo+yFbqrqRKIlEX8Y43NEX4gmV1V1IKsAykdCCMgj5URelESiJRFXfaHOycNu2UkN4TDI9dj+o1NTgGVt1pJ2Svmeu2qiURKIv4RRFovH+brm3j4fJbuIreSBJGjjRFDSRtiZSdOcZGMZ71TjgY4uDsTf+ymLyLWX6dvD48yuxaC61JlmLZiuY8qBnookIGPzaZ09xmPUfwmT1WeUJDb8QiVjuJGgb1Jyn+bFUtPwifRsvAaw/wBuPpdSUbtSdvgt/wCUZPwLJ/JyuvyJ8RR8lkA+VcfRUvSUkbuFvDD6K1O3VkIU3XQUKURKIq9zacm2X+lLH1AilH+ZlPyrjaek1aJw3kDzv9FZpBeUL524xKJLqZmOFaZsnGcLrIzjvgdq9do+PoqSJg2Nb6LmzO1pHHiVZeK2lldStM/Fx4jYyZLR06KFHQ4GwHSt2mRgsGeawdUm914cZ5Ha2tTeLdRPGcKuFeNn1ED3Q31hvnywDWWVGu7UIQssL3VRqwo0oiURKIvof2Pn+CoP0pf9V649Z808vRWouyrnVZSJREoijeZbrwrS5k/Ihkb5hGIosgEmwUb7N7nxOF2LeUCJ80Gg/rWiEWwVkosJREoirHtNP8F3f9X/AOS1PTfNatJOyV82V2lUSiJREoitPDL6zls44L2WZPBkkaMQxhm0vpLAux041Z2x261A5rw8uYBjv4LcFtrFTvBeD8MuA0ri+NvEArXFzLGiKBsqLpGpj2CL0z2yKikfM3AWvuAWwDDiqVeTwpdF7YMIFlDRhuulSCM5Oe3epnxmSEsfmQQeYstQbOBG9fQnKkg8W5QeUUv94On7IRXhvh1xNIWnY4+gXWrB+ZfgrLXeVRKIlEVZ5pb8Pbj+jmPzBgH7zXA+I/8AKtH9Q9HK3RfMPd9l872lt406x61TxJNOtzhV1NuxPkOte8HUjHALkZuWlx8p/RQPoEUF5PjP0iaaMqp/o4NWPmxyPWqfT6/bJA3AepUupbJU7m7g3ElP0i/Vzk6RIzowyfsqFY6Rt0AA2q1FJEerGo3B2ZVZqZaJREoiURfQvsd/iqH9KX/VeuRWfNPL0VqLsq61VUih+ZONfQ0EzxloFP4ZlyWjU4w+gD3kH2sbgb4ODRF+eNzNPYySWcgLlPFhdGyGZffQZHVWKhSO4JFEVb5h5mju+BSXMewlRUK9SrM6o6n1BJH66jlNmE8FboY9eqjbxHkVyeyfjccPAxLK2EtzJqPpnWAB5nWAB3JFbNOCimb+ZYcPMBWrke6lms47iY+/cZuNOchEc5iUeQEen55PetlCvbhPMKXM0iQDxIovdecH3PE29xPyyBuxGwyo3JOCKZoiq/tP/iu7/QH+ZanpvmtWknZK+ba7SqJREoiURWfkbgtrO8j3dxHFHEARG7iPxSdWBr6hRjfAJ3HSoJ5HtADBcnyW7ADmpnmCCG5KiXitpHDHtFBbxPIkY/NAIy2OrHc79OlRxlzMmG52k4rd1jmVSeM28SOywTePHgYk8MxZONxoY5GD3q1GSe0LeahcvoPlFszOfyoIj9zSf+1fPtA4dM3c77rtVf6e5W2vQqmlESiKs80r/wAxb/1cw+82/wDtXA+I/wDKtP8AUPRyt0XzD3fZfP8AwK3R72COVdUbzpG4yRkM4U7jcda92XHotYbr+S5FutZSNhwKF7jiUTp+IhuZItyMNE3u/H3c7GsOkcGsIOZF+aAC55r8cPiVuFXZ0jXHcQMGwMhXDrjPUDI6UcT0reIKyOyVXamWiURKIlEX0H7G/wCKof05f9V65FZ808vRWouyrvVVSKKHHrV5Gt2ljEoypik9xiOhwj4LKfMZBoiyvikk/L13mHL8OnYssbE6UbqyZ30EdQ3cdc6donktNxkr9OyOduo42cMj9+HHMcRlS24uUa5toc/RbiXxwrDBQqSRsNumlT2OkEdKrSygxutkuzRUZZVRF4s4A3HcCL+hvtvwUVw/i7G0WxLaIZJ1lcjJOCqKdgNwoXON8k5+yKl1tmy5VHoRbWGLi0ADvGJ9BzJ2LR7vj1xxiccPsg0FmoAlYdRENjqI23GwQd+pO+ndrzIcMlWkp2Urevi/dsH3I27AcMTlpNpfWFhHFaRyImkaUhQ65G7k+GuXYk5JOO5JqZc5WKiKre1H+K7v9Af50qem+a1aSdkr5urtKolESiJRFZuWoIIraa9uIhPokW3hhb6jSMpcs/mFQZA77+mIJC4uDGm20ngt2gAaxXSnO6P7tzw+zeHuI4vCdR30ODsQPh8RWPw5HZcb991nX3hQ/OPCFtbl442LRFVliJ6mN11Ln1G4+VSwPL2gnNaPFsFu3KC4mYfkwRD72k/9a8DoHHpnb3fddmr/AE9yttegVNKIlEVe5tGDbN/SMh9AYpD+1APnXG0+zWoidxB+n1VmkNpV89XTeBfM2PxVwXwPJZNW3yFeuon9NRxuG1jfNq5so1ZHDcT6q4tzNZxtJeLwyf8A5nxYzI85VX1/jVUAEfd086dE82YXjC2zwWdcZ2X54yv8HS/RLS2WCURPM0F087x6TrTxEZQVxkg9cZNGfMGu43F7XFvBD2cAs8q4oUoiURKIvoL2NH+C4v05f9Rq5FZ808vRWouyrZd8Vgi/GzRJ+m6r+01VUgF8lUebeM8GuovDupYpR9koGkZT5q0YJU/Dr3rQyMGZCtMoql/Zjd4FY9x4lNUFrdTXFo32ZcpowQV2bYnvqCg9tqqvmYMnfX34hdqm0fUG3SQi++4afI+ocoi0iePBk06QCAQclc49Pq7fL4dK73NfcNz9f5XYp4pqch01tUAjA3Lb24dnDjbuGHHw63cplNIyoXUTg476Tg4+NSyvYHWd771RooJ3x68VhcAXJseOqbHmfDeJfgYkX8C88kFux1SGE6y3QY06lB22Gc4675NbNnYTi427lDPo2oDbtiaXb9YHwDrC3cL8VrfJ/HeCWSaYGMbt9eSSKQu36UmnHyBA9KstmjORXFl0fVtN3MPr6XVwtucLCQ4S8tyfLxUB+4nNSAg5Km5rmmzhZRntMuFfhN0yMrKVUZUgj8YgO4qxS/NaopOyV86V2lUSiJREoinuXOMxRxy211G0ltMVY+GQHjkX6rpnYnBwQeo+YMUjCSHNOIW7XAYFcnBoLZ7jTO03g+8VEa6pHwRpQDoCVzk9sVs8vDbtz8lhtr4ro5jvHur5i0Zi1MkKxEYKKNKIpB743PqTUVxDCXXvYE381ntPtyW9cqRfhrhx+TFF818R/wBkorxHw621KXHa4+gXWrD+ZbgrLXeVRKIlEUNzbHm2Zv5Nkkz5KrqX/wCzVVPSEXSUsjeB8sQpIXasgKwD2h2hjvpf6QLIPmMH/uU1f+GZ+l0bGP23b4G48iFDXs1ZjxxXXz+XK2Trn6IbWIRY+oGAIlHkJNXXv08q61PbrDbc3+irv2bl6ezS0cTvcsCtpHDKJ5GGEZChGjPRiWxsM9PhWKkjV1dtxZIxjfYqYnQfCrJUa/VESiJRFvvsghWThKo6hkZ5QysMggucgjuK5FZ808lai7Klbn2d8MfrZQj9BfD/AFoRVVSgkG4VY5k9nfBLaIyz5t07HxmJJ8lVixY+gBrUtClE0l8/G31WO8Z4fAxL2MVy0AOkSSqpBYnb3lQBfhkn1FQOwxyC6kFnWZg55yAA8z9sNt1xWtkjSBCVYAEnAxkjGQN9xv1qB8jgzWC6lPRxPqBE6xFiTYWuRbAZ4Y54LjhgJXIAIABO3TP7v2VK5+OJVGKA6l2gEAAnDK/09O7KU4RYRgrLcxTNak6WeABSD3GXUqxH5IOd85FbA772UUodb8st1t1sfA58r34LZ+VOROB3UYlt18cDrqlcMp8nQFdJ9CKnDQuU6aS9iforhZ8lcPiOUsrcEdzErH7yCa2UJN1G+0+FU4TcqiqqgJgKAAPwidhVil+aPexaSdkr52rsqolESiJRFYuFcwW6RLFccPgnVcjxFLRS4JJOZB9YjO3TsKhdG4m7XEeYW4cMiFZOYOKyWsKTcLWCKylAUTRR5lV/tRzO5Yhs9D386gjYHnVluXDYThyW7jYXbkqvylE1xxCEuSzGQzOxOSSuXyT3ywH31U07MINHSkbRqj/dh6Erekbrzt8fBfQHKMf4J3/lJXb5LiMfeIwfnXF0TF0dHGOF/E3+qt1DtaQqcroqFKIlEXldwCRHRvqupU/Agg/toiwn2lWRMVvMfrIWt5P0lJB+50cfOub8MP6CpnojsOsPT0LSpq8a7GS8lWuBc13dopSCXEZOSjKrrnzCsDg/DFeufCx+LguaHEZL88d5ou7sATzMyDcIAEQeXuqAD881lkTGdkIXE5qHqRapREoiURb/AOxb+LE/rJP81cis+b4K1F2Ve6qqRQV3wCyRnup40Zl1OZZz4mhdydJckRqB2XAoizK7t7rmC41Q5g4dGSiOwxqHRii/ac9PJRt1zqhcwvOOS6EU7aZhDcXnM7hu+9s8shjSl4KC9zPbg/RLaQQhmOS5c6V36E40sfLUPOq8zLscfeC6+jagCphYcyDfmCfSw4WO9Q9hw5xAt2QfBSVYXZeo90Mw8t1OxOfqn0qQtvnldVRPqHqGzw0EHhjceh7gVo1jFPwG6EjZl4bcYDsoyuD9VtO+lh109xkDO2mRoLDY5e8/eKpzvjqW67RZwzH/AF4cM28W5agOVbKRluYY1jkIDLNbnwiQcEElMB1IxswIO21TLnKw0RU/2tH+Crn/AKf+rHVik+aOfoo5eyV8612VVSiJRF/NQ86zYov7WEUjwzjUsCTRow8OdDHIjDKnIwGA7OvUGtHRtcQTmFsCQrP7M7bT9IucZ0J4aDzY74HqcKP7VeS+LJTIIaNubzflkPMnwXQ0c22tIdgW8cLtPBhjjznQirnzIAyfmd6vNaGgNGQUZN8V1VlEoiURKIs+554L4n0iH+XXxo/SRdIYegyEb11tXBrZPwNfDWjLJ3dkf/rl3K3E3pYXRbcx771g5BGxGCNiD2PevfAg4hcZelrbPI6xxqXdjgKOp/8Aj17VHNNHCwySGzRmStmtLjYZrU7Lkq0gtT9KCs+kl3LEaTjom46fef1V87n+I66prAKUkNuABYYi+bu/y811m0cbI+vn7yWTivpK46URKIt99in8WD+tk/aK5Nb83wVmHsq+1UUqhuP8BF2USZs2ynU8I28RgcqHbO6Dro7nGTgYJE5ld4rORbdfwhUQwqo2V3xHGcAe6qlgSegANEVd43yxHacEkto9xFGJC2N2dWV3Y+pIPw2Hao5ReMjgVcoJC2qjd/UPVQ3sm5fjuOCSRSjKXEj5+WlVYeoKZHqKywdVaVDiJbjZb0Vu5Ps2awW1u0DtDqtZAwyrqmyNv1DR6G+fmK3VZdHLPAWstcMb6rT60SMSXiJJ1IG+1H3Gd13G4IwRT1EVN9rx/gq4+MX+rHVmj+cOfoo5eyvneuwqqURfw0CLbuER+LbRM9lEEZARGCpIHb3WQDcb9e9fJK17oKt7WVDyQT1sRj3hxPDJd6Ma0YJYFAc0crWro7RR+BIkbSknUq4XG2nBU/FTtt1zXY0TpytZI1kr+ka5waMicdt8+RGPBV56aMglosRisxzX0NclbdyDwPw0toWG4/5qb9IEFAfUPpx/VGvAxyfj9KyVP6WdVvoP/wBHmuwW9DTtZtOJWmV3VVSiJREoiURRHMtkZItSDMkR8RQOrYBDr8WUkDtnSe1VK6lFTA6Lacu8ZfzwUkUmo8OWC+0DhQjnE0e8VwNYI6avtD55DfM+VWPhmvM9N0D+3Hgd9tnhke4b1HXQ6kmsMnYqd9mzJ4EnhKTdJIpYasaoyVAzk40gavgd+4zx/ioS/iGdKfyiDbg4A87nDvGGxTUOrqG3av5K/wANrvqfDORjONgD1CjsP1nvXi3y4arMB5954+mxdEN2lY7zxy6bSfKj8DIS0Z8vNPl29MeRr6loDSwr6frn8xuDuO53PbxXEqoOifhkVXK7yqpRFvnsTP8ABv8A1pP3Vya35vgrMPZV+qopUoiURcfGbbxbeaP8uN0/vKR++iyDY3Cr3snttHCbMd2Qyf32Zv8AyrAFllzi43KttZWqURKIqX7YT/BU/wClF/rR1Zo/nDn6KOXsr55rsKqlEVg5N4GLiUvJtbw+/Kx6EDcL88b+mfMVw9O6U/BQasfzH4NH15bONlbo6Z08gaBh7wWzW17HJ9R1bHYEZHy6ivlL43s7QK9A+F7O00hU/wBqXGvDgFup9+bdvSMHf+8cD4Bq9V8JaO6WoNS4dVmXFx+wx7yFzK+XVZqDb6Kl8jcH+kXILfiofwjk9Nvqj5kZ+CmvVfEWkfwlGQ09d/VH1PIeZCp0UPSSY5DFb7yrakRmZhhpiGAPURj8Wv3EsQehdhXN0ZSfhadrDnme8/bLkrE8nSPJU3V9QpREoiURKIlEWd858uq4ktzskuZIG/IkGSy/flgO6s4Gy1wKsv0dWNrox1Tg4d/3/wDYcVbjAmiMTs9nv3gsd4ZfS2NzqxiSMlXQ9x9pT6HqD8DXr6qmg0nSal7tcLg7jsP3HeFzGOdDJfaFsacZEsMUluQfGbQrN0Q4YnUPMaSNPc4FfKZaF9NM+KcWLcTbbla3A3vfcvSUupKC85AX45gW88eC5eLW1vLE9tKzMo3eViPckJ906jsHJOyDoDjAB3moqmopp21MIsdjd7dotu4nblitp6U1LLkWvkBnhtHAbznxxWR8d4NJaSmKUb9VYdGXsR+8dq+p6P0hDXQiaI942g7j9DtGK8xLE6J2q5R1XlEtG9knOkdoXt7htMMja1c9EfABDeSkAb9iN+u1OrgL+s3NSxPtgVuMUgYBlIKncEHII9DXKOCsr90RKIlEXPYWaQxJFGNKRqEUZzhVGAMnc7CiLooiURfxmAGScAdzRFi3td52juFFpbMHRWDSyDdSV+qqn7QB3JG2QMd66dJTlvXcq8r74BZfV5QqR4DwWW7lEcQ9WY9EXzP7h3qhpHSMNBCZZT3DaTuH1OxSwxOldqtWw8A4eIVMEOkRRNofUNTSMVVmYnIC51DsenYYr5XpCrfVSdPNfWdlbJouQAPfndelZBHTxNAvci/mRuxy5LmzDDHJcTANGmkxlwCyhchYwOzK+QD31Dfat4o56mVlPD2je9suLjwtnz3qerqjEzO2d7bSdvG42fdZLxS/ku7hpGBMkjAKo3x2VR8On3nvX1OkpoaCmETTZrRck+ZPvgvJPe6V9zmVr3JfLIREtuvSW5bzz0j+DY0/oq3QsK8ZHI7Stcap3y2YNHdl/wBjxsF1S0U8XRjM5+/JabXfVRKIlESiJREoiURcfFeHrPG0bEjO6sOqsN1YeoPyO4OQTUcsTZWFjxcHBZa4tNwsf595aaYNIq4uoRiVB9tfssvntkg9xlTuuBytE1rtF1H4KoP5bsWu3E/Q7dxxyKnqYhOzpWdoZhVDlLmL6M5WQa7aTHiJ1x5Oo8x+v4gV39NaIFdHrMNpG5H6Hh6Hhe9Sjq3QPuDgtJvI4vDjkUhomdBCsa5GCdTED7UjYZcnoD294n5w3pWSOjeCHAHWvnfIchgbbc9y9ZSzmW+qdhJJOeFh3AYG38Lz4vAt1FItyuUQkmRMfgW22Q4y+kD3z0ycYOCBPQ1UtDM19OcT+k5OHHdf9PjffXqKGOYNYMzlvPHhfYN2fHMeP8AltSC2Hib6kqbqw7b9j6fdmvpGjdKwV7epg4ZtOY+44+Nl5ioppIHarwomumq667Lik8IxFNLGPJJGUfcDitXMa7MLIJGS6v8AiW8/ndx/jP8A71r0TP2jwWdY70/4lvP53cf4z/706Jn7R4JrHep/lT2i3dvMnjTPNAWAdZDqIUndlY7gjrjODjHqIpaVjm4CxWzZCDiujnX2jXM1xIttM0VujFU8M4LgHGst136gDAxjvWsNKxrQXC5WXSEnBVg8zXn87uP8Z/8Aep+iZ+0eC01jvT/iW8/ndx/jP/vTomftHgmsd65rzi1xKNMs80i+TyMw+4nFbNY1uQCxclcdbLCneXeV5bn8ISIrdd2mfYYHXTn6x9eg8+1cbSmm4KHqdqQ5NGfPcPPcFapqSSdwDR74LRbaBLeN4LdVAUhTGy65JywGSdxhSufe6DB6BcV89qamarlE87sTtBs1gGwcb7MzxvdenpKOOFrbd+tewFt+832eGa67aNQHkMjrGq7y6tDKF6xzA5yy9n6479zVOu4tja27icG2uCTtb37Rl9JJ5hG3rAb7EYf6mncdoyvs2DM+b+Y/pLKkYK20W0a+fbW2e/lnp8Sa+kaE0OKGMvkxldmd3AcN+/uAXlqyqdO+5yVk5B5baPRcOmqaT3beM7dQfePltk57KCe+K42m9IPrpv8AD6U4frOzDZ3DbvNgrNLCIm9NJyHv3ZbNwbhogj051OTqd8Y1OcZOOw2AA7AAdqvwQMgjEbMgonuLjcrvqZapREoiURKIlESiJRFE8d4T4wDxkLMn1SejDujY+yfPscHfcGnW0UdXF0b+R3H3mFJFKY3XCxrnTlTVruLdCrqT48GPeVupIA775wNiCGGc7xaH0u+meKGuNiMGuOVtgJ3bjyK2qaYSDpYuYUFylzW9odJy8DH3kzuM9WQ9j6d/TrXW0zoOPSDdYdWQZHfwdw9O7BVaaqdCd4WoWssM0Ubxun0RF1kDuV3AcHoF+sQdycZ6b/Np4Z6aV0crSJDhyO0b75A5c8vRw1AkBczFzsL7r/XZwHl4wwmTXqXSkuX8N1DRNHsfex9STqxJ7n7WNs9J0TgWHFuFwbOB4bxs+ysTNjLdR3Wtgf3X55t2D6XVQ4nyOkp1WbMhYaxDMCNS7e8j77bjY5I1DOK9bQ/FL4hqVovbDXbv/qb9RyBXEq9EOjuWEHZnkd3vA2wKpvEuGzQNpmjaM9tQ2Pwbofka9dS1kFU3WgeHDhnzGY5rkPjcw2cLLkqytEoiURKIlEQmiKX4Pyzc3ODFEdP5b+4v3nr8s1zK3TFFR/NeL7hifAfWynjp5JOyFd+EclWtu0Zun8V3zpGCIgRjr59dtRwfKvHV3xNV1Qc2lGo0Zm/X/jlc8V1qbRVwXHG2Y/jMqZu55NbbJmBmKJglfCyo1hAd5I/dbbqHwMZ24DGs1cz1rXO3W3X3Ox5jFd6KOMMAGTgOBvuv+12I4EY5Lpmu4kUXEjsqxdJnwpkBPvKExkqdsbdhjzOIaeaaToIm3c79I2W2k7CNvmqc8ohaQ+wB2bt2P7v5us15x5ue8bQuUt1OQvdiOjP+4dB6mvomhNAx6Pbru60hzOwcG/U5nuXm6mqMpsMApHk3lTOm4uVOnI8KLGWkb7Pu+XkO/U4A3paa009zvwVFi84Fw2cAd+87O/KalpQB0suWwb1tPAOEGPMsuDMwxtuI12OhT8QCzfaIHYADTR9Ayki1W4k5nf8AwNi2mlMjrlTVX1ElESiJREoiURKIlESiJRFE8a4MJcSIdEyjAbsw66XHdc9D1Uk46kGnW0UVXHqP5HaPe0fwpIpXRm4WT82cl+KztEng3I954Tsr/nIem/Zhseh0nOKdDpeo0Y4U9bcs2PzsPqOGY4iyklpmTjXiwO0Kj8N4lcWMx0ExuDh0YbH0Ze/ofuNeoqqOk0lANezmnJwzHcfXzC57JJIXYYFX7g3MtvdRtECLeVyNUbn8G++XCHouvcHbO52PWvC6Q0FVUT+lA6Rg2gdYbtYZm2e0cQu9SaUY97TJmPHhjttmAfFWsK5fxZQEWNGwoOrrjUxOBsAuAB5n0rzl26uozEkjHL3xVu7dXo2YlxHDu28cVyIHZ9EhzrLNpcBo3i306RjIZdSZBxnfr1qe7WDXZhawuCQ4HbfHI45cFJIyIx5XGA4h22+yxxtyUM3KNrOXLQLEFLKZIZCoyv1j4ZGAM5Hfoa7EfxDX09gJNe9sHtucf6hiqNRo2nw1b3Nja2/LLDyCg5+RIDGJY7mVUOfrwl8ac51acaRsdzXXj+LJw/UkhaTwdbPde6rO0K/XLA7HDdt3Yi/JcjchdMXab5xmKQE4xnbr3H31aHxazbA7/k0/ZR/4NPsI981+zyCFxruxjGo6YHbC77tv7o2PXyNan4tB7EB3YvaMeGGKyzQ0rto3bM+GOPJS3/28t49GuSWVnOlVXSgY4J674AUEk57fKuc74uqpL9GxrbYkm7renotodFNcTrONhifTvzUlDwy3tsBLeOORWUM7gzkK4YIyHOTl1042IPbpnlTaSrau/SSktN8B1BcWuDbhjtXSp9GwDrNF8DbYbi1wb3tgb/VWWMloWyWOVYZddBPX7OBgVxSLSYW2ZG/mhAbIMtmRv5qGsrCRoUGlBGyiRBnV4Tac75AyjgkFR01Ebg7XJJoxITc3yOy+PqNh228bss0bZCbm4uDsuL8NozBOdthUVxbmu1tCwiJuJtRYANlYzpCYMncYGMbnzxtXaoPh+srbOl/LZxGJxvg36mw71xqrSgtqjE2thlnfHnuWfcW4tPeSgyEuxOERRsM9lX9/WvdUdDS6OhIjAaNpOZ7z7A2BcOSR8zsceCuXKvJXhsj3K+JM28duuD0xu3bbbqdI7k7V5mv05NXPNLo/La/LDhuHHM7AuhDSNiHSTch7/stc4JwXwz4spDTEY2+rGD1VM/rY7t6DAE1Bo+KjZqtxJzO/+OC1lmdIblTNX1ElESiJREoiURKIlESiJREoiURcfE+GRzqA43G6sDhlPmrdvUdCNiCNqjlhZK0seLhZa4tNwqHzXymrri5TWo+rcRjDJ+moyQPXdNiTp2riMpq3RjzJRO1mbWHHy294s7vVovinFpRY71mXG+Sp4Rrj/DwncMm5x6r3+K5Hwrv6P+JKWp6kh6N+52XI/Q2KpzUMjMRiPexePBOcLq291X1oNvDk94D0B+svwzj0qev0BRVnWc3Vd+5uB57Dzx4qOKqkjyOHFW3gfPdmCDJC0LY05GZEA2yFA3QbDYL2FeWrvhWtA/KeHjcbNdz2HmV0/wDF+kGrJf795zPNWC2ureeJYobmMqSTJhgHbJZj7p6amO+R0yO9cOakq6eQyTQuB2YG27MbhlY8Vfjro3SGQWJ2Y5bO/AZcV0y2En0e6jB1l9egnSCdaDOcYAOot5VUE0fTRuOFrXzwseZysrLZozNG/K1r57DzOVl++Jwv40TL4ukRyKTHpzktEVB1bY90/dWsLm9G4Ote4ON+O7vWsDm9E5ptckHG+43y7153MDlgwjnyUC6kkVWyC20ilgh65BAPVunfZj2gWLm55EEjkbX9Ni2Y5ttUubnkQSORtfvGGxdNzA3hxF3RZY8NqP1dWkq+2R7pDMPmPKtIzd7gxpLThYZ2vcc1D0zGOd+03HG17jngFB3/AB20UuZ7qMsQqhYcvp0NqGMajq1b5OBsNuuetT6I0hJYRQuAxxd1b3FttsLKF2kYYgAw5X43uLbNlsPqoviftOQZEELMfypDpH90ZJ/VXXpfgyQ41EgHBuJ8TYeRXMfpEfoHiqVxnmi5udpZSE/IT3F+YG7f2ia9ZQ6GoqPGJnW/ccXeOzlZUZaiSTtFdXA+Tbi4wxXwYupeQY2/NXqficD1qtpH4io6S7Qdd+5v1OQ8zwUkFFJJjaw4/ZaXylymqD/lU67NdSjOR38Mbah8ML6kjFeckjrtKuDqo6kexow8vq7HcFeaYqcWjxO/39FfuFcKjgB05Lt9aRt2byyfIb4UYAycAV2YII4GakYsFWc8uNyu+plqlESiJREoiURKIlESiJREoiURKIlESiKGvuXY2JaMmFzuSmNLH86M+6fUjDetUavR1PVD8xuO8YH333Uscz4+yVUOYOTFkyZ7YSf00GQ3xKfW+Q11z46fSdB/lJdZv7XfY4eBCmc+Cb5jbHeFR7v2fBiRbXCsR1jlGlh+lgZB+Kir0fxU6I6tZCWneMvA/QlQu0eHYxOB7/f0UDfcn3kedUDMB3TEn6h736q7MHxBo6Xsygf6rt9cPNVX0czc2+GKj9dxDtmeL0y8f+1XtWlqMbMd/wAXfdRddm8eIX7XmC5HS6m/xW/3rQ6KoziYWf8AAfZOnk/cfFfiTjU7dbiU/wDVb/et2aOpm9mJo/2j7LBmef1HxK8RDJKdleQ+gZz++pTJFCMSGjvAWA1zt581KWXKV5JjTbuo83xH+psH9Vc2fT2j4e1KD/p63pceanZSTOyb44KdtfZ9pI+k3CJnoie8x9ATjJ9AprjS/FYkOrRwued5y8Bf1Cst0dbGRwCu/L3JSJgwW2D/AC1zkH5IRqB9NKfGqMkela//ADMmo39rfsD6k9ymaaeHsNud59+iuNny2gIaZjMw3wwwgP5sfT1BYsR2NXqTRlPS4sbjvOJ/jlZRyTvkzKm6vqFKIlESiJREoiURKIlESiJREoiURKIlESiJREoiURc17YRSjEsaOB01KGx8M9KwQCLFFGycsRfYaWP9GQsPkr6lHyFUJdFUkmLoxyw9LKZtRI3Irll5alxhLkf9WIP/AJGQVRd8O0pN2lw5j7KUVkm2y525XmPV7dvjCw/8zWn+A27Mzh77ws/i97Qi8rzDo1uvwhY/+YrP+A3zmcffen4vc0Loi5bl6PcL/wBOHR/mdx+qtm/DtKMXFx5j7LBrJNll0x8rxfbeaT9J9H6owgPzq7FomjjxEY54+t1E6okO1SVlw6KHPhRomeulQCfiep+ddBrQ0WaLBQk3zXVWUSiJREoiURKIlESiJREoiURKIlESiJREoiURKIlESiJREoiURKIlESiJREoiURKIlESiJREoiURKIuSeWYNhI0ZdtzIVPr7ug/t39KlaIyOs4g91/r9FjFeP0m4zjwEx5+N8e2j4VtqQ27Z/4/ylyvSCeYsA0SquNz4mog4GwXRuOu+R8K1c2IDBxJ7v5TFdtRLKURKIlESiJREoiURKIlESiJREoiURKIlESiJREoiURKIlESiJREoiURKIlESiJRF//9k=" id="434" name="Google Shape;434;p56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5" name="Google Shape;435;p56"/>
          <p:cNvSpPr txBox="1"/>
          <p:nvPr/>
        </p:nvSpPr>
        <p:spPr>
          <a:xfrm>
            <a:off x="179512" y="836712"/>
            <a:ext cx="8784976" cy="15841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Один сегмент может лежать в нескольких файлах данных</a:t>
            </a:r>
            <a:endParaRPr b="0" i="0" sz="3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36" name="Google Shape;436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23728" y="1882648"/>
            <a:ext cx="4896544" cy="4651716"/>
          </a:xfrm>
          <a:prstGeom prst="rect">
            <a:avLst/>
          </a:prstGeom>
          <a:noFill/>
          <a:ln>
            <a:noFill/>
          </a:ln>
        </p:spPr>
      </p:pic>
      <p:sp>
        <p:nvSpPr>
          <p:cNvPr id="437" name="Google Shape;437;p56"/>
          <p:cNvSpPr txBox="1"/>
          <p:nvPr/>
        </p:nvSpPr>
        <p:spPr>
          <a:xfrm>
            <a:off x="0" y="6534364"/>
            <a:ext cx="9144000" cy="32363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b="1" i="0" lang="en-US" sz="1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Группа разработки Oracle				                 2014	    	 	                                    Зацепин Сергей</a:t>
            </a:r>
            <a:endParaRPr b="1" i="0" sz="15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8" name="Google Shape;438;p56"/>
          <p:cNvSpPr txBox="1"/>
          <p:nvPr/>
        </p:nvSpPr>
        <p:spPr>
          <a:xfrm>
            <a:off x="0" y="72000"/>
            <a:ext cx="9144000" cy="576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Логическая и физическая структура данных</a:t>
            </a:r>
            <a:endParaRPr b="0" i="0" sz="3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data:image/jpeg;base64,/9j/4AAQSkZJRgABAQAAAQABAAD/2wCEAAkGBxQTEhQUExQWFhQWGRwVGRgYGB0XHxwaHhwWHRgeHRkgHighGx0lHRkcITEhJSorLi4uGh8zODMtNygtLisBCgoKDg0OGxAQGywmICY0LCw0MC0sLCwsMCwsLSwsLDQsLCwsLCw0LDQsLCwsLCwsLCwsLCwsLCwsLCwsLCwsLP/AABEIAOEA4QMBEQACEQEDEQH/xAAcAAEAAwEBAQEBAAAAAAAAAAAABQYHBAMIAgH/xABKEAACAQMCBAMEBAgMBgEFAAABAgMABBESIQUGMUETUWEHInGBFDJCkSMzUmJyobHBJTVTVGNzgpKTsrPRFiSDosLS4RUXQ8Px/8QAGwEBAAIDAQEAAAAAAAAAAAAAAAMEAQIFBgf/xAA/EQABAwICBggEBQIGAgMAAAABAAIDBBEhMQUSQVFhgRMiMnGRobHwBjPB0RQjQlLhYvEVNHKCktIWskOiwv/aAAwDAQACEQMRAD8A3GiJREoiURKIlESiJREoiURKIlESiJREoiURKIlESiJREoiURKIlESiJREoiURKIlESiJREoiURKIlESiJREoi8551QFnZVUdSxAH3miKLk5mtx9V2k/q0aQf31GkfM1UlrqaLtyAc8fAYqRsT3ZBczczk/VtpvixiUH7nJ+8VRk09RNycT3A/WylFJKdi8m5jn7W8fznI/ZEah/8jpdjXeA/wCy2/BSbx75IvMc/wDN4/lOT/8ApFP/ACOl2td4D/sn4KTePfJeo5nI+tbS/FGjYD73U/cKlZp+idmSO8fa61NJKNi6I+Z7c/WZo/PxI2QD+2Ro/XV6LSFLJ2ZB429VE6GRuYKlLa5SRdUbq6+akMPvFXFGvWiJREoiURKIlESiJREoiURKIlESiJREoiURKIlESiKL4hx6KJigzJIPsRjUR+kchU/tEZ7ZqrU1kNMLyutw2+C3ZG556oVW49zeYx+GnS2HZE/CSH5lTt8E2/KrlN0jWVp1aGIkfuOX/UeJ7lYMMUWMruSofEef4Q2YYGlcdJJ2LH5ZLNj0yKuM+GquoxrJ+TcfsPIqI10bPlM5lQd7z1eydJBGPKNAP1tk/rrqQfDGjos2Fx/qJ9BYeSrvr53bbdyipOKXMmczTvgEnDucAdSQDgAV1I9H0kXYiYP9oUDppHZuPiVxNMx6sx+JJq0GNGQHgo7nevW4jlico4kjcYyrakYZwRscHfI++sarHDIHwWbkLtae9gAZjdRKehbxEB+GdjVZ9FRzYOjYeTStxLK3JxHMrus+eL2P/wDKHHlIoP6xg/rrmz/DWjZf/j1T/SSPI3Hkp2V07dt+8Kbsef4y2Z7co3TxIGKt94KsB8GNcp/wxU0+NFORwdl5XHi1WBXsf81ngr3wDnHxPxNwk/8ARy+5IPgwAOPUq2fOqcldX0OFbDh+4ZeI6vLBStihl+U7Hd7xVrsOYIpGCNmKQ7BZMDUfzWBKufQHPmBXTpa6CpH5TrndkfD65KCSJ7O0FLVbUaURKIlESiJREoiURKIlESiJREoiURKIuXiF/HCuuRsDOB3LHsFUbsfQVo97WNLnGwG0rIBJsFSuZea9K6ppDbxH6san8LJ8WX6vwTp3bfFcQ19VXSGGgb3uOQ+3PHcFa6KOIa0x5LMeMc9SuNFsot4vzcaz8T0X5b+tdih+GKeI9JUnpH8ez4Znn4KrLXvd1Y+qPNQ/C+BXF1JEFU5nYqkkmVV2ALH8IQdRwD0zXoy9kbbDIbBs5KlqlxupWThnDrYkXFxJdSqSDFbL4aAjYhpn3O/5IBrQPlf2RYcfss2aM14tYxPwkTogEsV0Y3bu0bplMnvgkCs6xE2qciEsNW66fZkNV1LH/K2s8fxyoP7q1qcGA8Qsx5qoKcgfCrO1RrXOYSLe74rxDSGlg+jwwahkLJJHGC+D1KgjHzrnR9ZjI9huT3Aqc4ElQPLfEeKviZ0uLy0clZYziVXXcOAhPukdsAbjyqWRsI6osDsWrS845hcfL1lbxxcQup7fxIoSIY4ZSVOt5OjMN1dVABPUZNbyOcXNY04nHBYaBiSuK5/+mSozRm5tZApKxti4jYgHCh9nGTtltq2HTA2Nj5FY6pUde8EnhhguXTTHNvGwIztnG3UEgZB8q3D2uJZuzWLEWKl+Dc7zRjw5wLiE7FX+tj0bv8Gz8RXnq/4Zppz0kH5b94yv3bO8W5q5DXSMwd1hxWm8r82B1zbyeKg+tBIcSJ+ixOfk2VOwDKBXDNXWaOeI65t27Hj3j5O33VsRxTDWiOO73/ZXjhvEo51LRtnBwynZlPkyncHv6jBGQc124pWStD2G4O0Kq5pabFdlSLCURKIlESiJREoiURKIlESiJRFGcZ4wsACga5W+pGDjP5zHfSg7t8gCcCq1XVxU0evIfue5bxxuebNWWc3c5CBzhhNd4wWxhIgeqqudv0c5OBqJwK5tJo2p0w4TVF2Q7AMz7/cR3BTSzsphqsxdv3e9yzjXLdTrrfVLKwTU7YGScDJ6Ku/yr2sMEVNFqRNs0bB7xPFctznPddxuVYbNrTh8gW6tpLi6R8SpIQIo1DdUUZ8UlMMNW246Vg68o6psPP8AhZFmnFevPl9cw8QSQzNLGpS5tTnCeGTqQKowoxjSSBkgb9axA1jo7WtsKPJDlJc439pazrNDZRytdoLpZZ2LoDISSFhGATnc5PU1pC1726rnWthYfdbPIByTgPDrq5t+IrPF4P0pUmiZ1ECGSJgdgcaQQRv8etJHsY5pab2w34FGgkG+1ePKdhBw+6juLi/tfc1AxwlpyQysvVVwOue/SsyudKwta088FhoDTclQTcL4ainF/LIQPdC2jIM42BLN0+VS68pPZHitbN3+SnOI81W1xc38chcWd54REgQlopIlQK+jqVypBHXAFRNhe1rSO0L8wVnWBJ3FfzlK2srS7hlk4ikihtliV1GcHDSs2Aqjrjck4pKZHsIDPH6LLdUHNSiyX0XD4JLBWczSzXVw0arL9c+4jR7k+5jIxsVrT8syESbAAFtjq3aq5ak8TuYrZ7aCCTXqmlijMLeEoJk1rnAOO+2+KmP5LS4EkbBnitB1jaykubONC94fNIoxFBfKsK/kweAUTA7ZI1Y/ONaRR9HIBtIx77rLnXbdRvGOWiotLOCBpL4xme405JXXgpGd9K6R1J7kb71uyW+s9x6uQWpbkBmoziPAr2wZJJIpITn3ZAQRny1KSAfQ9aO6GpYY3WcDmCg1mG4wVz5T508Z1WRhDdD3UlH1X/NZehyfsnY9QVOMeNrdE1Gi3GooutHtacSPuOOY23C6cVSycakuDthWrcF4yJso40TKMlc5DDpqQ/aXPXuCQD1BN6irYquPXj5jaPewqOWJ0ZsVLVbUaURKIlESiJREoiURKIlEUZxziwgUBRqlfIRM4zjGWbyRcjJ9QBuQKrVdXHTRmR/9zuW8cZkdYLH+debTEXhhfVcN+Om7g/kr5Y6YGy/Ek1S0VoqTSEgra0dX9LdhHHh/7ZnDOSoqBCOiiz2n37Co1nw53Rpykht43UTOmCVDHfr3x3O2SM9a9oXAHVGexcu21XLmPkyxBj+jXnhiZBJF9J/FSDbOmcD3SCcFWGd6rxzyY6zct2Y5KQsbsK6uM8tXV1agzQkXtqnuyDDrdW46YdcgyJ5Hcj47aslYx3VPVPkfsslpIxzVabikU/DRDM+J7VwbckE64nPvx5AONJGrfA2UedT6hbLcZHPvWlwW2K/tjzvcw28UMQiVoQwSYxh5FVm1FVZshR8uw8qw6na5xJ27NiB5AUFxG/lnbXPI8rebsW+7PQegqVrQ3BostSb5rmrZYXtb2kjjKRu481Ut+wVqXtbmQs2JX5ngZDh1ZT5MpX9tA4OyN0yXnWywvW1uXibXG7xt+UjFD94INYIBwKzkpx+dLxkkSSXxDJEYNbKNaoxBcKwwfexg5z2qLoGAggcVtrlTHs3vbZY7tLtlCKYblVJwXaEyMVUdz9Xbvmo6lryWlmeI8VtGRjdevNHG5IrSHQSs/EQby5kU4YqxxFEG6hFXbH5vqaxGwOeb5NwH1KPNh3qF5J4skTyw3EmLSaKRZEbJUtpJQgfZfUBhtv2VJMwkAtGIstWm2ByXFJytdLZreNEfBbv3A7OV7ITsG9PIgncTM19QHFY1Ta6tHJvNmrRBcOVdSPAnz7yt0AJPftk7EEqc538jpfQ76Z5rqEWIxc0ZEbSBu3jmF0aapDx0UvIrZeBcW8UFJAFmT6wHRh2dM76T5dVORvsTLRVsdXFrs5jcfeR2rEsRjdYqWq4o0oiURKIlESiJREoi5uJXywxtI+cL2HVidlUDuSSAPU1q97WNLnGwCyASbBZFz1zQ8AYAj6XMPeI3EUe+lVPpk48yWbviuNo2kdpep/ETD8lmQ3n3i7kFYnlFMzUb2jnw97Flde8XIUty1x6Szl1qA6MNEsTbrJGeqsP2Ht8CQY5Iw8WK2a6yvK2Fu9v4Svnhtyxa2lbc2V1/JyeSMTj1z66jV1nB1/1DMfuG8KTVBFtnoqJwzjt1aFlt7h4xkqQjakPUEgHKn0YDNW3Rsf2gow4jJRjMSSSSSdyTuSe5Jrdar+URBWFlagvKVlGFb8ZsCdUgz2IYL0P6ODkHv0Pzs6f0lI8t7OOFm4cQT9cMeGI7Qo4Gi+fNWy04pcSMkVtJCilMR6VUKxHXOFbSyjHu4APX0HSpKuSpbY9V4PWBGzhwO/G3goZIww7xsVqu+HAxrE0azg7MZsN9+1dIG2SgWHe1LleOyuFMG0Umfd/IcaSVBPbDAiurSTF4IdmFWkYGnBUqriiSiJRFZbDjtvJbx219FI6w58GaFlEiKxyUIb3XTPTPSoHRuDi5hzzByW4cLWKnY7Hh8cMV69s6WyErDHI+qW7kz1cA6EjUg9OuN9sBoy6UksBx27gPutrNtdfnjvFbhJ//AKpbSme2l/BsrDaMd7eaMbBd9j0Oc9TljGNLeicLEe7hCT2gqhzA9s0pa1V0iZQxjfB0Oc6lU/aQdiasR64HWzUbrbFe+QuZWl0RM+LmH3oZD9te6t+VtsR3GD1XI8Tpehdo2f8AG046h7Td1/odm48DZdWmlE7OifmMiti4TxFZ4w4BB+qynqrD6yn4efQggjYiupFKyVgew3BUDmlpsV2VIsJREoiURKIlESiKgc5cwKviTNvFbkpGv8pNurH5HKDy/CHpiuDXmSuqW0EJ4uO4Z+Qx77BW4rRMMzuSwq+u3md5JDl3OSfX/YdAPIV7mngjp4mxRizW4D3v3rkPeXuLjmVY7/liOWD6Tw52mjVR40LY8aI43JUfXQ4JyOnrg4w2Uh2rJhuOwrJbcXaoTgfCpLqZIYgCzb5Oyqo3ZmPZQO/wHUipXvDBcrUC5sF+EvZY0lhSU+FIQHCnKPpPun1HcHbIxTVBIcRilzkuStlhKIlESiL08dvym+8io+iZ+0eC21jvWj+xxPpE7rKocRAOC25Gc43651AEfOudWwsYQ5osp4nk3BWx3btHGTqBwScscZBJ2z2O+B8qpqVZR7ZbdhBbsdRXxT75IO5jAxkdvd777GrtCeue5QzZBZRXUVdKIlESiKf5c4+Ila3uVMtnKcvH9pG7SRH7Lj9dRSR6x1m4OHvFbtdbA5Li4kRA80NvcGWB9OWXKiRRhl1L5qTg+oNbN6wBcLFYOGAKj4kLHSoLMeyjJ+4b1ucMStV2S2txbNG7xywuffjLoyE4PUBgM/8Az61E9sczHRusWnAjvWwLmkEYFbJyZzKrqlwNlfEVwv5DjZX+AJAJ/IYE/UrwlM1+jK11FIeo7Fp78vHI/wBQwzXXeRPEJRmM1pFd9VEoiURKIlESiKL5jvjFDhDiSQ+Gh8iQct/ZUM2O+nHeqtZUimhdKdnmdi3jZruDVg3tD4oHmW3j/FW40483xvv3wNvjqqT4YoTFTmqk7cmP+3Z45+C1r5dZ/Rtyb6r05DsLOeOeOaB5rofhIkWUxF0Ue+qEbGQbnDddumDXfnc9pBabDbgqjADmpThNhYxxi/t7u7sSsngqZkWUFsZZQqbuuBvn91RvdIT0bmh23BbADMYLm5z5igVHishFruAGup4QVV+vuIpOUDH3mHrjJya2hjde774ZArD3DYqHVpRJREoiURKIpnlfl2S9l0IQiLgySN9VFzjJ9fIVDNMIhc5rdjS4rfuVeXorGMJDjw2wS5Hvu5AA1bdOpHlnHx48kjpDdytNaGiwXbfgvIgxqTGQQM53GpWPTTtq7ZKgVosqp+0y2E3DZ9DArEUdFA3GMFh07JqP356VPSu1ZR4eK0kF2lYPXaVRKIlESiJRFJcE4lHAzNJbRXGRhRLqwp88D63wPpWj2F2RI7lsDbYtE4Fxae/t1FrNFYNCx+lCJEjXwDkrKhIJGnSVIz13+NN7Gxu6w1r5X37lK0lwwwVK535oF3MqozfR4RohDsSzDbVI5O5Z8A79setWYIdQX2nNRudrdy9OQuLiG48N94p/wbA9MnZT950n0b0rifEmj/xVJ0jO3H1h3bR9RxCtUM3RyWORw+y3zle8LxmNzl4ToJPVlxmNvXK7E/lK1UdHVYqqdsm3I94935qaaPo3lqmavKJKIlESiJRFQud+MiMzy9rZPDQecr6Sfj1jGe3v1wNItNbWRULcibu7v4APiFbhIiidKeSxfl7hRu7gIz6Fw0ssp30RqNUjnzP7yK948iJnVHAD0C5ABccVYrPliO4Am4RPMZIHXWs+iNkzqKSK4wunKnY7+fkYTKW9WYCx3LYNvi1SHtMs53tre4nUQPGxhkh2CtI5LmWIrkNrwSwzkY+OdKZzQ4tbjx+hWZAbAlZxV1RJREoiURWOy5KupYoJlVPCnbQjF8YOWA1DGQCVO+/riqr6uNpIN8FIIyRdel5yp9EuFiv3MalBIWhxJhSWG+cfknzqpNpRjCABn72LoUmiZqlj3stZueNt/LYta5K4nw2GNLezJYyHbIw8jYJOdWNwAeuAOgqm6cSuuTco+jmhbdzCBhs35Yqw3FxrPuksp0g5OlVYkYBIGoNtj80sPMUUKrDe0W2R5EOVMfuaMfX0ZB8MdgTsc4wMVCahgvfYuk3RNS4xgC+uLjHIcd3vau234pHcRRyrmSMkRNt1LLgxOM+8cO3vHA1EY6mpGPDhrBUp4XwyGOQWIWS+0nlyO0uCIFKxlPEMbHdDlgQDuCu2Rv5jO1XBpMRkNkF77VvT6KkqY3yxkdXZvzy8FVJIWUKTjB8s+Wd8ipKTSbZ5ej1bc7qSv0JJSQCYuBBI2EZ96/FdNcVKIlESiK9cn3kTWc0UkbLBCDcXZRveuPeC28IPVUznO/b1NVZmu1wQcTgOG8qVhFlzvz9chfwNvbQ22dAjEAZOmdLOR7zY32we+Kz+GYcySe9Y6Q7FHc32kQ+j3MCeFHdReJ4Y6RyKxSQL+bqGR/8Ayt4icWuxt6LDwMwtR5D454i205P4wfRpf0wfcJ/t7D+urw1PH+A0nLSfpd1m+o8rjkus93TQNk2jArSK7yqJREoiURedxMERnY4VQWJ9AMmiLCvaTfEQwRHZpWa4kHqSTj4anOP0RXM+GmfiKuesP+kc/wCAPFTVx1I2Rc1G8qGFLW4W4eW3+mARR3Ph+ImlGzIux1btgNtjA6ivWS6xeNXHVxsue3I32qS4ly1NDwzw7XTdrNKZZ5bc6xoQYhQqPeIyS5GDgg71o2VrpbuwtkDxzWS0huCoktxIVEbO5VDsjM2FPQ4UnCn5VaAGYUa8aysJRF/VGSBsM7ZJwPmew9aIrYns14kQCLcEEZBE0RBHYg66r/iot/kVJ0blcuFWXGoLH6Gtmh0kmOQzRAx76gQNW5Dbgk1TeIHv1tbyKlbrgWso/mTgPGr1o3ls4hIilCyyRjUM5GR4m2Dnp+UarT0tNL+sjkujo/SdRRFxa0EHYfVR3BeSeMW0sUqW6kxMGAMkWNu20gON8Y8qz+EpA/Xa4398FmTS1XJAYHgFp8sb2GOQyHBWNl5g8SV1toVWXGqLVEUzjGcGTOojqc74HlU4ZTWxcffJc28m5VKf2e8XcgtDlgdWrxYsk7jJOvfrv51CKSj1nOc4m+z2F0xpitETI22GpkdvO5OGOVlM8L4BxyC2mt0t00THUzF4tQOFGVPiYU+6DnGQd63igpIxYONvfBVKqrqKmTpJAL5YcFzcY5V45csjzQqzonh6i8IJXORqw4zgk4P5xrWamo5c3Ee+5TUOkqqjv0dsd/8AcKKHs04ppC/R/dHbxYf266kZFRskErSbjvWkmkKySA07zdvcMMb4cP7IfZnxP+bD/Fi/96vfiot/kVz+jcqnLHpYqSCQSMqQw28mGxHqKnButF+KysJRFNcrcVWF5ElRnguEMEqrgNgkFWXO2pW3GfWopWFwBGYxWzTZWu64JDbW13Z/SjdSy6XighhLvFKucM+lmVCVOlh5dKgEjnua+1gNpOBCkLQAQo7mDgPEZohPLbCCC1gCqmQuEQe8QmS2Scscgfq33jkiadUG5JWrmuOJC9fZnclhcW4OGYCWM+TrgaviDoPyry/xVGYnQ1rc2mx7sx9RzV/R7tYOiO3H35LeOHXYlijkGwdVfHlkA4+VXwQRcKJdNZRKIlEUPzbJi2df5QpF8ndVf/sLH5VUrpeippH7gfHIeakibrPAWA+0W8130nlGFjHyGo/rY/dVz4Yg6LRzDtcS7xNh5AKGvfrTnhgrBxrhFq0FjbSXqW08EAYpJGxTVMRIxMg2U5x18q6jHv1nODbgn0UBaLAXUZBylxC3zPZyxyKo1GS1uFPujfLAlcjHbBrczRO6rx4hY1HDEKp3Ny0rtI7Fncl2Y9SSck/fVgAAWC0vdeVZWEoiURfRnspnZ+F22o5wGQfBXcKPkAB8q41ULSlWo+yFbqrqRKIlEX8Y43NEX4gmV1V1IKsAykdCCMgj5URelESiJRFXfaHOycNu2UkN4TDI9dj+o1NTgGVt1pJ2Svmeu2qiURKIv4RRFovH+brm3j4fJbuIreSBJGjjRFDSRtiZSdOcZGMZ71TjgY4uDsTf+ymLyLWX6dvD48yuxaC61JlmLZiuY8qBnookIGPzaZ09xmPUfwmT1WeUJDb8QiVjuJGgb1Jyn+bFUtPwifRsvAaw/wBuPpdSUbtSdvgt/wCUZPwLJ/JyuvyJ8RR8lkA+VcfRUvSUkbuFvDD6K1O3VkIU3XQUKURKIq9zacm2X+lLH1AilH+ZlPyrjaek1aJw3kDzv9FZpBeUL524xKJLqZmOFaZsnGcLrIzjvgdq9do+PoqSJg2Nb6LmzO1pHHiVZeK2lldStM/Fx4jYyZLR06KFHQ4GwHSt2mRgsGeawdUm914cZ5Ha2tTeLdRPGcKuFeNn1ED3Q31hvnywDWWVGu7UIQssL3VRqwo0oiURKIvof2Pn+CoP0pf9V649Z808vRWouyrnVZSJREoijeZbrwrS5k/Ihkb5hGIosgEmwUb7N7nxOF2LeUCJ80Gg/rWiEWwVkosJREoirHtNP8F3f9X/AOS1PTfNatJOyV82V2lUSiJREoitPDL6zls44L2WZPBkkaMQxhm0vpLAux041Z2x261A5rw8uYBjv4LcFtrFTvBeD8MuA0ri+NvEArXFzLGiKBsqLpGpj2CL0z2yKikfM3AWvuAWwDDiqVeTwpdF7YMIFlDRhuulSCM5Oe3epnxmSEsfmQQeYstQbOBG9fQnKkg8W5QeUUv94On7IRXhvh1xNIWnY4+gXWrB+ZfgrLXeVRKIlEVZ5pb8Pbj+jmPzBgH7zXA+I/8AKtH9Q9HK3RfMPd9l872lt406x61TxJNOtzhV1NuxPkOte8HUjHALkZuWlx8p/RQPoEUF5PjP0iaaMqp/o4NWPmxyPWqfT6/bJA3AepUupbJU7m7g3ElP0i/Vzk6RIzowyfsqFY6Rt0AA2q1FJEerGo3B2ZVZqZaJREoiURfQvsd/iqH9KX/VeuRWfNPL0VqLsq61VUih+ZONfQ0EzxloFP4ZlyWjU4w+gD3kH2sbgb4ODRF+eNzNPYySWcgLlPFhdGyGZffQZHVWKhSO4JFEVb5h5mju+BSXMewlRUK9SrM6o6n1BJH66jlNmE8FboY9eqjbxHkVyeyfjccPAxLK2EtzJqPpnWAB5nWAB3JFbNOCimb+ZYcPMBWrke6lms47iY+/cZuNOchEc5iUeQEen55PetlCvbhPMKXM0iQDxIovdecH3PE29xPyyBuxGwyo3JOCKZoiq/tP/iu7/QH+ZanpvmtWknZK+ba7SqJREoiURWfkbgtrO8j3dxHFHEARG7iPxSdWBr6hRjfAJ3HSoJ5HtADBcnyW7ADmpnmCCG5KiXitpHDHtFBbxPIkY/NAIy2OrHc79OlRxlzMmG52k4rd1jmVSeM28SOywTePHgYk8MxZONxoY5GD3q1GSe0LeahcvoPlFszOfyoIj9zSf+1fPtA4dM3c77rtVf6e5W2vQqmlESiKs80r/wAxb/1cw+82/wDtXA+I/wDKtP8AUPRyt0XzD3fZfP8AwK3R72COVdUbzpG4yRkM4U7jcda92XHotYbr+S5FutZSNhwKF7jiUTp+IhuZItyMNE3u/H3c7GsOkcGsIOZF+aAC55r8cPiVuFXZ0jXHcQMGwMhXDrjPUDI6UcT0reIKyOyVXamWiURKIlEX0H7G/wCKof05f9V65FZ808vRWouyrvVVSKKHHrV5Gt2ljEoypik9xiOhwj4LKfMZBoiyvikk/L13mHL8OnYssbE6UbqyZ30EdQ3cdc6donktNxkr9OyOduo42cMj9+HHMcRlS24uUa5toc/RbiXxwrDBQqSRsNumlT2OkEdKrSygxutkuzRUZZVRF4s4A3HcCL+hvtvwUVw/i7G0WxLaIZJ1lcjJOCqKdgNwoXON8k5+yKl1tmy5VHoRbWGLi0ADvGJ9BzJ2LR7vj1xxiccPsg0FmoAlYdRENjqI23GwQd+pO+ndrzIcMlWkp2Urevi/dsH3I27AcMTlpNpfWFhHFaRyImkaUhQ65G7k+GuXYk5JOO5JqZc5WKiKre1H+K7v9Af50qem+a1aSdkr5urtKolESiJRFZuWoIIraa9uIhPokW3hhb6jSMpcs/mFQZA77+mIJC4uDGm20ngt2gAaxXSnO6P7tzw+zeHuI4vCdR30ODsQPh8RWPw5HZcb991nX3hQ/OPCFtbl442LRFVliJ6mN11Ln1G4+VSwPL2gnNaPFsFu3KC4mYfkwRD72k/9a8DoHHpnb3fddmr/AE9yttegVNKIlEVe5tGDbN/SMh9AYpD+1APnXG0+zWoidxB+n1VmkNpV89XTeBfM2PxVwXwPJZNW3yFeuon9NRxuG1jfNq5so1ZHDcT6q4tzNZxtJeLwyf8A5nxYzI85VX1/jVUAEfd086dE82YXjC2zwWdcZ2X54yv8HS/RLS2WCURPM0F087x6TrTxEZQVxkg9cZNGfMGu43F7XFvBD2cAs8q4oUoiURKIvoL2NH+C4v05f9Rq5FZ808vRWouyrZd8Vgi/GzRJ+m6r+01VUgF8lUebeM8GuovDupYpR9koGkZT5q0YJU/Dr3rQyMGZCtMoql/Zjd4FY9x4lNUFrdTXFo32ZcpowQV2bYnvqCg9tqqvmYMnfX34hdqm0fUG3SQi++4afI+ocoi0iePBk06QCAQclc49Pq7fL4dK73NfcNz9f5XYp4pqch01tUAjA3Lb24dnDjbuGHHw63cplNIyoXUTg476Tg4+NSyvYHWd771RooJ3x68VhcAXJseOqbHmfDeJfgYkX8C88kFux1SGE6y3QY06lB22Gc4675NbNnYTi427lDPo2oDbtiaXb9YHwDrC3cL8VrfJ/HeCWSaYGMbt9eSSKQu36UmnHyBA9KstmjORXFl0fVtN3MPr6XVwtucLCQ4S8tyfLxUB+4nNSAg5Km5rmmzhZRntMuFfhN0yMrKVUZUgj8YgO4qxS/NaopOyV86V2lUSiJREoinuXOMxRxy211G0ltMVY+GQHjkX6rpnYnBwQeo+YMUjCSHNOIW7XAYFcnBoLZ7jTO03g+8VEa6pHwRpQDoCVzk9sVs8vDbtz8lhtr4ro5jvHur5i0Zi1MkKxEYKKNKIpB743PqTUVxDCXXvYE381ntPtyW9cqRfhrhx+TFF818R/wBkorxHw621KXHa4+gXWrD+ZbgrLXeVRKIlEUNzbHm2Zv5Nkkz5KrqX/wCzVVPSEXSUsjeB8sQpIXasgKwD2h2hjvpf6QLIPmMH/uU1f+GZ+l0bGP23b4G48iFDXs1ZjxxXXz+XK2Trn6IbWIRY+oGAIlHkJNXXv08q61PbrDbc3+irv2bl6ezS0cTvcsCtpHDKJ5GGEZChGjPRiWxsM9PhWKkjV1dtxZIxjfYqYnQfCrJUa/VESiJRFvvsghWThKo6hkZ5QysMggucgjuK5FZ808lai7Klbn2d8MfrZQj9BfD/AFoRVVSgkG4VY5k9nfBLaIyz5t07HxmJJ8lVixY+gBrUtClE0l8/G31WO8Z4fAxL2MVy0AOkSSqpBYnb3lQBfhkn1FQOwxyC6kFnWZg55yAA8z9sNt1xWtkjSBCVYAEnAxkjGQN9xv1qB8jgzWC6lPRxPqBE6xFiTYWuRbAZ4Y54LjhgJXIAIABO3TP7v2VK5+OJVGKA6l2gEAAnDK/09O7KU4RYRgrLcxTNak6WeABSD3GXUqxH5IOd85FbA772UUodb8st1t1sfA58r34LZ+VOROB3UYlt18cDrqlcMp8nQFdJ9CKnDQuU6aS9iforhZ8lcPiOUsrcEdzErH7yCa2UJN1G+0+FU4TcqiqqgJgKAAPwidhVil+aPexaSdkr52rsqolESiJRFYuFcwW6RLFccPgnVcjxFLRS4JJOZB9YjO3TsKhdG4m7XEeYW4cMiFZOYOKyWsKTcLWCKylAUTRR5lV/tRzO5Yhs9D386gjYHnVluXDYThyW7jYXbkqvylE1xxCEuSzGQzOxOSSuXyT3ywH31U07MINHSkbRqj/dh6Erekbrzt8fBfQHKMf4J3/lJXb5LiMfeIwfnXF0TF0dHGOF/E3+qt1DtaQqcroqFKIlEXldwCRHRvqupU/Agg/toiwn2lWRMVvMfrIWt5P0lJB+50cfOub8MP6CpnojsOsPT0LSpq8a7GS8lWuBc13dopSCXEZOSjKrrnzCsDg/DFeufCx+LguaHEZL88d5ou7sATzMyDcIAEQeXuqAD881lkTGdkIXE5qHqRapREoiURb/AOxb+LE/rJP81cis+b4K1F2Ve6qqRQV3wCyRnup40Zl1OZZz4mhdydJckRqB2XAoizK7t7rmC41Q5g4dGSiOwxqHRii/ac9PJRt1zqhcwvOOS6EU7aZhDcXnM7hu+9s8shjSl4KC9zPbg/RLaQQhmOS5c6V36E40sfLUPOq8zLscfeC6+jagCphYcyDfmCfSw4WO9Q9hw5xAt2QfBSVYXZeo90Mw8t1OxOfqn0qQtvnldVRPqHqGzw0EHhjceh7gVo1jFPwG6EjZl4bcYDsoyuD9VtO+lh109xkDO2mRoLDY5e8/eKpzvjqW67RZwzH/AF4cM28W5agOVbKRluYY1jkIDLNbnwiQcEElMB1IxswIO21TLnKw0RU/2tH+Crn/AKf+rHVik+aOfoo5eyV8612VVSiJRF/NQ86zYov7WEUjwzjUsCTRow8OdDHIjDKnIwGA7OvUGtHRtcQTmFsCQrP7M7bT9IucZ0J4aDzY74HqcKP7VeS+LJTIIaNubzflkPMnwXQ0c22tIdgW8cLtPBhjjznQirnzIAyfmd6vNaGgNGQUZN8V1VlEoiURKIs+554L4n0iH+XXxo/SRdIYegyEb11tXBrZPwNfDWjLJ3dkf/rl3K3E3pYXRbcx771g5BGxGCNiD2PevfAg4hcZelrbPI6xxqXdjgKOp/8Aj17VHNNHCwySGzRmStmtLjYZrU7Lkq0gtT9KCs+kl3LEaTjom46fef1V87n+I66prAKUkNuABYYi+bu/y811m0cbI+vn7yWTivpK46URKIt99in8WD+tk/aK5Nb83wVmHsq+1UUqhuP8BF2USZs2ynU8I28RgcqHbO6Dro7nGTgYJE5ld4rORbdfwhUQwqo2V3xHGcAe6qlgSegANEVd43yxHacEkto9xFGJC2N2dWV3Y+pIPw2Hao5ReMjgVcoJC2qjd/UPVQ3sm5fjuOCSRSjKXEj5+WlVYeoKZHqKywdVaVDiJbjZb0Vu5Ps2awW1u0DtDqtZAwyrqmyNv1DR6G+fmK3VZdHLPAWstcMb6rT60SMSXiJJ1IG+1H3Gd13G4IwRT1EVN9rx/gq4+MX+rHVmj+cOfoo5eyvneuwqqURfw0CLbuER+LbRM9lEEZARGCpIHb3WQDcb9e9fJK17oKt7WVDyQT1sRj3hxPDJd6Ma0YJYFAc0crWro7RR+BIkbSknUq4XG2nBU/FTtt1zXY0TpytZI1kr+ka5waMicdt8+RGPBV56aMglosRisxzX0NclbdyDwPw0toWG4/5qb9IEFAfUPpx/VGvAxyfj9KyVP6WdVvoP/wBHmuwW9DTtZtOJWmV3VVSiJREoiURRHMtkZItSDMkR8RQOrYBDr8WUkDtnSe1VK6lFTA6Lacu8ZfzwUkUmo8OWC+0DhQjnE0e8VwNYI6avtD55DfM+VWPhmvM9N0D+3Hgd9tnhke4b1HXQ6kmsMnYqd9mzJ4EnhKTdJIpYasaoyVAzk40gavgd+4zx/ioS/iGdKfyiDbg4A87nDvGGxTUOrqG3av5K/wANrvqfDORjONgD1CjsP1nvXi3y4arMB5954+mxdEN2lY7zxy6bSfKj8DIS0Z8vNPl29MeRr6loDSwr6frn8xuDuO53PbxXEqoOifhkVXK7yqpRFvnsTP8ABv8A1pP3Vya35vgrMPZV+qopUoiURcfGbbxbeaP8uN0/vKR++iyDY3Cr3snttHCbMd2Qyf32Zv8AyrAFllzi43KttZWqURKIqX7YT/BU/wClF/rR1Zo/nDn6KOXsr55rsKqlEVg5N4GLiUvJtbw+/Kx6EDcL88b+mfMVw9O6U/BQasfzH4NH15bONlbo6Z08gaBh7wWzW17HJ9R1bHYEZHy6ivlL43s7QK9A+F7O00hU/wBqXGvDgFup9+bdvSMHf+8cD4Bq9V8JaO6WoNS4dVmXFx+wx7yFzK+XVZqDb6Kl8jcH+kXILfiofwjk9Nvqj5kZ+CmvVfEWkfwlGQ09d/VH1PIeZCp0UPSSY5DFb7yrakRmZhhpiGAPURj8Wv3EsQehdhXN0ZSfhadrDnme8/bLkrE8nSPJU3V9QpREoiURKIlEWd858uq4ktzskuZIG/IkGSy/flgO6s4Gy1wKsv0dWNrox1Tg4d/3/wDYcVbjAmiMTs9nv3gsd4ZfS2NzqxiSMlXQ9x9pT6HqD8DXr6qmg0nSal7tcLg7jsP3HeFzGOdDJfaFsacZEsMUluQfGbQrN0Q4YnUPMaSNPc4FfKZaF9NM+KcWLcTbbla3A3vfcvSUupKC85AX45gW88eC5eLW1vLE9tKzMo3eViPckJ906jsHJOyDoDjAB3moqmopp21MIsdjd7dotu4nblitp6U1LLkWvkBnhtHAbznxxWR8d4NJaSmKUb9VYdGXsR+8dq+p6P0hDXQiaI942g7j9DtGK8xLE6J2q5R1XlEtG9knOkdoXt7htMMja1c9EfABDeSkAb9iN+u1OrgL+s3NSxPtgVuMUgYBlIKncEHII9DXKOCsr90RKIlEXPYWaQxJFGNKRqEUZzhVGAMnc7CiLooiURfxmAGScAdzRFi3td52juFFpbMHRWDSyDdSV+qqn7QB3JG2QMd66dJTlvXcq8r74BZfV5QqR4DwWW7lEcQ9WY9EXzP7h3qhpHSMNBCZZT3DaTuH1OxSwxOldqtWw8A4eIVMEOkRRNofUNTSMVVmYnIC51DsenYYr5XpCrfVSdPNfWdlbJouQAPfndelZBHTxNAvci/mRuxy5LmzDDHJcTANGmkxlwCyhchYwOzK+QD31Dfat4o56mVlPD2je9suLjwtnz3qerqjEzO2d7bSdvG42fdZLxS/ku7hpGBMkjAKo3x2VR8On3nvX1OkpoaCmETTZrRck+ZPvgvJPe6V9zmVr3JfLIREtuvSW5bzz0j+DY0/oq3QsK8ZHI7Stcap3y2YNHdl/wBjxsF1S0U8XRjM5+/JabXfVRKIlESiJREoiURcfFeHrPG0bEjO6sOqsN1YeoPyO4OQTUcsTZWFjxcHBZa4tNwsf595aaYNIq4uoRiVB9tfssvntkg9xlTuuBytE1rtF1H4KoP5bsWu3E/Q7dxxyKnqYhOzpWdoZhVDlLmL6M5WQa7aTHiJ1x5Oo8x+v4gV39NaIFdHrMNpG5H6Hh6Hhe9Sjq3QPuDgtJvI4vDjkUhomdBCsa5GCdTED7UjYZcnoD294n5w3pWSOjeCHAHWvnfIchgbbc9y9ZSzmW+qdhJJOeFh3AYG38Lz4vAt1FItyuUQkmRMfgW22Q4y+kD3z0ycYOCBPQ1UtDM19OcT+k5OHHdf9PjffXqKGOYNYMzlvPHhfYN2fHMeP8AltSC2Hib6kqbqw7b9j6fdmvpGjdKwV7epg4ZtOY+44+Nl5ioppIHarwomumq667Lik8IxFNLGPJJGUfcDitXMa7MLIJGS6v8AiW8/ndx/jP8A71r0TP2jwWdY70/4lvP53cf4z/706Jn7R4JrHep/lT2i3dvMnjTPNAWAdZDqIUndlY7gjrjODjHqIpaVjm4CxWzZCDiujnX2jXM1xIttM0VujFU8M4LgHGst136gDAxjvWsNKxrQXC5WXSEnBVg8zXn87uP8Z/8Aep+iZ+0eC01jvT/iW8/ndx/jP/vTomftHgmsd65rzi1xKNMs80i+TyMw+4nFbNY1uQCxclcdbLCneXeV5bn8ISIrdd2mfYYHXTn6x9eg8+1cbSmm4KHqdqQ5NGfPcPPcFapqSSdwDR74LRbaBLeN4LdVAUhTGy65JywGSdxhSufe6DB6BcV89qamarlE87sTtBs1gGwcb7MzxvdenpKOOFrbd+tewFt+832eGa67aNQHkMjrGq7y6tDKF6xzA5yy9n6479zVOu4tja27icG2uCTtb37Rl9JJ5hG3rAb7EYf6mncdoyvs2DM+b+Y/pLKkYK20W0a+fbW2e/lnp8Sa+kaE0OKGMvkxldmd3AcN+/uAXlqyqdO+5yVk5B5baPRcOmqaT3beM7dQfePltk57KCe+K42m9IPrpv8AD6U4frOzDZ3DbvNgrNLCIm9NJyHv3ZbNwbhogj051OTqd8Y1OcZOOw2AA7AAdqvwQMgjEbMgonuLjcrvqZapREoiURKIlESiJRFE8d4T4wDxkLMn1SejDujY+yfPscHfcGnW0UdXF0b+R3H3mFJFKY3XCxrnTlTVruLdCrqT48GPeVupIA775wNiCGGc7xaH0u+meKGuNiMGuOVtgJ3bjyK2qaYSDpYuYUFylzW9odJy8DH3kzuM9WQ9j6d/TrXW0zoOPSDdYdWQZHfwdw9O7BVaaqdCd4WoWssM0Ubxun0RF1kDuV3AcHoF+sQdycZ6b/Np4Z6aV0crSJDhyO0b75A5c8vRw1AkBczFzsL7r/XZwHl4wwmTXqXSkuX8N1DRNHsfex9STqxJ7n7WNs9J0TgWHFuFwbOB4bxs+ysTNjLdR3Wtgf3X55t2D6XVQ4nyOkp1WbMhYaxDMCNS7e8j77bjY5I1DOK9bQ/FL4hqVovbDXbv/qb9RyBXEq9EOjuWEHZnkd3vA2wKpvEuGzQNpmjaM9tQ2Pwbofka9dS1kFU3WgeHDhnzGY5rkPjcw2cLLkqytEoiURKIlEQmiKX4Pyzc3ODFEdP5b+4v3nr8s1zK3TFFR/NeL7hifAfWynjp5JOyFd+EclWtu0Zun8V3zpGCIgRjr59dtRwfKvHV3xNV1Qc2lGo0Zm/X/jlc8V1qbRVwXHG2Y/jMqZu55NbbJmBmKJglfCyo1hAd5I/dbbqHwMZ24DGs1cz1rXO3W3X3Ox5jFd6KOMMAGTgOBvuv+12I4EY5Lpmu4kUXEjsqxdJnwpkBPvKExkqdsbdhjzOIaeaaToIm3c79I2W2k7CNvmqc8ohaQ+wB2bt2P7v5us15x5ue8bQuUt1OQvdiOjP+4dB6mvomhNAx6Pbru60hzOwcG/U5nuXm6mqMpsMApHk3lTOm4uVOnI8KLGWkb7Pu+XkO/U4A3paa009zvwVFi84Fw2cAd+87O/KalpQB0suWwb1tPAOEGPMsuDMwxtuI12OhT8QCzfaIHYADTR9Ayki1W4k5nf8AwNi2mlMjrlTVX1ElESiJREoiURKIlESiJRFE8a4MJcSIdEyjAbsw66XHdc9D1Uk46kGnW0UVXHqP5HaPe0fwpIpXRm4WT82cl+KztEng3I954Tsr/nIem/Zhseh0nOKdDpeo0Y4U9bcs2PzsPqOGY4iyklpmTjXiwO0Kj8N4lcWMx0ExuDh0YbH0Ze/ofuNeoqqOk0lANezmnJwzHcfXzC57JJIXYYFX7g3MtvdRtECLeVyNUbn8G++XCHouvcHbO52PWvC6Q0FVUT+lA6Rg2gdYbtYZm2e0cQu9SaUY97TJmPHhjttmAfFWsK5fxZQEWNGwoOrrjUxOBsAuAB5n0rzl26uozEkjHL3xVu7dXo2YlxHDu28cVyIHZ9EhzrLNpcBo3i306RjIZdSZBxnfr1qe7WDXZhawuCQ4HbfHI45cFJIyIx5XGA4h22+yxxtyUM3KNrOXLQLEFLKZIZCoyv1j4ZGAM5Hfoa7EfxDX09gJNe9sHtucf6hiqNRo2nw1b3Nja2/LLDyCg5+RIDGJY7mVUOfrwl8ac51acaRsdzXXj+LJw/UkhaTwdbPde6rO0K/XLA7HDdt3Yi/JcjchdMXab5xmKQE4xnbr3H31aHxazbA7/k0/ZR/4NPsI981+zyCFxruxjGo6YHbC77tv7o2PXyNan4tB7EB3YvaMeGGKyzQ0rto3bM+GOPJS3/28t49GuSWVnOlVXSgY4J674AUEk57fKuc74uqpL9GxrbYkm7renotodFNcTrONhifTvzUlDwy3tsBLeOORWUM7gzkK4YIyHOTl1042IPbpnlTaSrau/SSktN8B1BcWuDbhjtXSp9GwDrNF8DbYbi1wb3tgb/VWWMloWyWOVYZddBPX7OBgVxSLSYW2ZG/mhAbIMtmRv5qGsrCRoUGlBGyiRBnV4Tac75AyjgkFR01Ebg7XJJoxITc3yOy+PqNh228bss0bZCbm4uDsuL8NozBOdthUVxbmu1tCwiJuJtRYANlYzpCYMncYGMbnzxtXaoPh+srbOl/LZxGJxvg36mw71xqrSgtqjE2thlnfHnuWfcW4tPeSgyEuxOERRsM9lX9/WvdUdDS6OhIjAaNpOZ7z7A2BcOSR8zsceCuXKvJXhsj3K+JM28duuD0xu3bbbqdI7k7V5mv05NXPNLo/La/LDhuHHM7AuhDSNiHSTch7/stc4JwXwz4spDTEY2+rGD1VM/rY7t6DAE1Bo+KjZqtxJzO/+OC1lmdIblTNX1ElESiJREoiURKIlESiJREoiURcfE+GRzqA43G6sDhlPmrdvUdCNiCNqjlhZK0seLhZa4tNwqHzXymrri5TWo+rcRjDJ+moyQPXdNiTp2riMpq3RjzJRO1mbWHHy294s7vVovinFpRY71mXG+Sp4Rrj/DwncMm5x6r3+K5Hwrv6P+JKWp6kh6N+52XI/Q2KpzUMjMRiPexePBOcLq291X1oNvDk94D0B+svwzj0qev0BRVnWc3Vd+5uB57Dzx4qOKqkjyOHFW3gfPdmCDJC0LY05GZEA2yFA3QbDYL2FeWrvhWtA/KeHjcbNdz2HmV0/wDF+kGrJf795zPNWC2ureeJYobmMqSTJhgHbJZj7p6amO+R0yO9cOakq6eQyTQuB2YG27MbhlY8Vfjro3SGQWJ2Y5bO/AZcV0y2En0e6jB1l9egnSCdaDOcYAOot5VUE0fTRuOFrXzwseZysrLZozNG/K1r57DzOVl++Jwv40TL4ukRyKTHpzktEVB1bY90/dWsLm9G4Ote4ON+O7vWsDm9E5ptckHG+43y7153MDlgwjnyUC6kkVWyC20ilgh65BAPVunfZj2gWLm55EEjkbX9Ni2Y5ttUubnkQSORtfvGGxdNzA3hxF3RZY8NqP1dWkq+2R7pDMPmPKtIzd7gxpLThYZ2vcc1D0zGOd+03HG17jngFB3/AB20UuZ7qMsQqhYcvp0NqGMajq1b5OBsNuuetT6I0hJYRQuAxxd1b3FttsLKF2kYYgAw5X43uLbNlsPqoviftOQZEELMfypDpH90ZJ/VXXpfgyQ41EgHBuJ8TYeRXMfpEfoHiqVxnmi5udpZSE/IT3F+YG7f2ia9ZQ6GoqPGJnW/ccXeOzlZUZaiSTtFdXA+Tbi4wxXwYupeQY2/NXqficD1qtpH4io6S7Qdd+5v1OQ8zwUkFFJJjaw4/ZaXylymqD/lU67NdSjOR38Mbah8ML6kjFeckjrtKuDqo6kexow8vq7HcFeaYqcWjxO/39FfuFcKjgB05Lt9aRt2byyfIb4UYAycAV2YII4GakYsFWc8uNyu+plqlESiJREoiURKIlESiJREoiURKIlESiKGvuXY2JaMmFzuSmNLH86M+6fUjDetUavR1PVD8xuO8YH333Uscz4+yVUOYOTFkyZ7YSf00GQ3xKfW+Q11z46fSdB/lJdZv7XfY4eBCmc+Cb5jbHeFR7v2fBiRbXCsR1jlGlh+lgZB+Kir0fxU6I6tZCWneMvA/QlQu0eHYxOB7/f0UDfcn3kedUDMB3TEn6h736q7MHxBo6Xsygf6rt9cPNVX0czc2+GKj9dxDtmeL0y8f+1XtWlqMbMd/wAXfdRddm8eIX7XmC5HS6m/xW/3rQ6KoziYWf8AAfZOnk/cfFfiTjU7dbiU/wDVb/et2aOpm9mJo/2j7LBmef1HxK8RDJKdleQ+gZz++pTJFCMSGjvAWA1zt581KWXKV5JjTbuo83xH+psH9Vc2fT2j4e1KD/p63pceanZSTOyb44KdtfZ9pI+k3CJnoie8x9ATjJ9AprjS/FYkOrRwued5y8Bf1Cst0dbGRwCu/L3JSJgwW2D/AC1zkH5IRqB9NKfGqMkela//ADMmo39rfsD6k9ymaaeHsNud59+iuNny2gIaZjMw3wwwgP5sfT1BYsR2NXqTRlPS4sbjvOJ/jlZRyTvkzKm6vqFKIlESiJREoiURKIlESiJREoiURKIlESiJREoiURc17YRSjEsaOB01KGx8M9KwQCLFFGycsRfYaWP9GQsPkr6lHyFUJdFUkmLoxyw9LKZtRI3Irll5alxhLkf9WIP/AJGQVRd8O0pN2lw5j7KUVkm2y525XmPV7dvjCw/8zWn+A27Mzh77ws/i97Qi8rzDo1uvwhY/+YrP+A3zmcffen4vc0Loi5bl6PcL/wBOHR/mdx+qtm/DtKMXFx5j7LBrJNll0x8rxfbeaT9J9H6owgPzq7FomjjxEY54+t1E6okO1SVlw6KHPhRomeulQCfiep+ddBrQ0WaLBQk3zXVWUSiJREoiURKIlESiJREoiURKIlESiJREoiURKIlESiJREoiURKIlESiJREoiURKIlESiJREoiURKIuSeWYNhI0ZdtzIVPr7ug/t39KlaIyOs4g91/r9FjFeP0m4zjwEx5+N8e2j4VtqQ27Z/4/ylyvSCeYsA0SquNz4mog4GwXRuOu+R8K1c2IDBxJ7v5TFdtRLKURKIlESiJREoiURKIlESiJREoiURKIlESiJREoiURKIlESiJREoiURKIlESiJRF//9k=" id="444" name="Google Shape;444;p57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5" name="Google Shape;445;p57"/>
          <p:cNvSpPr txBox="1"/>
          <p:nvPr/>
        </p:nvSpPr>
        <p:spPr>
          <a:xfrm>
            <a:off x="0" y="648000"/>
            <a:ext cx="9086100" cy="58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36550" lvl="0" marL="3429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Табличное пространство это своего рода точка соединения между логической и физической структурой:</a:t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85420" lvl="0" marL="342900" marR="0" rtl="0" algn="l">
              <a:lnSpc>
                <a:spcPct val="8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ts val="248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i="0" lang="en-US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ТС для хранения данных пользователей</a:t>
            </a:r>
            <a:endParaRPr b="1" i="0" sz="25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6350" lvl="1" marL="400050" marR="0" rtl="0" algn="l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Clr>
                <a:srgbClr val="008080"/>
              </a:buClr>
              <a:buFont typeface="Arial"/>
              <a:buNone/>
            </a:pPr>
            <a:r>
              <a:rPr b="0" i="0" lang="en-US" sz="1800" u="none" cap="none" strike="noStrike">
                <a:solidFill>
                  <a:srgbClr val="008080"/>
                </a:solidFill>
                <a:latin typeface="Courier New"/>
                <a:ea typeface="Courier New"/>
                <a:cs typeface="Courier New"/>
                <a:sym typeface="Courier New"/>
              </a:rPr>
              <a:t>CREATE</a:t>
            </a:r>
            <a:r>
              <a:rPr b="0" i="0" lang="en-US" sz="1800" u="none" cap="none" strike="noStrike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n-US" sz="1800" u="none" cap="none" strike="noStrike">
                <a:solidFill>
                  <a:srgbClr val="008080"/>
                </a:solidFill>
                <a:latin typeface="Courier New"/>
                <a:ea typeface="Courier New"/>
                <a:cs typeface="Courier New"/>
                <a:sym typeface="Courier New"/>
              </a:rPr>
              <a:t>TABLESPACE</a:t>
            </a:r>
            <a:r>
              <a:rPr b="0" i="0" lang="en-US" sz="1800" u="none" cap="none" strike="noStrike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 userdata01 </a:t>
            </a:r>
            <a:endParaRPr/>
          </a:p>
          <a:p>
            <a:pPr indent="-6350" lvl="1" marL="400050" marR="0" rtl="0" algn="l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Clr>
                <a:srgbClr val="000080"/>
              </a:buClr>
              <a:buFont typeface="Arial"/>
              <a:buNone/>
            </a:pPr>
            <a:r>
              <a:rPr b="0" i="0" lang="en-US" sz="1800" u="none" cap="none" strike="noStrike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0" i="0" lang="en-US" sz="1800" u="none" cap="none" strike="noStrike">
                <a:solidFill>
                  <a:srgbClr val="008080"/>
                </a:solidFill>
                <a:latin typeface="Courier New"/>
                <a:ea typeface="Courier New"/>
                <a:cs typeface="Courier New"/>
                <a:sym typeface="Courier New"/>
              </a:rPr>
              <a:t>DATAFILE</a:t>
            </a:r>
            <a:r>
              <a:rPr b="0" i="0" lang="en-US" sz="1800" u="none" cap="none" strike="noStrike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n-US" sz="1800" u="none" cap="none" strike="noStrike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'/RU45DVH1/data/data/homer_test01.dbf'</a:t>
            </a:r>
            <a:r>
              <a:rPr b="0" i="0" lang="en-US" sz="1800" u="none" cap="none" strike="noStrike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/>
          </a:p>
          <a:p>
            <a:pPr indent="-6350" lvl="1" marL="400050" marR="0" rtl="0" algn="l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Clr>
                <a:srgbClr val="000080"/>
              </a:buClr>
              <a:buFont typeface="Arial"/>
              <a:buNone/>
            </a:pPr>
            <a:r>
              <a:rPr b="0" i="0" lang="en-US" sz="1800" u="none" cap="none" strike="noStrike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0" i="0" lang="en-US" sz="1800" u="none" cap="none" strike="noStrike">
                <a:solidFill>
                  <a:srgbClr val="008080"/>
                </a:solidFill>
                <a:latin typeface="Courier New"/>
                <a:ea typeface="Courier New"/>
                <a:cs typeface="Courier New"/>
                <a:sym typeface="Courier New"/>
              </a:rPr>
              <a:t>SIZE</a:t>
            </a:r>
            <a:r>
              <a:rPr b="0" i="0" lang="en-US" sz="1800" u="none" cap="none" strike="noStrike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n-US" sz="1800" u="none" cap="none" strike="noStrike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10</a:t>
            </a:r>
            <a:r>
              <a:rPr b="0" i="0" lang="en-US" sz="1800" u="none" cap="none" strike="noStrike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M </a:t>
            </a:r>
            <a:endParaRPr/>
          </a:p>
          <a:p>
            <a:pPr indent="-6350" lvl="1" marL="400050" marR="0" rtl="0" algn="l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Clr>
                <a:srgbClr val="000080"/>
              </a:buClr>
              <a:buFont typeface="Arial"/>
              <a:buNone/>
            </a:pPr>
            <a:r>
              <a:rPr b="0" i="0" lang="en-US" sz="1800" u="none" cap="none" strike="noStrike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0" i="0" lang="en-US" sz="1800" u="none" cap="none" strike="noStrike">
                <a:solidFill>
                  <a:srgbClr val="008080"/>
                </a:solidFill>
                <a:latin typeface="Courier New"/>
                <a:ea typeface="Courier New"/>
                <a:cs typeface="Courier New"/>
                <a:sym typeface="Courier New"/>
              </a:rPr>
              <a:t>AUTOEXTEND</a:t>
            </a:r>
            <a:r>
              <a:rPr b="0" i="0" lang="en-US" sz="1800" u="none" cap="none" strike="noStrike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n-US" sz="1800" u="none" cap="none" strike="noStrike">
                <a:solidFill>
                  <a:srgbClr val="008080"/>
                </a:solidFill>
                <a:latin typeface="Courier New"/>
                <a:ea typeface="Courier New"/>
                <a:cs typeface="Courier New"/>
                <a:sym typeface="Courier New"/>
              </a:rPr>
              <a:t>ON</a:t>
            </a:r>
            <a:r>
              <a:rPr b="0" i="0" lang="en-US" sz="1800" u="none" cap="none" strike="noStrike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/>
          </a:p>
          <a:p>
            <a:pPr indent="-6350" lvl="1" marL="400050" marR="0" rtl="0" algn="l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Clr>
                <a:srgbClr val="000080"/>
              </a:buClr>
              <a:buFont typeface="Arial"/>
              <a:buNone/>
            </a:pPr>
            <a:r>
              <a:rPr b="0" i="0" lang="en-US" sz="1800" u="none" cap="none" strike="noStrike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0" i="0" lang="en-US" sz="1800" u="none" cap="none" strike="noStrike">
                <a:solidFill>
                  <a:srgbClr val="008080"/>
                </a:solidFill>
                <a:latin typeface="Courier New"/>
                <a:ea typeface="Courier New"/>
                <a:cs typeface="Courier New"/>
                <a:sym typeface="Courier New"/>
              </a:rPr>
              <a:t>NEXT</a:t>
            </a:r>
            <a:r>
              <a:rPr b="0" i="0" lang="en-US" sz="1800" u="none" cap="none" strike="noStrike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n-US" sz="1800" u="none" cap="none" strike="noStrike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10</a:t>
            </a:r>
            <a:r>
              <a:rPr b="0" i="0" lang="en-US" sz="1800" u="none" cap="none" strike="noStrike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M </a:t>
            </a:r>
            <a:endParaRPr/>
          </a:p>
          <a:p>
            <a:pPr indent="-6350" lvl="1" marL="400050" marR="0" rtl="0" algn="l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Clr>
                <a:srgbClr val="000080"/>
              </a:buClr>
              <a:buFont typeface="Arial"/>
              <a:buNone/>
            </a:pPr>
            <a:r>
              <a:rPr b="0" i="0" lang="en-US" sz="1800" u="none" cap="none" strike="noStrike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0" i="0" lang="en-US" sz="1800" u="none" cap="none" strike="noStrike">
                <a:solidFill>
                  <a:srgbClr val="008080"/>
                </a:solidFill>
                <a:latin typeface="Courier New"/>
                <a:ea typeface="Courier New"/>
                <a:cs typeface="Courier New"/>
                <a:sym typeface="Courier New"/>
              </a:rPr>
              <a:t>MAXSIZE</a:t>
            </a:r>
            <a:r>
              <a:rPr b="0" i="0" lang="en-US" sz="1800" u="none" cap="none" strike="noStrike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n-US" sz="1800" u="none" cap="none" strike="noStrike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30</a:t>
            </a:r>
            <a:r>
              <a:rPr b="0" i="0" lang="en-US" sz="1800" u="none" cap="none" strike="noStrike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M </a:t>
            </a:r>
            <a:endParaRPr/>
          </a:p>
          <a:p>
            <a:pPr indent="-6350" lvl="1" marL="400050" marR="0" rtl="0" algn="l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Clr>
                <a:srgbClr val="000080"/>
              </a:buClr>
              <a:buFont typeface="Arial"/>
              <a:buNone/>
            </a:pPr>
            <a:r>
              <a:rPr b="0" i="0" lang="en-US" sz="1800" u="none" cap="none" strike="noStrike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0" i="0" lang="en-US" sz="1800" u="none" cap="none" strike="noStrike">
                <a:solidFill>
                  <a:srgbClr val="008080"/>
                </a:solidFill>
                <a:latin typeface="Courier New"/>
                <a:ea typeface="Courier New"/>
                <a:cs typeface="Courier New"/>
                <a:sym typeface="Courier New"/>
              </a:rPr>
              <a:t>EXTENT</a:t>
            </a:r>
            <a:r>
              <a:rPr b="0" i="0" lang="en-US" sz="1800" u="none" cap="none" strike="noStrike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n-US" sz="1800" u="none" cap="none" strike="noStrike">
                <a:solidFill>
                  <a:srgbClr val="008080"/>
                </a:solidFill>
                <a:latin typeface="Courier New"/>
                <a:ea typeface="Courier New"/>
                <a:cs typeface="Courier New"/>
                <a:sym typeface="Courier New"/>
              </a:rPr>
              <a:t>MANAGEMENT</a:t>
            </a:r>
            <a:r>
              <a:rPr b="0" i="0" lang="en-US" sz="1800" u="none" cap="none" strike="noStrike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n-US" sz="1800" u="none" cap="none" strike="noStrike">
                <a:solidFill>
                  <a:srgbClr val="008080"/>
                </a:solidFill>
                <a:latin typeface="Courier New"/>
                <a:ea typeface="Courier New"/>
                <a:cs typeface="Courier New"/>
                <a:sym typeface="Courier New"/>
              </a:rPr>
              <a:t>LOCAL</a:t>
            </a:r>
            <a:r>
              <a:rPr b="0" i="0" lang="en-US" sz="1800" u="none" cap="none" strike="noStrike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i="0" sz="25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i="0" lang="en-US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Временное ТС</a:t>
            </a:r>
            <a:endParaRPr b="1" i="0" sz="25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Clr>
                <a:srgbClr val="008080"/>
              </a:buClr>
              <a:buFont typeface="Arial"/>
              <a:buNone/>
            </a:pPr>
            <a:r>
              <a:rPr b="0" i="0" lang="en-US" sz="1650" u="none" cap="none" strike="noStrike">
                <a:solidFill>
                  <a:srgbClr val="008080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0" i="0" lang="en-US" sz="1800" u="none" cap="none" strike="noStrike">
                <a:solidFill>
                  <a:srgbClr val="008080"/>
                </a:solidFill>
                <a:latin typeface="Courier New"/>
                <a:ea typeface="Courier New"/>
                <a:cs typeface="Courier New"/>
                <a:sym typeface="Courier New"/>
              </a:rPr>
              <a:t>CREATE</a:t>
            </a:r>
            <a:r>
              <a:rPr b="0" i="0" lang="en-US" sz="1800" u="none" cap="none" strike="noStrike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n-US" sz="1800" u="none" cap="none" strike="noStrike">
                <a:solidFill>
                  <a:srgbClr val="008080"/>
                </a:solidFill>
                <a:latin typeface="Courier New"/>
                <a:ea typeface="Courier New"/>
                <a:cs typeface="Courier New"/>
                <a:sym typeface="Courier New"/>
              </a:rPr>
              <a:t>TEMPORARY</a:t>
            </a:r>
            <a:r>
              <a:rPr b="0" i="0" lang="en-US" sz="1800" u="none" cap="none" strike="noStrike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n-US" sz="1800" u="none" cap="none" strike="noStrike">
                <a:solidFill>
                  <a:srgbClr val="008080"/>
                </a:solidFill>
                <a:latin typeface="Courier New"/>
                <a:ea typeface="Courier New"/>
                <a:cs typeface="Courier New"/>
                <a:sym typeface="Courier New"/>
              </a:rPr>
              <a:t>TABLESPACE</a:t>
            </a:r>
            <a:r>
              <a:rPr b="0" i="0" lang="en-US" sz="1800" u="none" cap="none" strike="noStrike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 temp01 </a:t>
            </a:r>
            <a:r>
              <a:rPr b="0" i="0" lang="en-US" sz="1800" u="none" cap="none" strike="noStrike">
                <a:solidFill>
                  <a:srgbClr val="008080"/>
                </a:solidFill>
                <a:latin typeface="Courier New"/>
                <a:ea typeface="Courier New"/>
                <a:cs typeface="Courier New"/>
                <a:sym typeface="Courier New"/>
              </a:rPr>
              <a:t>TEMPFILE</a:t>
            </a:r>
            <a:r>
              <a:rPr b="0" i="0" lang="en-US" sz="1800" u="none" cap="none" strike="noStrike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n-US" sz="1800" u="none" cap="none" strike="noStrike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'...‘</a:t>
            </a:r>
            <a:endParaRPr/>
          </a:p>
          <a:p>
            <a:pPr indent="0" lvl="0" marL="0" marR="0" rtl="0" algn="l">
              <a:lnSpc>
                <a:spcPct val="80000"/>
              </a:lnSpc>
              <a:spcBef>
                <a:spcPts val="325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i="0" sz="165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i="0" lang="en-US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ТС для хранения информации отмены</a:t>
            </a:r>
            <a:endParaRPr b="1" i="0" sz="25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Clr>
                <a:srgbClr val="008080"/>
              </a:buClr>
              <a:buFont typeface="Arial"/>
              <a:buNone/>
            </a:pPr>
            <a:r>
              <a:rPr b="0" i="0" lang="en-US" sz="1800" u="none" cap="none" strike="noStrike">
                <a:solidFill>
                  <a:srgbClr val="008080"/>
                </a:solidFill>
                <a:latin typeface="Courier New"/>
                <a:ea typeface="Courier New"/>
                <a:cs typeface="Courier New"/>
                <a:sym typeface="Courier New"/>
              </a:rPr>
              <a:t>   CREATE</a:t>
            </a:r>
            <a:r>
              <a:rPr b="0" i="0" lang="en-US" sz="1800" u="none" cap="none" strike="noStrike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n-US" sz="1800" u="none" cap="none" strike="noStrike">
                <a:solidFill>
                  <a:srgbClr val="008080"/>
                </a:solidFill>
                <a:latin typeface="Courier New"/>
                <a:ea typeface="Courier New"/>
                <a:cs typeface="Courier New"/>
                <a:sym typeface="Courier New"/>
              </a:rPr>
              <a:t>UNDO</a:t>
            </a:r>
            <a:r>
              <a:rPr b="0" i="0" lang="en-US" sz="1800" u="none" cap="none" strike="noStrike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n-US" sz="1800" u="none" cap="none" strike="noStrike">
                <a:solidFill>
                  <a:srgbClr val="008080"/>
                </a:solidFill>
                <a:latin typeface="Courier New"/>
                <a:ea typeface="Courier New"/>
                <a:cs typeface="Courier New"/>
                <a:sym typeface="Courier New"/>
              </a:rPr>
              <a:t>TABLESPACE</a:t>
            </a:r>
            <a:r>
              <a:rPr b="0" i="0" lang="en-US" sz="1800" u="none" cap="none" strike="noStrike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 undo01 </a:t>
            </a:r>
            <a:r>
              <a:rPr b="0" i="0" lang="en-US" sz="1800" u="none" cap="none" strike="noStrike">
                <a:solidFill>
                  <a:srgbClr val="008080"/>
                </a:solidFill>
                <a:latin typeface="Courier New"/>
                <a:ea typeface="Courier New"/>
                <a:cs typeface="Courier New"/>
                <a:sym typeface="Courier New"/>
              </a:rPr>
              <a:t>DATAFILE</a:t>
            </a:r>
            <a:r>
              <a:rPr b="0" i="0" lang="en-US" sz="1800" u="none" cap="none" strike="noStrike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n-US" sz="1800" u="none" cap="none" strike="noStrike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'...'</a:t>
            </a:r>
            <a:endParaRPr b="1" i="0" sz="18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185420" lvl="0" marL="342900" marR="0" rtl="0" algn="l">
              <a:lnSpc>
                <a:spcPct val="8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ts val="2480"/>
              <a:buFont typeface="Arial"/>
              <a:buNone/>
            </a:pPr>
            <a:r>
              <a:t/>
            </a:r>
            <a:endParaRPr b="1" i="0" sz="25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6" name="Google Shape;446;p57"/>
          <p:cNvSpPr txBox="1"/>
          <p:nvPr/>
        </p:nvSpPr>
        <p:spPr>
          <a:xfrm>
            <a:off x="0" y="6534364"/>
            <a:ext cx="9144000" cy="32363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b="1" i="0" lang="en-US" sz="1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Группа разработки Oracle				                 2014	    	 	                                    Зацепин Сергей</a:t>
            </a:r>
            <a:endParaRPr b="1" i="0" sz="15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7" name="Google Shape;447;p57"/>
          <p:cNvSpPr txBox="1"/>
          <p:nvPr/>
        </p:nvSpPr>
        <p:spPr>
          <a:xfrm>
            <a:off x="0" y="72000"/>
            <a:ext cx="9144000" cy="576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Логическая и физическая структура данных</a:t>
            </a:r>
            <a:endParaRPr b="0" i="0" sz="3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data:image/jpeg;base64,/9j/4AAQSkZJRgABAQAAAQABAAD/2wCEAAkGBxQTEhQUExQWFhQWGRwVGRgYGB0XHxwaHhwWHRgeHRkgHighGx0lHRkcITEhJSorLi4uGh8zODMtNygtLisBCgoKDg0OGxAQGywmICY0LCw0MC0sLCwsMCwsLSwsLDQsLCwsLCw0LDQsLCwsLCwsLCwsLCwsLCwsLCwsLCwsLP/AABEIAOEA4QMBEQACEQEDEQH/xAAcAAEAAwEBAQEBAAAAAAAAAAAABQYHBAMIAgH/xABKEAACAQMCBAMEBAgMBgEFAAABAgMABBESIQUGMUETUWEHInGBFDJCkSMzUmJyobHBJTVTVGNzgpKTsrPRFiSDosLS4RUXQ8Px/8QAGwEBAAIDAQEAAAAAAAAAAAAAAAMEAQIFBgf/xAA/EQABAwICBggEBQIGAgMAAAABAAIDBBEhMQUSQVFhgRMiMnGRobHwBjPB0RQjQlLhYvEVNHKCktIWskOiwv/aAAwDAQACEQMRAD8A3GiJREoiURKIlESiJREoiURKIlESiJREoiURKIlESiJREoiURKIlESiJREoiURKIlESiJREoiURKIlESiJREoi8551QFnZVUdSxAH3miKLk5mtx9V2k/q0aQf31GkfM1UlrqaLtyAc8fAYqRsT3ZBczczk/VtpvixiUH7nJ+8VRk09RNycT3A/WylFJKdi8m5jn7W8fznI/ZEah/8jpdjXeA/wCy2/BSbx75IvMc/wDN4/lOT/8ApFP/ACOl2td4D/sn4KTePfJeo5nI+tbS/FGjYD73U/cKlZp+idmSO8fa61NJKNi6I+Z7c/WZo/PxI2QD+2Ro/XV6LSFLJ2ZB429VE6GRuYKlLa5SRdUbq6+akMPvFXFGvWiJREoiURKIlESiJREoiURKIlESiJREoiURKIlESiKL4hx6KJigzJIPsRjUR+kchU/tEZ7ZqrU1kNMLyutw2+C3ZG556oVW49zeYx+GnS2HZE/CSH5lTt8E2/KrlN0jWVp1aGIkfuOX/UeJ7lYMMUWMruSofEef4Q2YYGlcdJJ2LH5ZLNj0yKuM+GquoxrJ+TcfsPIqI10bPlM5lQd7z1eydJBGPKNAP1tk/rrqQfDGjos2Fx/qJ9BYeSrvr53bbdyipOKXMmczTvgEnDucAdSQDgAV1I9H0kXYiYP9oUDppHZuPiVxNMx6sx+JJq0GNGQHgo7nevW4jlico4kjcYyrakYZwRscHfI++sarHDIHwWbkLtae9gAZjdRKehbxEB+GdjVZ9FRzYOjYeTStxLK3JxHMrus+eL2P/wDKHHlIoP6xg/rrmz/DWjZf/j1T/SSPI3Hkp2V07dt+8Kbsef4y2Z7co3TxIGKt94KsB8GNcp/wxU0+NFORwdl5XHi1WBXsf81ngr3wDnHxPxNwk/8ARy+5IPgwAOPUq2fOqcldX0OFbDh+4ZeI6vLBStihl+U7Hd7xVrsOYIpGCNmKQ7BZMDUfzWBKufQHPmBXTpa6CpH5TrndkfD65KCSJ7O0FLVbUaURKIlESiJREoiURKIlESiJREoiURKIuXiF/HCuuRsDOB3LHsFUbsfQVo97WNLnGwG0rIBJsFSuZea9K6ppDbxH6san8LJ8WX6vwTp3bfFcQ19VXSGGgb3uOQ+3PHcFa6KOIa0x5LMeMc9SuNFsot4vzcaz8T0X5b+tdih+GKeI9JUnpH8ez4Znn4KrLXvd1Y+qPNQ/C+BXF1JEFU5nYqkkmVV2ALH8IQdRwD0zXoy9kbbDIbBs5KlqlxupWThnDrYkXFxJdSqSDFbL4aAjYhpn3O/5IBrQPlf2RYcfss2aM14tYxPwkTogEsV0Y3bu0bplMnvgkCs6xE2qciEsNW66fZkNV1LH/K2s8fxyoP7q1qcGA8Qsx5qoKcgfCrO1RrXOYSLe74rxDSGlg+jwwahkLJJHGC+D1KgjHzrnR9ZjI9huT3Aqc4ElQPLfEeKviZ0uLy0clZYziVXXcOAhPukdsAbjyqWRsI6osDsWrS845hcfL1lbxxcQup7fxIoSIY4ZSVOt5OjMN1dVABPUZNbyOcXNY04nHBYaBiSuK5/+mSozRm5tZApKxti4jYgHCh9nGTtltq2HTA2Nj5FY6pUde8EnhhguXTTHNvGwIztnG3UEgZB8q3D2uJZuzWLEWKl+Dc7zRjw5wLiE7FX+tj0bv8Gz8RXnq/4Zppz0kH5b94yv3bO8W5q5DXSMwd1hxWm8r82B1zbyeKg+tBIcSJ+ixOfk2VOwDKBXDNXWaOeI65t27Hj3j5O33VsRxTDWiOO73/ZXjhvEo51LRtnBwynZlPkyncHv6jBGQc124pWStD2G4O0Kq5pabFdlSLCURKIlESiJREoiURKIlESiJRFGcZ4wsACga5W+pGDjP5zHfSg7t8gCcCq1XVxU0evIfue5bxxuebNWWc3c5CBzhhNd4wWxhIgeqqudv0c5OBqJwK5tJo2p0w4TVF2Q7AMz7/cR3BTSzsphqsxdv3e9yzjXLdTrrfVLKwTU7YGScDJ6Ku/yr2sMEVNFqRNs0bB7xPFctznPddxuVYbNrTh8gW6tpLi6R8SpIQIo1DdUUZ8UlMMNW246Vg68o6psPP8AhZFmnFevPl9cw8QSQzNLGpS5tTnCeGTqQKowoxjSSBkgb9axA1jo7WtsKPJDlJc439pazrNDZRytdoLpZZ2LoDISSFhGATnc5PU1pC1726rnWthYfdbPIByTgPDrq5t+IrPF4P0pUmiZ1ECGSJgdgcaQQRv8etJHsY5pab2w34FGgkG+1ePKdhBw+6juLi/tfc1AxwlpyQysvVVwOue/SsyudKwta088FhoDTclQTcL4ainF/LIQPdC2jIM42BLN0+VS68pPZHitbN3+SnOI81W1xc38chcWd54REgQlopIlQK+jqVypBHXAFRNhe1rSO0L8wVnWBJ3FfzlK2srS7hlk4ikihtliV1GcHDSs2Aqjrjck4pKZHsIDPH6LLdUHNSiyX0XD4JLBWczSzXVw0arL9c+4jR7k+5jIxsVrT8syESbAAFtjq3aq5ak8TuYrZ7aCCTXqmlijMLeEoJk1rnAOO+2+KmP5LS4EkbBnitB1jaykubONC94fNIoxFBfKsK/kweAUTA7ZI1Y/ONaRR9HIBtIx77rLnXbdRvGOWiotLOCBpL4xme405JXXgpGd9K6R1J7kb71uyW+s9x6uQWpbkBmoziPAr2wZJJIpITn3ZAQRny1KSAfQ9aO6GpYY3WcDmCg1mG4wVz5T508Z1WRhDdD3UlH1X/NZehyfsnY9QVOMeNrdE1Gi3GooutHtacSPuOOY23C6cVSycakuDthWrcF4yJso40TKMlc5DDpqQ/aXPXuCQD1BN6irYquPXj5jaPewqOWJ0ZsVLVbUaURKIlESiJREoiURKIlEUZxziwgUBRqlfIRM4zjGWbyRcjJ9QBuQKrVdXHTRmR/9zuW8cZkdYLH+debTEXhhfVcN+Om7g/kr5Y6YGy/Ek1S0VoqTSEgra0dX9LdhHHh/7ZnDOSoqBCOiiz2n37Co1nw53Rpykht43UTOmCVDHfr3x3O2SM9a9oXAHVGexcu21XLmPkyxBj+jXnhiZBJF9J/FSDbOmcD3SCcFWGd6rxzyY6zct2Y5KQsbsK6uM8tXV1agzQkXtqnuyDDrdW46YdcgyJ5Hcj47aslYx3VPVPkfsslpIxzVabikU/DRDM+J7VwbckE64nPvx5AONJGrfA2UedT6hbLcZHPvWlwW2K/tjzvcw28UMQiVoQwSYxh5FVm1FVZshR8uw8qw6na5xJ27NiB5AUFxG/lnbXPI8rebsW+7PQegqVrQ3BostSb5rmrZYXtb2kjjKRu481Ut+wVqXtbmQs2JX5ngZDh1ZT5MpX9tA4OyN0yXnWywvW1uXibXG7xt+UjFD94INYIBwKzkpx+dLxkkSSXxDJEYNbKNaoxBcKwwfexg5z2qLoGAggcVtrlTHs3vbZY7tLtlCKYblVJwXaEyMVUdz9Xbvmo6lryWlmeI8VtGRjdevNHG5IrSHQSs/EQby5kU4YqxxFEG6hFXbH5vqaxGwOeb5NwH1KPNh3qF5J4skTyw3EmLSaKRZEbJUtpJQgfZfUBhtv2VJMwkAtGIstWm2ByXFJytdLZreNEfBbv3A7OV7ITsG9PIgncTM19QHFY1Ta6tHJvNmrRBcOVdSPAnz7yt0AJPftk7EEqc538jpfQ76Z5rqEWIxc0ZEbSBu3jmF0aapDx0UvIrZeBcW8UFJAFmT6wHRh2dM76T5dVORvsTLRVsdXFrs5jcfeR2rEsRjdYqWq4o0oiURKIlESiJREoi5uJXywxtI+cL2HVidlUDuSSAPU1q97WNLnGwCyASbBZFz1zQ8AYAj6XMPeI3EUe+lVPpk48yWbviuNo2kdpep/ETD8lmQ3n3i7kFYnlFMzUb2jnw97Flde8XIUty1x6Szl1qA6MNEsTbrJGeqsP2Ht8CQY5Iw8WK2a6yvK2Fu9v4Svnhtyxa2lbc2V1/JyeSMTj1z66jV1nB1/1DMfuG8KTVBFtnoqJwzjt1aFlt7h4xkqQjakPUEgHKn0YDNW3Rsf2gow4jJRjMSSSSSdyTuSe5Jrdar+URBWFlagvKVlGFb8ZsCdUgz2IYL0P6ODkHv0Pzs6f0lI8t7OOFm4cQT9cMeGI7Qo4Gi+fNWy04pcSMkVtJCilMR6VUKxHXOFbSyjHu4APX0HSpKuSpbY9V4PWBGzhwO/G3goZIww7xsVqu+HAxrE0azg7MZsN9+1dIG2SgWHe1LleOyuFMG0Umfd/IcaSVBPbDAiurSTF4IdmFWkYGnBUqriiSiJRFZbDjtvJbx219FI6w58GaFlEiKxyUIb3XTPTPSoHRuDi5hzzByW4cLWKnY7Hh8cMV69s6WyErDHI+qW7kz1cA6EjUg9OuN9sBoy6UksBx27gPutrNtdfnjvFbhJ//AKpbSme2l/BsrDaMd7eaMbBd9j0Oc9TljGNLeicLEe7hCT2gqhzA9s0pa1V0iZQxjfB0Oc6lU/aQdiasR64HWzUbrbFe+QuZWl0RM+LmH3oZD9te6t+VtsR3GD1XI8Tpehdo2f8AG046h7Td1/odm48DZdWmlE7OifmMiti4TxFZ4w4BB+qynqrD6yn4efQggjYiupFKyVgew3BUDmlpsV2VIsJREoiURKIlESiKgc5cwKviTNvFbkpGv8pNurH5HKDy/CHpiuDXmSuqW0EJ4uO4Z+Qx77BW4rRMMzuSwq+u3md5JDl3OSfX/YdAPIV7mngjp4mxRizW4D3v3rkPeXuLjmVY7/liOWD6Tw52mjVR40LY8aI43JUfXQ4JyOnrg4w2Uh2rJhuOwrJbcXaoTgfCpLqZIYgCzb5Oyqo3ZmPZQO/wHUipXvDBcrUC5sF+EvZY0lhSU+FIQHCnKPpPun1HcHbIxTVBIcRilzkuStlhKIlESiL08dvym+8io+iZ+0eC21jvWj+xxPpE7rKocRAOC25Gc43651AEfOudWwsYQ5osp4nk3BWx3btHGTqBwScscZBJ2z2O+B8qpqVZR7ZbdhBbsdRXxT75IO5jAxkdvd777GrtCeue5QzZBZRXUVdKIlESiKf5c4+Ila3uVMtnKcvH9pG7SRH7Lj9dRSR6x1m4OHvFbtdbA5Li4kRA80NvcGWB9OWXKiRRhl1L5qTg+oNbN6wBcLFYOGAKj4kLHSoLMeyjJ+4b1ucMStV2S2txbNG7xywuffjLoyE4PUBgM/8Az61E9sczHRusWnAjvWwLmkEYFbJyZzKrqlwNlfEVwv5DjZX+AJAJ/IYE/UrwlM1+jK11FIeo7Fp78vHI/wBQwzXXeRPEJRmM1pFd9VEoiURKIlESiKL5jvjFDhDiSQ+Gh8iQct/ZUM2O+nHeqtZUimhdKdnmdi3jZruDVg3tD4oHmW3j/FW40483xvv3wNvjqqT4YoTFTmqk7cmP+3Z45+C1r5dZ/Rtyb6r05DsLOeOeOaB5rofhIkWUxF0Ue+qEbGQbnDddumDXfnc9pBabDbgqjADmpThNhYxxi/t7u7sSsngqZkWUFsZZQqbuuBvn91RvdIT0bmh23BbADMYLm5z5igVHishFruAGup4QVV+vuIpOUDH3mHrjJya2hjde774ZArD3DYqHVpRJREoiURKIpnlfl2S9l0IQiLgySN9VFzjJ9fIVDNMIhc5rdjS4rfuVeXorGMJDjw2wS5Hvu5AA1bdOpHlnHx48kjpDdytNaGiwXbfgvIgxqTGQQM53GpWPTTtq7ZKgVosqp+0y2E3DZ9DArEUdFA3GMFh07JqP356VPSu1ZR4eK0kF2lYPXaVRKIlESiJRFJcE4lHAzNJbRXGRhRLqwp88D63wPpWj2F2RI7lsDbYtE4Fxae/t1FrNFYNCx+lCJEjXwDkrKhIJGnSVIz13+NN7Gxu6w1r5X37lK0lwwwVK535oF3MqozfR4RohDsSzDbVI5O5Z8A79setWYIdQX2nNRudrdy9OQuLiG48N94p/wbA9MnZT950n0b0rifEmj/xVJ0jO3H1h3bR9RxCtUM3RyWORw+y3zle8LxmNzl4ToJPVlxmNvXK7E/lK1UdHVYqqdsm3I94935qaaPo3lqmavKJKIlESiJRFQud+MiMzy9rZPDQecr6Sfj1jGe3v1wNItNbWRULcibu7v4APiFbhIiidKeSxfl7hRu7gIz6Fw0ssp30RqNUjnzP7yK948iJnVHAD0C5ABccVYrPliO4Am4RPMZIHXWs+iNkzqKSK4wunKnY7+fkYTKW9WYCx3LYNvi1SHtMs53tre4nUQPGxhkh2CtI5LmWIrkNrwSwzkY+OdKZzQ4tbjx+hWZAbAlZxV1RJREoiURWOy5KupYoJlVPCnbQjF8YOWA1DGQCVO+/riqr6uNpIN8FIIyRdel5yp9EuFiv3MalBIWhxJhSWG+cfknzqpNpRjCABn72LoUmiZqlj3stZueNt/LYta5K4nw2GNLezJYyHbIw8jYJOdWNwAeuAOgqm6cSuuTco+jmhbdzCBhs35Yqw3FxrPuksp0g5OlVYkYBIGoNtj80sPMUUKrDe0W2R5EOVMfuaMfX0ZB8MdgTsc4wMVCahgvfYuk3RNS4xgC+uLjHIcd3vau234pHcRRyrmSMkRNt1LLgxOM+8cO3vHA1EY6mpGPDhrBUp4XwyGOQWIWS+0nlyO0uCIFKxlPEMbHdDlgQDuCu2Rv5jO1XBpMRkNkF77VvT6KkqY3yxkdXZvzy8FVJIWUKTjB8s+Wd8ipKTSbZ5ej1bc7qSv0JJSQCYuBBI2EZ96/FdNcVKIlESiK9cn3kTWc0UkbLBCDcXZRveuPeC28IPVUznO/b1NVZmu1wQcTgOG8qVhFlzvz9chfwNvbQ22dAjEAZOmdLOR7zY32we+Kz+GYcySe9Y6Q7FHc32kQ+j3MCeFHdReJ4Y6RyKxSQL+bqGR/8Ayt4icWuxt6LDwMwtR5D454i205P4wfRpf0wfcJ/t7D+urw1PH+A0nLSfpd1m+o8rjkus93TQNk2jArSK7yqJREoiURedxMERnY4VQWJ9AMmiLCvaTfEQwRHZpWa4kHqSTj4anOP0RXM+GmfiKuesP+kc/wCAPFTVx1I2Rc1G8qGFLW4W4eW3+mARR3Ph+ImlGzIux1btgNtjA6ivWS6xeNXHVxsue3I32qS4ly1NDwzw7XTdrNKZZ5bc6xoQYhQqPeIyS5GDgg71o2VrpbuwtkDxzWS0huCoktxIVEbO5VDsjM2FPQ4UnCn5VaAGYUa8aysJRF/VGSBsM7ZJwPmew9aIrYns14kQCLcEEZBE0RBHYg66r/iot/kVJ0blcuFWXGoLH6Gtmh0kmOQzRAx76gQNW5Dbgk1TeIHv1tbyKlbrgWso/mTgPGr1o3ls4hIilCyyRjUM5GR4m2Dnp+UarT0tNL+sjkujo/SdRRFxa0EHYfVR3BeSeMW0sUqW6kxMGAMkWNu20gON8Y8qz+EpA/Xa4398FmTS1XJAYHgFp8sb2GOQyHBWNl5g8SV1toVWXGqLVEUzjGcGTOojqc74HlU4ZTWxcffJc28m5VKf2e8XcgtDlgdWrxYsk7jJOvfrv51CKSj1nOc4m+z2F0xpitETI22GpkdvO5OGOVlM8L4BxyC2mt0t00THUzF4tQOFGVPiYU+6DnGQd63igpIxYONvfBVKqrqKmTpJAL5YcFzcY5V45csjzQqzonh6i8IJXORqw4zgk4P5xrWamo5c3Ee+5TUOkqqjv0dsd/8AcKKHs04ppC/R/dHbxYf266kZFRskErSbjvWkmkKySA07zdvcMMb4cP7IfZnxP+bD/Fi/96vfiot/kVz+jcqnLHpYqSCQSMqQw28mGxHqKnButF+KysJRFNcrcVWF5ElRnguEMEqrgNgkFWXO2pW3GfWopWFwBGYxWzTZWu64JDbW13Z/SjdSy6XighhLvFKucM+lmVCVOlh5dKgEjnua+1gNpOBCkLQAQo7mDgPEZohPLbCCC1gCqmQuEQe8QmS2Scscgfq33jkiadUG5JWrmuOJC9fZnclhcW4OGYCWM+TrgaviDoPyry/xVGYnQ1rc2mx7sx9RzV/R7tYOiO3H35LeOHXYlijkGwdVfHlkA4+VXwQRcKJdNZRKIlEUPzbJi2df5QpF8ndVf/sLH5VUrpeippH7gfHIeakibrPAWA+0W8130nlGFjHyGo/rY/dVz4Yg6LRzDtcS7xNh5AKGvfrTnhgrBxrhFq0FjbSXqW08EAYpJGxTVMRIxMg2U5x18q6jHv1nODbgn0UBaLAXUZBylxC3zPZyxyKo1GS1uFPujfLAlcjHbBrczRO6rx4hY1HDEKp3Ny0rtI7Fncl2Y9SSck/fVgAAWC0vdeVZWEoiURfRnspnZ+F22o5wGQfBXcKPkAB8q41ULSlWo+yFbqrqRKIlEX8Y43NEX4gmV1V1IKsAykdCCMgj5URelESiJRFXfaHOycNu2UkN4TDI9dj+o1NTgGVt1pJ2Svmeu2qiURKIv4RRFovH+brm3j4fJbuIreSBJGjjRFDSRtiZSdOcZGMZ71TjgY4uDsTf+ymLyLWX6dvD48yuxaC61JlmLZiuY8qBnookIGPzaZ09xmPUfwmT1WeUJDb8QiVjuJGgb1Jyn+bFUtPwifRsvAaw/wBuPpdSUbtSdvgt/wCUZPwLJ/JyuvyJ8RR8lkA+VcfRUvSUkbuFvDD6K1O3VkIU3XQUKURKIq9zacm2X+lLH1AilH+ZlPyrjaek1aJw3kDzv9FZpBeUL524xKJLqZmOFaZsnGcLrIzjvgdq9do+PoqSJg2Nb6LmzO1pHHiVZeK2lldStM/Fx4jYyZLR06KFHQ4GwHSt2mRgsGeawdUm914cZ5Ha2tTeLdRPGcKuFeNn1ED3Q31hvnywDWWVGu7UIQssL3VRqwo0oiURKIvof2Pn+CoP0pf9V649Z808vRWouyrnVZSJREoijeZbrwrS5k/Ihkb5hGIosgEmwUb7N7nxOF2LeUCJ80Gg/rWiEWwVkosJREoirHtNP8F3f9X/AOS1PTfNatJOyV82V2lUSiJREoitPDL6zls44L2WZPBkkaMQxhm0vpLAux041Z2x261A5rw8uYBjv4LcFtrFTvBeD8MuA0ri+NvEArXFzLGiKBsqLpGpj2CL0z2yKikfM3AWvuAWwDDiqVeTwpdF7YMIFlDRhuulSCM5Oe3epnxmSEsfmQQeYstQbOBG9fQnKkg8W5QeUUv94On7IRXhvh1xNIWnY4+gXWrB+ZfgrLXeVRKIlEVZ5pb8Pbj+jmPzBgH7zXA+I/8AKtH9Q9HK3RfMPd9l872lt406x61TxJNOtzhV1NuxPkOte8HUjHALkZuWlx8p/RQPoEUF5PjP0iaaMqp/o4NWPmxyPWqfT6/bJA3AepUupbJU7m7g3ElP0i/Vzk6RIzowyfsqFY6Rt0AA2q1FJEerGo3B2ZVZqZaJREoiURfQvsd/iqH9KX/VeuRWfNPL0VqLsq61VUih+ZONfQ0EzxloFP4ZlyWjU4w+gD3kH2sbgb4ODRF+eNzNPYySWcgLlPFhdGyGZffQZHVWKhSO4JFEVb5h5mju+BSXMewlRUK9SrM6o6n1BJH66jlNmE8FboY9eqjbxHkVyeyfjccPAxLK2EtzJqPpnWAB5nWAB3JFbNOCimb+ZYcPMBWrke6lms47iY+/cZuNOchEc5iUeQEen55PetlCvbhPMKXM0iQDxIovdecH3PE29xPyyBuxGwyo3JOCKZoiq/tP/iu7/QH+ZanpvmtWknZK+ba7SqJREoiURWfkbgtrO8j3dxHFHEARG7iPxSdWBr6hRjfAJ3HSoJ5HtADBcnyW7ADmpnmCCG5KiXitpHDHtFBbxPIkY/NAIy2OrHc79OlRxlzMmG52k4rd1jmVSeM28SOywTePHgYk8MxZONxoY5GD3q1GSe0LeahcvoPlFszOfyoIj9zSf+1fPtA4dM3c77rtVf6e5W2vQqmlESiKs80r/wAxb/1cw+82/wDtXA+I/wDKtP8AUPRyt0XzD3fZfP8AwK3R72COVdUbzpG4yRkM4U7jcda92XHotYbr+S5FutZSNhwKF7jiUTp+IhuZItyMNE3u/H3c7GsOkcGsIOZF+aAC55r8cPiVuFXZ0jXHcQMGwMhXDrjPUDI6UcT0reIKyOyVXamWiURKIlEX0H7G/wCKof05f9V65FZ808vRWouyrvVVSKKHHrV5Gt2ljEoypik9xiOhwj4LKfMZBoiyvikk/L13mHL8OnYssbE6UbqyZ30EdQ3cdc6donktNxkr9OyOduo42cMj9+HHMcRlS24uUa5toc/RbiXxwrDBQqSRsNumlT2OkEdKrSygxutkuzRUZZVRF4s4A3HcCL+hvtvwUVw/i7G0WxLaIZJ1lcjJOCqKdgNwoXON8k5+yKl1tmy5VHoRbWGLi0ADvGJ9BzJ2LR7vj1xxiccPsg0FmoAlYdRENjqI23GwQd+pO+ndrzIcMlWkp2Urevi/dsH3I27AcMTlpNpfWFhHFaRyImkaUhQ65G7k+GuXYk5JOO5JqZc5WKiKre1H+K7v9Af50qem+a1aSdkr5urtKolESiJRFZuWoIIraa9uIhPokW3hhb6jSMpcs/mFQZA77+mIJC4uDGm20ngt2gAaxXSnO6P7tzw+zeHuI4vCdR30ODsQPh8RWPw5HZcb991nX3hQ/OPCFtbl442LRFVliJ6mN11Ln1G4+VSwPL2gnNaPFsFu3KC4mYfkwRD72k/9a8DoHHpnb3fddmr/AE9yttegVNKIlEVe5tGDbN/SMh9AYpD+1APnXG0+zWoidxB+n1VmkNpV89XTeBfM2PxVwXwPJZNW3yFeuon9NRxuG1jfNq5so1ZHDcT6q4tzNZxtJeLwyf8A5nxYzI85VX1/jVUAEfd086dE82YXjC2zwWdcZ2X54yv8HS/RLS2WCURPM0F087x6TrTxEZQVxkg9cZNGfMGu43F7XFvBD2cAs8q4oUoiURKIvoL2NH+C4v05f9Rq5FZ808vRWouyrZd8Vgi/GzRJ+m6r+01VUgF8lUebeM8GuovDupYpR9koGkZT5q0YJU/Dr3rQyMGZCtMoql/Zjd4FY9x4lNUFrdTXFo32ZcpowQV2bYnvqCg9tqqvmYMnfX34hdqm0fUG3SQi++4afI+ocoi0iePBk06QCAQclc49Pq7fL4dK73NfcNz9f5XYp4pqch01tUAjA3Lb24dnDjbuGHHw63cplNIyoXUTg476Tg4+NSyvYHWd771RooJ3x68VhcAXJseOqbHmfDeJfgYkX8C88kFux1SGE6y3QY06lB22Gc4675NbNnYTi427lDPo2oDbtiaXb9YHwDrC3cL8VrfJ/HeCWSaYGMbt9eSSKQu36UmnHyBA9KstmjORXFl0fVtN3MPr6XVwtucLCQ4S8tyfLxUB+4nNSAg5Km5rmmzhZRntMuFfhN0yMrKVUZUgj8YgO4qxS/NaopOyV86V2lUSiJREoinuXOMxRxy211G0ltMVY+GQHjkX6rpnYnBwQeo+YMUjCSHNOIW7XAYFcnBoLZ7jTO03g+8VEa6pHwRpQDoCVzk9sVs8vDbtz8lhtr4ro5jvHur5i0Zi1MkKxEYKKNKIpB743PqTUVxDCXXvYE381ntPtyW9cqRfhrhx+TFF818R/wBkorxHw621KXHa4+gXWrD+ZbgrLXeVRKIlEUNzbHm2Zv5Nkkz5KrqX/wCzVVPSEXSUsjeB8sQpIXasgKwD2h2hjvpf6QLIPmMH/uU1f+GZ+l0bGP23b4G48iFDXs1ZjxxXXz+XK2Trn6IbWIRY+oGAIlHkJNXXv08q61PbrDbc3+irv2bl6ezS0cTvcsCtpHDKJ5GGEZChGjPRiWxsM9PhWKkjV1dtxZIxjfYqYnQfCrJUa/VESiJRFvvsghWThKo6hkZ5QysMggucgjuK5FZ808lai7Klbn2d8MfrZQj9BfD/AFoRVVSgkG4VY5k9nfBLaIyz5t07HxmJJ8lVixY+gBrUtClE0l8/G31WO8Z4fAxL2MVy0AOkSSqpBYnb3lQBfhkn1FQOwxyC6kFnWZg55yAA8z9sNt1xWtkjSBCVYAEnAxkjGQN9xv1qB8jgzWC6lPRxPqBE6xFiTYWuRbAZ4Y54LjhgJXIAIABO3TP7v2VK5+OJVGKA6l2gEAAnDK/09O7KU4RYRgrLcxTNak6WeABSD3GXUqxH5IOd85FbA772UUodb8st1t1sfA58r34LZ+VOROB3UYlt18cDrqlcMp8nQFdJ9CKnDQuU6aS9iforhZ8lcPiOUsrcEdzErH7yCa2UJN1G+0+FU4TcqiqqgJgKAAPwidhVil+aPexaSdkr52rsqolESiJRFYuFcwW6RLFccPgnVcjxFLRS4JJOZB9YjO3TsKhdG4m7XEeYW4cMiFZOYOKyWsKTcLWCKylAUTRR5lV/tRzO5Yhs9D386gjYHnVluXDYThyW7jYXbkqvylE1xxCEuSzGQzOxOSSuXyT3ywH31U07MINHSkbRqj/dh6Erekbrzt8fBfQHKMf4J3/lJXb5LiMfeIwfnXF0TF0dHGOF/E3+qt1DtaQqcroqFKIlEXldwCRHRvqupU/Agg/toiwn2lWRMVvMfrIWt5P0lJB+50cfOub8MP6CpnojsOsPT0LSpq8a7GS8lWuBc13dopSCXEZOSjKrrnzCsDg/DFeufCx+LguaHEZL88d5ou7sATzMyDcIAEQeXuqAD881lkTGdkIXE5qHqRapREoiURb/AOxb+LE/rJP81cis+b4K1F2Ve6qqRQV3wCyRnup40Zl1OZZz4mhdydJckRqB2XAoizK7t7rmC41Q5g4dGSiOwxqHRii/ac9PJRt1zqhcwvOOS6EU7aZhDcXnM7hu+9s8shjSl4KC9zPbg/RLaQQhmOS5c6V36E40sfLUPOq8zLscfeC6+jagCphYcyDfmCfSw4WO9Q9hw5xAt2QfBSVYXZeo90Mw8t1OxOfqn0qQtvnldVRPqHqGzw0EHhjceh7gVo1jFPwG6EjZl4bcYDsoyuD9VtO+lh109xkDO2mRoLDY5e8/eKpzvjqW67RZwzH/AF4cM28W5agOVbKRluYY1jkIDLNbnwiQcEElMB1IxswIO21TLnKw0RU/2tH+Crn/AKf+rHVik+aOfoo5eyV8612VVSiJRF/NQ86zYov7WEUjwzjUsCTRow8OdDHIjDKnIwGA7OvUGtHRtcQTmFsCQrP7M7bT9IucZ0J4aDzY74HqcKP7VeS+LJTIIaNubzflkPMnwXQ0c22tIdgW8cLtPBhjjznQirnzIAyfmd6vNaGgNGQUZN8V1VlEoiURKIs+554L4n0iH+XXxo/SRdIYegyEb11tXBrZPwNfDWjLJ3dkf/rl3K3E3pYXRbcx771g5BGxGCNiD2PevfAg4hcZelrbPI6xxqXdjgKOp/8Aj17VHNNHCwySGzRmStmtLjYZrU7Lkq0gtT9KCs+kl3LEaTjom46fef1V87n+I66prAKUkNuABYYi+bu/y811m0cbI+vn7yWTivpK46URKIt99in8WD+tk/aK5Nb83wVmHsq+1UUqhuP8BF2USZs2ynU8I28RgcqHbO6Dro7nGTgYJE5ld4rORbdfwhUQwqo2V3xHGcAe6qlgSegANEVd43yxHacEkto9xFGJC2N2dWV3Y+pIPw2Hao5ReMjgVcoJC2qjd/UPVQ3sm5fjuOCSRSjKXEj5+WlVYeoKZHqKywdVaVDiJbjZb0Vu5Ps2awW1u0DtDqtZAwyrqmyNv1DR6G+fmK3VZdHLPAWstcMb6rT60SMSXiJJ1IG+1H3Gd13G4IwRT1EVN9rx/gq4+MX+rHVmj+cOfoo5eyvneuwqqURfw0CLbuER+LbRM9lEEZARGCpIHb3WQDcb9e9fJK17oKt7WVDyQT1sRj3hxPDJd6Ma0YJYFAc0crWro7RR+BIkbSknUq4XG2nBU/FTtt1zXY0TpytZI1kr+ka5waMicdt8+RGPBV56aMglosRisxzX0NclbdyDwPw0toWG4/5qb9IEFAfUPpx/VGvAxyfj9KyVP6WdVvoP/wBHmuwW9DTtZtOJWmV3VVSiJREoiURRHMtkZItSDMkR8RQOrYBDr8WUkDtnSe1VK6lFTA6Lacu8ZfzwUkUmo8OWC+0DhQjnE0e8VwNYI6avtD55DfM+VWPhmvM9N0D+3Hgd9tnhke4b1HXQ6kmsMnYqd9mzJ4EnhKTdJIpYasaoyVAzk40gavgd+4zx/ioS/iGdKfyiDbg4A87nDvGGxTUOrqG3av5K/wANrvqfDORjONgD1CjsP1nvXi3y4arMB5954+mxdEN2lY7zxy6bSfKj8DIS0Z8vNPl29MeRr6loDSwr6frn8xuDuO53PbxXEqoOifhkVXK7yqpRFvnsTP8ABv8A1pP3Vya35vgrMPZV+qopUoiURcfGbbxbeaP8uN0/vKR++iyDY3Cr3snttHCbMd2Qyf32Zv8AyrAFllzi43KttZWqURKIqX7YT/BU/wClF/rR1Zo/nDn6KOXsr55rsKqlEVg5N4GLiUvJtbw+/Kx6EDcL88b+mfMVw9O6U/BQasfzH4NH15bONlbo6Z08gaBh7wWzW17HJ9R1bHYEZHy6ivlL43s7QK9A+F7O00hU/wBqXGvDgFup9+bdvSMHf+8cD4Bq9V8JaO6WoNS4dVmXFx+wx7yFzK+XVZqDb6Kl8jcH+kXILfiofwjk9Nvqj5kZ+CmvVfEWkfwlGQ09d/VH1PIeZCp0UPSSY5DFb7yrakRmZhhpiGAPURj8Wv3EsQehdhXN0ZSfhadrDnme8/bLkrE8nSPJU3V9QpREoiURKIlEWd858uq4ktzskuZIG/IkGSy/flgO6s4Gy1wKsv0dWNrox1Tg4d/3/wDYcVbjAmiMTs9nv3gsd4ZfS2NzqxiSMlXQ9x9pT6HqD8DXr6qmg0nSal7tcLg7jsP3HeFzGOdDJfaFsacZEsMUluQfGbQrN0Q4YnUPMaSNPc4FfKZaF9NM+KcWLcTbbla3A3vfcvSUupKC85AX45gW88eC5eLW1vLE9tKzMo3eViPckJ906jsHJOyDoDjAB3moqmopp21MIsdjd7dotu4nblitp6U1LLkWvkBnhtHAbznxxWR8d4NJaSmKUb9VYdGXsR+8dq+p6P0hDXQiaI942g7j9DtGK8xLE6J2q5R1XlEtG9knOkdoXt7htMMja1c9EfABDeSkAb9iN+u1OrgL+s3NSxPtgVuMUgYBlIKncEHII9DXKOCsr90RKIlEXPYWaQxJFGNKRqEUZzhVGAMnc7CiLooiURfxmAGScAdzRFi3td52juFFpbMHRWDSyDdSV+qqn7QB3JG2QMd66dJTlvXcq8r74BZfV5QqR4DwWW7lEcQ9WY9EXzP7h3qhpHSMNBCZZT3DaTuH1OxSwxOldqtWw8A4eIVMEOkRRNofUNTSMVVmYnIC51DsenYYr5XpCrfVSdPNfWdlbJouQAPfndelZBHTxNAvci/mRuxy5LmzDDHJcTANGmkxlwCyhchYwOzK+QD31Dfat4o56mVlPD2je9suLjwtnz3qerqjEzO2d7bSdvG42fdZLxS/ku7hpGBMkjAKo3x2VR8On3nvX1OkpoaCmETTZrRck+ZPvgvJPe6V9zmVr3JfLIREtuvSW5bzz0j+DY0/oq3QsK8ZHI7Stcap3y2YNHdl/wBjxsF1S0U8XRjM5+/JabXfVRKIlESiJREoiURcfFeHrPG0bEjO6sOqsN1YeoPyO4OQTUcsTZWFjxcHBZa4tNwsf595aaYNIq4uoRiVB9tfssvntkg9xlTuuBytE1rtF1H4KoP5bsWu3E/Q7dxxyKnqYhOzpWdoZhVDlLmL6M5WQa7aTHiJ1x5Oo8x+v4gV39NaIFdHrMNpG5H6Hh6Hhe9Sjq3QPuDgtJvI4vDjkUhomdBCsa5GCdTED7UjYZcnoD294n5w3pWSOjeCHAHWvnfIchgbbc9y9ZSzmW+qdhJJOeFh3AYG38Lz4vAt1FItyuUQkmRMfgW22Q4y+kD3z0ycYOCBPQ1UtDM19OcT+k5OHHdf9PjffXqKGOYNYMzlvPHhfYN2fHMeP8AltSC2Hib6kqbqw7b9j6fdmvpGjdKwV7epg4ZtOY+44+Nl5ioppIHarwomumq667Lik8IxFNLGPJJGUfcDitXMa7MLIJGS6v8AiW8/ndx/jP8A71r0TP2jwWdY70/4lvP53cf4z/706Jn7R4JrHep/lT2i3dvMnjTPNAWAdZDqIUndlY7gjrjODjHqIpaVjm4CxWzZCDiujnX2jXM1xIttM0VujFU8M4LgHGst136gDAxjvWsNKxrQXC5WXSEnBVg8zXn87uP8Z/8Aep+iZ+0eC01jvT/iW8/ndx/jP/vTomftHgmsd65rzi1xKNMs80i+TyMw+4nFbNY1uQCxclcdbLCneXeV5bn8ISIrdd2mfYYHXTn6x9eg8+1cbSmm4KHqdqQ5NGfPcPPcFapqSSdwDR74LRbaBLeN4LdVAUhTGy65JywGSdxhSufe6DB6BcV89qamarlE87sTtBs1gGwcb7MzxvdenpKOOFrbd+tewFt+832eGa67aNQHkMjrGq7y6tDKF6xzA5yy9n6479zVOu4tja27icG2uCTtb37Rl9JJ5hG3rAb7EYf6mncdoyvs2DM+b+Y/pLKkYK20W0a+fbW2e/lnp8Sa+kaE0OKGMvkxldmd3AcN+/uAXlqyqdO+5yVk5B5baPRcOmqaT3beM7dQfePltk57KCe+K42m9IPrpv8AD6U4frOzDZ3DbvNgrNLCIm9NJyHv3ZbNwbhogj051OTqd8Y1OcZOOw2AA7AAdqvwQMgjEbMgonuLjcrvqZapREoiURKIlESiJRFE8d4T4wDxkLMn1SejDujY+yfPscHfcGnW0UdXF0b+R3H3mFJFKY3XCxrnTlTVruLdCrqT48GPeVupIA775wNiCGGc7xaH0u+meKGuNiMGuOVtgJ3bjyK2qaYSDpYuYUFylzW9odJy8DH3kzuM9WQ9j6d/TrXW0zoOPSDdYdWQZHfwdw9O7BVaaqdCd4WoWssM0Ubxun0RF1kDuV3AcHoF+sQdycZ6b/Np4Z6aV0crSJDhyO0b75A5c8vRw1AkBczFzsL7r/XZwHl4wwmTXqXSkuX8N1DRNHsfex9STqxJ7n7WNs9J0TgWHFuFwbOB4bxs+ysTNjLdR3Wtgf3X55t2D6XVQ4nyOkp1WbMhYaxDMCNS7e8j77bjY5I1DOK9bQ/FL4hqVovbDXbv/qb9RyBXEq9EOjuWEHZnkd3vA2wKpvEuGzQNpmjaM9tQ2Pwbofka9dS1kFU3WgeHDhnzGY5rkPjcw2cLLkqytEoiURKIlEQmiKX4Pyzc3ODFEdP5b+4v3nr8s1zK3TFFR/NeL7hifAfWynjp5JOyFd+EclWtu0Zun8V3zpGCIgRjr59dtRwfKvHV3xNV1Qc2lGo0Zm/X/jlc8V1qbRVwXHG2Y/jMqZu55NbbJmBmKJglfCyo1hAd5I/dbbqHwMZ24DGs1cz1rXO3W3X3Ox5jFd6KOMMAGTgOBvuv+12I4EY5Lpmu4kUXEjsqxdJnwpkBPvKExkqdsbdhjzOIaeaaToIm3c79I2W2k7CNvmqc8ohaQ+wB2bt2P7v5us15x5ue8bQuUt1OQvdiOjP+4dB6mvomhNAx6Pbru60hzOwcG/U5nuXm6mqMpsMApHk3lTOm4uVOnI8KLGWkb7Pu+XkO/U4A3paa009zvwVFi84Fw2cAd+87O/KalpQB0suWwb1tPAOEGPMsuDMwxtuI12OhT8QCzfaIHYADTR9Ayki1W4k5nf8AwNi2mlMjrlTVX1ElESiJREoiURKIlESiJRFE8a4MJcSIdEyjAbsw66XHdc9D1Uk46kGnW0UVXHqP5HaPe0fwpIpXRm4WT82cl+KztEng3I954Tsr/nIem/Zhseh0nOKdDpeo0Y4U9bcs2PzsPqOGY4iyklpmTjXiwO0Kj8N4lcWMx0ExuDh0YbH0Ze/ofuNeoqqOk0lANezmnJwzHcfXzC57JJIXYYFX7g3MtvdRtECLeVyNUbn8G++XCHouvcHbO52PWvC6Q0FVUT+lA6Rg2gdYbtYZm2e0cQu9SaUY97TJmPHhjttmAfFWsK5fxZQEWNGwoOrrjUxOBsAuAB5n0rzl26uozEkjHL3xVu7dXo2YlxHDu28cVyIHZ9EhzrLNpcBo3i306RjIZdSZBxnfr1qe7WDXZhawuCQ4HbfHI45cFJIyIx5XGA4h22+yxxtyUM3KNrOXLQLEFLKZIZCoyv1j4ZGAM5Hfoa7EfxDX09gJNe9sHtucf6hiqNRo2nw1b3Nja2/LLDyCg5+RIDGJY7mVUOfrwl8ac51acaRsdzXXj+LJw/UkhaTwdbPde6rO0K/XLA7HDdt3Yi/JcjchdMXab5xmKQE4xnbr3H31aHxazbA7/k0/ZR/4NPsI981+zyCFxruxjGo6YHbC77tv7o2PXyNan4tB7EB3YvaMeGGKyzQ0rto3bM+GOPJS3/28t49GuSWVnOlVXSgY4J674AUEk57fKuc74uqpL9GxrbYkm7renotodFNcTrONhifTvzUlDwy3tsBLeOORWUM7gzkK4YIyHOTl1042IPbpnlTaSrau/SSktN8B1BcWuDbhjtXSp9GwDrNF8DbYbi1wb3tgb/VWWMloWyWOVYZddBPX7OBgVxSLSYW2ZG/mhAbIMtmRv5qGsrCRoUGlBGyiRBnV4Tac75AyjgkFR01Ebg7XJJoxITc3yOy+PqNh228bss0bZCbm4uDsuL8NozBOdthUVxbmu1tCwiJuJtRYANlYzpCYMncYGMbnzxtXaoPh+srbOl/LZxGJxvg36mw71xqrSgtqjE2thlnfHnuWfcW4tPeSgyEuxOERRsM9lX9/WvdUdDS6OhIjAaNpOZ7z7A2BcOSR8zsceCuXKvJXhsj3K+JM28duuD0xu3bbbqdI7k7V5mv05NXPNLo/La/LDhuHHM7AuhDSNiHSTch7/stc4JwXwz4spDTEY2+rGD1VM/rY7t6DAE1Bo+KjZqtxJzO/+OC1lmdIblTNX1ElESiJREoiURKIlESiJREoiURcfE+GRzqA43G6sDhlPmrdvUdCNiCNqjlhZK0seLhZa4tNwqHzXymrri5TWo+rcRjDJ+moyQPXdNiTp2riMpq3RjzJRO1mbWHHy294s7vVovinFpRY71mXG+Sp4Rrj/DwncMm5x6r3+K5Hwrv6P+JKWp6kh6N+52XI/Q2KpzUMjMRiPexePBOcLq291X1oNvDk94D0B+svwzj0qev0BRVnWc3Vd+5uB57Dzx4qOKqkjyOHFW3gfPdmCDJC0LY05GZEA2yFA3QbDYL2FeWrvhWtA/KeHjcbNdz2HmV0/wDF+kGrJf795zPNWC2ureeJYobmMqSTJhgHbJZj7p6amO+R0yO9cOakq6eQyTQuB2YG27MbhlY8Vfjro3SGQWJ2Y5bO/AZcV0y2En0e6jB1l9egnSCdaDOcYAOot5VUE0fTRuOFrXzwseZysrLZozNG/K1r57DzOVl++Jwv40TL4ukRyKTHpzktEVB1bY90/dWsLm9G4Ote4ON+O7vWsDm9E5ptckHG+43y7153MDlgwjnyUC6kkVWyC20ilgh65BAPVunfZj2gWLm55EEjkbX9Ni2Y5ttUubnkQSORtfvGGxdNzA3hxF3RZY8NqP1dWkq+2R7pDMPmPKtIzd7gxpLThYZ2vcc1D0zGOd+03HG17jngFB3/AB20UuZ7qMsQqhYcvp0NqGMajq1b5OBsNuuetT6I0hJYRQuAxxd1b3FttsLKF2kYYgAw5X43uLbNlsPqoviftOQZEELMfypDpH90ZJ/VXXpfgyQ41EgHBuJ8TYeRXMfpEfoHiqVxnmi5udpZSE/IT3F+YG7f2ia9ZQ6GoqPGJnW/ccXeOzlZUZaiSTtFdXA+Tbi4wxXwYupeQY2/NXqficD1qtpH4io6S7Qdd+5v1OQ8zwUkFFJJjaw4/ZaXylymqD/lU67NdSjOR38Mbah8ML6kjFeckjrtKuDqo6kexow8vq7HcFeaYqcWjxO/39FfuFcKjgB05Lt9aRt2byyfIb4UYAycAV2YII4GakYsFWc8uNyu+plqlESiJREoiURKIlESiJREoiURKIlESiKGvuXY2JaMmFzuSmNLH86M+6fUjDetUavR1PVD8xuO8YH333Uscz4+yVUOYOTFkyZ7YSf00GQ3xKfW+Q11z46fSdB/lJdZv7XfY4eBCmc+Cb5jbHeFR7v2fBiRbXCsR1jlGlh+lgZB+Kir0fxU6I6tZCWneMvA/QlQu0eHYxOB7/f0UDfcn3kedUDMB3TEn6h736q7MHxBo6Xsygf6rt9cPNVX0czc2+GKj9dxDtmeL0y8f+1XtWlqMbMd/wAXfdRddm8eIX7XmC5HS6m/xW/3rQ6KoziYWf8AAfZOnk/cfFfiTjU7dbiU/wDVb/et2aOpm9mJo/2j7LBmef1HxK8RDJKdleQ+gZz++pTJFCMSGjvAWA1zt581KWXKV5JjTbuo83xH+psH9Vc2fT2j4e1KD/p63pceanZSTOyb44KdtfZ9pI+k3CJnoie8x9ATjJ9AprjS/FYkOrRwued5y8Bf1Cst0dbGRwCu/L3JSJgwW2D/AC1zkH5IRqB9NKfGqMkela//ADMmo39rfsD6k9ymaaeHsNud59+iuNny2gIaZjMw3wwwgP5sfT1BYsR2NXqTRlPS4sbjvOJ/jlZRyTvkzKm6vqFKIlESiJREoiURKIlESiJREoiURKIlESiJREoiURc17YRSjEsaOB01KGx8M9KwQCLFFGycsRfYaWP9GQsPkr6lHyFUJdFUkmLoxyw9LKZtRI3Irll5alxhLkf9WIP/AJGQVRd8O0pN2lw5j7KUVkm2y525XmPV7dvjCw/8zWn+A27Mzh77ws/i97Qi8rzDo1uvwhY/+YrP+A3zmcffen4vc0Loi5bl6PcL/wBOHR/mdx+qtm/DtKMXFx5j7LBrJNll0x8rxfbeaT9J9H6owgPzq7FomjjxEY54+t1E6okO1SVlw6KHPhRomeulQCfiep+ddBrQ0WaLBQk3zXVWUSiJREoiURKIlESiJREoiURKIlESiJREoiURKIlESiJREoiURKIlESiJREoiURKIlESiJREoiURKIuSeWYNhI0ZdtzIVPr7ug/t39KlaIyOs4g91/r9FjFeP0m4zjwEx5+N8e2j4VtqQ27Z/4/ylyvSCeYsA0SquNz4mog4GwXRuOu+R8K1c2IDBxJ7v5TFdtRLKURKIlESiJREoiURKIlESiJREoiURKIlESiJREoiURKIlESiJREoiURKIlESiJRF//9k=" id="453" name="Google Shape;453;p58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4" name="Google Shape;454;p58"/>
          <p:cNvSpPr txBox="1"/>
          <p:nvPr/>
        </p:nvSpPr>
        <p:spPr>
          <a:xfrm>
            <a:off x="0" y="674875"/>
            <a:ext cx="9144000" cy="583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Char char="•"/>
            </a:pPr>
            <a:r>
              <a:rPr b="0" i="0" lang="en-US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Табличное пространство может работать в разных режимах:</a:t>
            </a:r>
            <a:endParaRPr/>
          </a:p>
          <a:p>
            <a:pPr indent="0" lvl="0" marL="0" marR="0" rtl="0" algn="l">
              <a:lnSpc>
                <a:spcPct val="80000"/>
              </a:lnSpc>
              <a:spcBef>
                <a:spcPts val="495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i="0" sz="25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i="0" lang="en-US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online – </a:t>
            </a:r>
            <a:r>
              <a:rPr b="0" i="0" lang="en-US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доступно на запись и чтение</a:t>
            </a:r>
            <a:endParaRPr b="0" i="0" sz="25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rgbClr val="008080"/>
              </a:buClr>
              <a:buFont typeface="Arial"/>
              <a:buNone/>
            </a:pPr>
            <a:r>
              <a:rPr b="0" i="0" lang="en-US" sz="2500" u="none" cap="none" strike="noStrike">
                <a:solidFill>
                  <a:srgbClr val="008080"/>
                </a:solidFill>
                <a:latin typeface="Courier New"/>
                <a:ea typeface="Courier New"/>
                <a:cs typeface="Courier New"/>
                <a:sym typeface="Courier New"/>
              </a:rPr>
              <a:t>	ALTER</a:t>
            </a:r>
            <a:r>
              <a:rPr b="0" i="0" lang="en-US" sz="2500" u="none" cap="none" strike="noStrike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n-US" sz="2500" u="none" cap="none" strike="noStrike">
                <a:solidFill>
                  <a:srgbClr val="008080"/>
                </a:solidFill>
                <a:latin typeface="Courier New"/>
                <a:ea typeface="Courier New"/>
                <a:cs typeface="Courier New"/>
                <a:sym typeface="Courier New"/>
              </a:rPr>
              <a:t>TABLESPACE</a:t>
            </a:r>
            <a:r>
              <a:rPr b="0" i="0" lang="en-US" sz="2500" u="none" cap="none" strike="noStrike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 userdata01 </a:t>
            </a:r>
            <a:r>
              <a:rPr b="0" i="0" lang="en-US" sz="2500" u="none" cap="none" strike="noStrike">
                <a:solidFill>
                  <a:srgbClr val="008080"/>
                </a:solidFill>
                <a:latin typeface="Courier New"/>
                <a:ea typeface="Courier New"/>
                <a:cs typeface="Courier New"/>
                <a:sym typeface="Courier New"/>
              </a:rPr>
              <a:t>ONLINE</a:t>
            </a:r>
            <a:r>
              <a:rPr b="0" i="0" lang="en-US" sz="2500" u="none" cap="none" strike="noStrike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/>
          </a:p>
          <a:p>
            <a:pPr indent="0" lvl="0" marL="0" marR="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i="0" lang="en-US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offline – </a:t>
            </a:r>
            <a:r>
              <a:rPr b="0" i="0" lang="en-US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недоступно никому кроме dba</a:t>
            </a:r>
            <a:endParaRPr/>
          </a:p>
          <a:p>
            <a:pPr indent="0" lvl="0" marL="0" marR="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rgbClr val="008080"/>
              </a:buClr>
              <a:buFont typeface="Arial"/>
              <a:buNone/>
            </a:pPr>
            <a:r>
              <a:rPr b="0" i="0" lang="en-US" sz="2500" u="none" cap="none" strike="noStrike">
                <a:solidFill>
                  <a:srgbClr val="008080"/>
                </a:solidFill>
                <a:latin typeface="Courier New"/>
                <a:ea typeface="Courier New"/>
                <a:cs typeface="Courier New"/>
                <a:sym typeface="Courier New"/>
              </a:rPr>
              <a:t>	ALTER</a:t>
            </a:r>
            <a:r>
              <a:rPr b="0" i="0" lang="en-US" sz="2500" u="none" cap="none" strike="noStrike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n-US" sz="2500" u="none" cap="none" strike="noStrike">
                <a:solidFill>
                  <a:srgbClr val="008080"/>
                </a:solidFill>
                <a:latin typeface="Courier New"/>
                <a:ea typeface="Courier New"/>
                <a:cs typeface="Courier New"/>
                <a:sym typeface="Courier New"/>
              </a:rPr>
              <a:t>TABLESPACE</a:t>
            </a:r>
            <a:r>
              <a:rPr b="0" i="0" lang="en-US" sz="2500" u="none" cap="none" strike="noStrike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 userdata01 </a:t>
            </a:r>
            <a:r>
              <a:rPr b="0" i="0" lang="en-US" sz="2500" u="none" cap="none" strike="noStrike">
                <a:solidFill>
                  <a:srgbClr val="008080"/>
                </a:solidFill>
                <a:latin typeface="Courier New"/>
                <a:ea typeface="Courier New"/>
                <a:cs typeface="Courier New"/>
                <a:sym typeface="Courier New"/>
              </a:rPr>
              <a:t>OFFLINE</a:t>
            </a:r>
            <a:r>
              <a:rPr b="0" i="0" lang="en-US" sz="2500" u="none" cap="none" strike="noStrike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1" i="0" sz="25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i="0" lang="en-US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read only – </a:t>
            </a:r>
            <a:r>
              <a:rPr b="0" i="0" lang="en-US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доступно только чтение</a:t>
            </a:r>
            <a:endParaRPr b="0" i="0" sz="25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rgbClr val="008080"/>
              </a:buClr>
              <a:buFont typeface="Arial"/>
              <a:buNone/>
            </a:pPr>
            <a:r>
              <a:rPr b="0" i="0" lang="en-US" sz="2500" u="none" cap="none" strike="noStrike">
                <a:solidFill>
                  <a:srgbClr val="008080"/>
                </a:solidFill>
                <a:latin typeface="Courier New"/>
                <a:ea typeface="Courier New"/>
                <a:cs typeface="Courier New"/>
                <a:sym typeface="Courier New"/>
              </a:rPr>
              <a:t>	ALTER</a:t>
            </a:r>
            <a:r>
              <a:rPr b="0" i="0" lang="en-US" sz="2500" u="none" cap="none" strike="noStrike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n-US" sz="2500" u="none" cap="none" strike="noStrike">
                <a:solidFill>
                  <a:srgbClr val="008080"/>
                </a:solidFill>
                <a:latin typeface="Courier New"/>
                <a:ea typeface="Courier New"/>
                <a:cs typeface="Courier New"/>
                <a:sym typeface="Courier New"/>
              </a:rPr>
              <a:t>TABLESPACE</a:t>
            </a:r>
            <a:r>
              <a:rPr b="0" i="0" lang="en-US" sz="2500" u="none" cap="none" strike="noStrike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 userdata01 </a:t>
            </a:r>
            <a:r>
              <a:rPr b="0" i="0" lang="en-US" sz="2500" u="none" cap="none" strike="noStrike">
                <a:solidFill>
                  <a:srgbClr val="008080"/>
                </a:solidFill>
                <a:latin typeface="Courier New"/>
                <a:ea typeface="Courier New"/>
                <a:cs typeface="Courier New"/>
                <a:sym typeface="Courier New"/>
              </a:rPr>
              <a:t>READ</a:t>
            </a:r>
            <a:r>
              <a:rPr b="0" i="0" lang="en-US" sz="2500" u="none" cap="none" strike="noStrike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n-US" sz="2500" u="none" cap="none" strike="noStrike">
                <a:solidFill>
                  <a:srgbClr val="008080"/>
                </a:solidFill>
                <a:latin typeface="Courier New"/>
                <a:ea typeface="Courier New"/>
                <a:cs typeface="Courier New"/>
                <a:sym typeface="Courier New"/>
              </a:rPr>
              <a:t>ONLY</a:t>
            </a:r>
            <a:r>
              <a:rPr b="0" i="0" lang="en-US" sz="2500" u="none" cap="none" strike="noStrike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0" i="0" sz="25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495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495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Char char="•"/>
            </a:pPr>
            <a:r>
              <a:rPr b="0" i="0" lang="en-US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Удаление с содержимым</a:t>
            </a:r>
            <a:endParaRPr/>
          </a:p>
          <a:p>
            <a:pPr indent="0" lvl="0" marL="0" marR="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rgbClr val="008080"/>
              </a:buClr>
              <a:buFont typeface="Arial"/>
              <a:buNone/>
            </a:pPr>
            <a:r>
              <a:rPr b="0" i="0" lang="en-US" sz="2500" u="none" cap="none" strike="noStrike">
                <a:solidFill>
                  <a:srgbClr val="008080"/>
                </a:solidFill>
                <a:latin typeface="Courier New"/>
                <a:ea typeface="Courier New"/>
                <a:cs typeface="Courier New"/>
                <a:sym typeface="Courier New"/>
              </a:rPr>
              <a:t>	DROP</a:t>
            </a:r>
            <a:r>
              <a:rPr b="0" i="0" lang="en-US" sz="2500" u="none" cap="none" strike="noStrike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n-US" sz="2500" u="none" cap="none" strike="noStrike">
                <a:solidFill>
                  <a:srgbClr val="008080"/>
                </a:solidFill>
                <a:latin typeface="Courier New"/>
                <a:ea typeface="Courier New"/>
                <a:cs typeface="Courier New"/>
                <a:sym typeface="Courier New"/>
              </a:rPr>
              <a:t>TABLESPACE</a:t>
            </a:r>
            <a:r>
              <a:rPr b="0" i="0" lang="en-US" sz="2500" u="none" cap="none" strike="noStrike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 userdata01 </a:t>
            </a:r>
            <a:endParaRPr b="0" i="0" sz="2500" u="none" cap="none" strike="noStrike">
              <a:solidFill>
                <a:srgbClr val="00008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rgbClr val="000080"/>
              </a:buClr>
              <a:buFont typeface="Arial"/>
              <a:buNone/>
            </a:pPr>
            <a:r>
              <a:rPr b="0" i="0" lang="en-US" sz="2500" u="none" cap="none" strike="noStrike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b="0" i="0" lang="en-US" sz="2500" u="none" cap="none" strike="noStrike">
                <a:solidFill>
                  <a:srgbClr val="008080"/>
                </a:solidFill>
                <a:latin typeface="Courier New"/>
                <a:ea typeface="Courier New"/>
                <a:cs typeface="Courier New"/>
                <a:sym typeface="Courier New"/>
              </a:rPr>
              <a:t>INCLUDING</a:t>
            </a:r>
            <a:r>
              <a:rPr b="0" i="0" lang="en-US" sz="2500" u="none" cap="none" strike="noStrike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n-US" sz="2500" u="none" cap="none" strike="noStrike">
                <a:solidFill>
                  <a:srgbClr val="008080"/>
                </a:solidFill>
                <a:latin typeface="Courier New"/>
                <a:ea typeface="Courier New"/>
                <a:cs typeface="Courier New"/>
                <a:sym typeface="Courier New"/>
              </a:rPr>
              <a:t>CONTENTS</a:t>
            </a:r>
            <a:r>
              <a:rPr b="0" i="0" lang="en-US" sz="2500" u="none" cap="none" strike="noStrike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n-US" sz="2500" u="none" cap="none" strike="noStrike">
                <a:solidFill>
                  <a:srgbClr val="008080"/>
                </a:solidFill>
                <a:latin typeface="Courier New"/>
                <a:ea typeface="Courier New"/>
                <a:cs typeface="Courier New"/>
                <a:sym typeface="Courier New"/>
              </a:rPr>
              <a:t>AND</a:t>
            </a:r>
            <a:r>
              <a:rPr b="0" i="0" lang="en-US" sz="2500" u="none" cap="none" strike="noStrike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n-US" sz="2500" u="none" cap="none" strike="noStrike">
                <a:solidFill>
                  <a:srgbClr val="008080"/>
                </a:solidFill>
                <a:latin typeface="Courier New"/>
                <a:ea typeface="Courier New"/>
                <a:cs typeface="Courier New"/>
                <a:sym typeface="Courier New"/>
              </a:rPr>
              <a:t>DATAFILES</a:t>
            </a:r>
            <a:r>
              <a:rPr b="0" i="0" lang="en-US" sz="2500" u="none" cap="none" strike="noStrike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0" i="0" sz="25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i="0" sz="175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35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i="0" lang="en-US" sz="175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  <p:sp>
        <p:nvSpPr>
          <p:cNvPr id="455" name="Google Shape;455;p58"/>
          <p:cNvSpPr txBox="1"/>
          <p:nvPr/>
        </p:nvSpPr>
        <p:spPr>
          <a:xfrm>
            <a:off x="0" y="6534364"/>
            <a:ext cx="9144000" cy="32363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b="1" i="0" lang="en-US" sz="1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Группа разработки Oracle				                 2014	    	 	                                    Зацепин Сергей</a:t>
            </a:r>
            <a:endParaRPr b="1" i="0" sz="15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6" name="Google Shape;456;p58"/>
          <p:cNvSpPr txBox="1"/>
          <p:nvPr/>
        </p:nvSpPr>
        <p:spPr>
          <a:xfrm>
            <a:off x="0" y="72000"/>
            <a:ext cx="9144000" cy="576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Логическая и физическая структура данных</a:t>
            </a:r>
            <a:endParaRPr b="0" i="0" sz="3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data:image/jpeg;base64,/9j/4AAQSkZJRgABAQAAAQABAAD/2wCEAAkGBxQTEhQUExQWFhQWGRwVGRgYGB0XHxwaHhwWHRgeHRkgHighGx0lHRkcITEhJSorLi4uGh8zODMtNygtLisBCgoKDg0OGxAQGywmICY0LCw0MC0sLCwsMCwsLSwsLDQsLCwsLCw0LDQsLCwsLCwsLCwsLCwsLCwsLCwsLCwsLP/AABEIAOEA4QMBEQACEQEDEQH/xAAcAAEAAwEBAQEBAAAAAAAAAAAABQYHBAMIAgH/xABKEAACAQMCBAMEBAgMBgEFAAABAgMABBESIQUGMUETUWEHInGBFDJCkSMzUmJyobHBJTVTVGNzgpKTsrPRFiSDosLS4RUXQ8Px/8QAGwEBAAIDAQEAAAAAAAAAAAAAAAMEAQIFBgf/xAA/EQABAwICBggEBQIGAgMAAAABAAIDBBEhMQUSQVFhgRMiMnGRobHwBjPB0RQjQlLhYvEVNHKCktIWskOiwv/aAAwDAQACEQMRAD8A3GiJREoiURKIlESiJREoiURKIlESiJREoiURKIlESiJREoiURKIlESiJREoiURKIlESiJREoiURKIlESiJREoi8551QFnZVUdSxAH3miKLk5mtx9V2k/q0aQf31GkfM1UlrqaLtyAc8fAYqRsT3ZBczczk/VtpvixiUH7nJ+8VRk09RNycT3A/WylFJKdi8m5jn7W8fznI/ZEah/8jpdjXeA/wCy2/BSbx75IvMc/wDN4/lOT/8ApFP/ACOl2td4D/sn4KTePfJeo5nI+tbS/FGjYD73U/cKlZp+idmSO8fa61NJKNi6I+Z7c/WZo/PxI2QD+2Ro/XV6LSFLJ2ZB429VE6GRuYKlLa5SRdUbq6+akMPvFXFGvWiJREoiURKIlESiJREoiURKIlESiJREoiURKIlESiKL4hx6KJigzJIPsRjUR+kchU/tEZ7ZqrU1kNMLyutw2+C3ZG556oVW49zeYx+GnS2HZE/CSH5lTt8E2/KrlN0jWVp1aGIkfuOX/UeJ7lYMMUWMruSofEef4Q2YYGlcdJJ2LH5ZLNj0yKuM+GquoxrJ+TcfsPIqI10bPlM5lQd7z1eydJBGPKNAP1tk/rrqQfDGjos2Fx/qJ9BYeSrvr53bbdyipOKXMmczTvgEnDucAdSQDgAV1I9H0kXYiYP9oUDppHZuPiVxNMx6sx+JJq0GNGQHgo7nevW4jlico4kjcYyrakYZwRscHfI++sarHDIHwWbkLtae9gAZjdRKehbxEB+GdjVZ9FRzYOjYeTStxLK3JxHMrus+eL2P/wDKHHlIoP6xg/rrmz/DWjZf/j1T/SSPI3Hkp2V07dt+8Kbsef4y2Z7co3TxIGKt94KsB8GNcp/wxU0+NFORwdl5XHi1WBXsf81ngr3wDnHxPxNwk/8ARy+5IPgwAOPUq2fOqcldX0OFbDh+4ZeI6vLBStihl+U7Hd7xVrsOYIpGCNmKQ7BZMDUfzWBKufQHPmBXTpa6CpH5TrndkfD65KCSJ7O0FLVbUaURKIlESiJREoiURKIlESiJREoiURKIuXiF/HCuuRsDOB3LHsFUbsfQVo97WNLnGwG0rIBJsFSuZea9K6ppDbxH6san8LJ8WX6vwTp3bfFcQ19VXSGGgb3uOQ+3PHcFa6KOIa0x5LMeMc9SuNFsot4vzcaz8T0X5b+tdih+GKeI9JUnpH8ez4Znn4KrLXvd1Y+qPNQ/C+BXF1JEFU5nYqkkmVV2ALH8IQdRwD0zXoy9kbbDIbBs5KlqlxupWThnDrYkXFxJdSqSDFbL4aAjYhpn3O/5IBrQPlf2RYcfss2aM14tYxPwkTogEsV0Y3bu0bplMnvgkCs6xE2qciEsNW66fZkNV1LH/K2s8fxyoP7q1qcGA8Qsx5qoKcgfCrO1RrXOYSLe74rxDSGlg+jwwahkLJJHGC+D1KgjHzrnR9ZjI9huT3Aqc4ElQPLfEeKviZ0uLy0clZYziVXXcOAhPukdsAbjyqWRsI6osDsWrS845hcfL1lbxxcQup7fxIoSIY4ZSVOt5OjMN1dVABPUZNbyOcXNY04nHBYaBiSuK5/+mSozRm5tZApKxti4jYgHCh9nGTtltq2HTA2Nj5FY6pUde8EnhhguXTTHNvGwIztnG3UEgZB8q3D2uJZuzWLEWKl+Dc7zRjw5wLiE7FX+tj0bv8Gz8RXnq/4Zppz0kH5b94yv3bO8W5q5DXSMwd1hxWm8r82B1zbyeKg+tBIcSJ+ixOfk2VOwDKBXDNXWaOeI65t27Hj3j5O33VsRxTDWiOO73/ZXjhvEo51LRtnBwynZlPkyncHv6jBGQc124pWStD2G4O0Kq5pabFdlSLCURKIlESiJREoiURKIlESiJRFGcZ4wsACga5W+pGDjP5zHfSg7t8gCcCq1XVxU0evIfue5bxxuebNWWc3c5CBzhhNd4wWxhIgeqqudv0c5OBqJwK5tJo2p0w4TVF2Q7AMz7/cR3BTSzsphqsxdv3e9yzjXLdTrrfVLKwTU7YGScDJ6Ku/yr2sMEVNFqRNs0bB7xPFctznPddxuVYbNrTh8gW6tpLi6R8SpIQIo1DdUUZ8UlMMNW246Vg68o6psPP8AhZFmnFevPl9cw8QSQzNLGpS5tTnCeGTqQKowoxjSSBkgb9axA1jo7WtsKPJDlJc439pazrNDZRytdoLpZZ2LoDISSFhGATnc5PU1pC1726rnWthYfdbPIByTgPDrq5t+IrPF4P0pUmiZ1ECGSJgdgcaQQRv8etJHsY5pab2w34FGgkG+1ePKdhBw+6juLi/tfc1AxwlpyQysvVVwOue/SsyudKwta088FhoDTclQTcL4ainF/LIQPdC2jIM42BLN0+VS68pPZHitbN3+SnOI81W1xc38chcWd54REgQlopIlQK+jqVypBHXAFRNhe1rSO0L8wVnWBJ3FfzlK2srS7hlk4ikihtliV1GcHDSs2Aqjrjck4pKZHsIDPH6LLdUHNSiyX0XD4JLBWczSzXVw0arL9c+4jR7k+5jIxsVrT8syESbAAFtjq3aq5ak8TuYrZ7aCCTXqmlijMLeEoJk1rnAOO+2+KmP5LS4EkbBnitB1jaykubONC94fNIoxFBfKsK/kweAUTA7ZI1Y/ONaRR9HIBtIx77rLnXbdRvGOWiotLOCBpL4xme405JXXgpGd9K6R1J7kb71uyW+s9x6uQWpbkBmoziPAr2wZJJIpITn3ZAQRny1KSAfQ9aO6GpYY3WcDmCg1mG4wVz5T508Z1WRhDdD3UlH1X/NZehyfsnY9QVOMeNrdE1Gi3GooutHtacSPuOOY23C6cVSycakuDthWrcF4yJso40TKMlc5DDpqQ/aXPXuCQD1BN6irYquPXj5jaPewqOWJ0ZsVLVbUaURKIlESiJREoiURKIlEUZxziwgUBRqlfIRM4zjGWbyRcjJ9QBuQKrVdXHTRmR/9zuW8cZkdYLH+debTEXhhfVcN+Om7g/kr5Y6YGy/Ek1S0VoqTSEgra0dX9LdhHHh/7ZnDOSoqBCOiiz2n37Co1nw53Rpykht43UTOmCVDHfr3x3O2SM9a9oXAHVGexcu21XLmPkyxBj+jXnhiZBJF9J/FSDbOmcD3SCcFWGd6rxzyY6zct2Y5KQsbsK6uM8tXV1agzQkXtqnuyDDrdW46YdcgyJ5Hcj47aslYx3VPVPkfsslpIxzVabikU/DRDM+J7VwbckE64nPvx5AONJGrfA2UedT6hbLcZHPvWlwW2K/tjzvcw28UMQiVoQwSYxh5FVm1FVZshR8uw8qw6na5xJ27NiB5AUFxG/lnbXPI8rebsW+7PQegqVrQ3BostSb5rmrZYXtb2kjjKRu481Ut+wVqXtbmQs2JX5ngZDh1ZT5MpX9tA4OyN0yXnWywvW1uXibXG7xt+UjFD94INYIBwKzkpx+dLxkkSSXxDJEYNbKNaoxBcKwwfexg5z2qLoGAggcVtrlTHs3vbZY7tLtlCKYblVJwXaEyMVUdz9Xbvmo6lryWlmeI8VtGRjdevNHG5IrSHQSs/EQby5kU4YqxxFEG6hFXbH5vqaxGwOeb5NwH1KPNh3qF5J4skTyw3EmLSaKRZEbJUtpJQgfZfUBhtv2VJMwkAtGIstWm2ByXFJytdLZreNEfBbv3A7OV7ITsG9PIgncTM19QHFY1Ta6tHJvNmrRBcOVdSPAnz7yt0AJPftk7EEqc538jpfQ76Z5rqEWIxc0ZEbSBu3jmF0aapDx0UvIrZeBcW8UFJAFmT6wHRh2dM76T5dVORvsTLRVsdXFrs5jcfeR2rEsRjdYqWq4o0oiURKIlESiJREoi5uJXywxtI+cL2HVidlUDuSSAPU1q97WNLnGwCyASbBZFz1zQ8AYAj6XMPeI3EUe+lVPpk48yWbviuNo2kdpep/ETD8lmQ3n3i7kFYnlFMzUb2jnw97Flde8XIUty1x6Szl1qA6MNEsTbrJGeqsP2Ht8CQY5Iw8WK2a6yvK2Fu9v4Svnhtyxa2lbc2V1/JyeSMTj1z66jV1nB1/1DMfuG8KTVBFtnoqJwzjt1aFlt7h4xkqQjakPUEgHKn0YDNW3Rsf2gow4jJRjMSSSSSdyTuSe5Jrdar+URBWFlagvKVlGFb8ZsCdUgz2IYL0P6ODkHv0Pzs6f0lI8t7OOFm4cQT9cMeGI7Qo4Gi+fNWy04pcSMkVtJCilMR6VUKxHXOFbSyjHu4APX0HSpKuSpbY9V4PWBGzhwO/G3goZIww7xsVqu+HAxrE0azg7MZsN9+1dIG2SgWHe1LleOyuFMG0Umfd/IcaSVBPbDAiurSTF4IdmFWkYGnBUqriiSiJRFZbDjtvJbx219FI6w58GaFlEiKxyUIb3XTPTPSoHRuDi5hzzByW4cLWKnY7Hh8cMV69s6WyErDHI+qW7kz1cA6EjUg9OuN9sBoy6UksBx27gPutrNtdfnjvFbhJ//AKpbSme2l/BsrDaMd7eaMbBd9j0Oc9TljGNLeicLEe7hCT2gqhzA9s0pa1V0iZQxjfB0Oc6lU/aQdiasR64HWzUbrbFe+QuZWl0RM+LmH3oZD9te6t+VtsR3GD1XI8Tpehdo2f8AG046h7Td1/odm48DZdWmlE7OifmMiti4TxFZ4w4BB+qynqrD6yn4efQggjYiupFKyVgew3BUDmlpsV2VIsJREoiURKIlESiKgc5cwKviTNvFbkpGv8pNurH5HKDy/CHpiuDXmSuqW0EJ4uO4Z+Qx77BW4rRMMzuSwq+u3md5JDl3OSfX/YdAPIV7mngjp4mxRizW4D3v3rkPeXuLjmVY7/liOWD6Tw52mjVR40LY8aI43JUfXQ4JyOnrg4w2Uh2rJhuOwrJbcXaoTgfCpLqZIYgCzb5Oyqo3ZmPZQO/wHUipXvDBcrUC5sF+EvZY0lhSU+FIQHCnKPpPun1HcHbIxTVBIcRilzkuStlhKIlESiL08dvym+8io+iZ+0eC21jvWj+xxPpE7rKocRAOC25Gc43651AEfOudWwsYQ5osp4nk3BWx3btHGTqBwScscZBJ2z2O+B8qpqVZR7ZbdhBbsdRXxT75IO5jAxkdvd777GrtCeue5QzZBZRXUVdKIlESiKf5c4+Ila3uVMtnKcvH9pG7SRH7Lj9dRSR6x1m4OHvFbtdbA5Li4kRA80NvcGWB9OWXKiRRhl1L5qTg+oNbN6wBcLFYOGAKj4kLHSoLMeyjJ+4b1ucMStV2S2txbNG7xywuffjLoyE4PUBgM/8Az61E9sczHRusWnAjvWwLmkEYFbJyZzKrqlwNlfEVwv5DjZX+AJAJ/IYE/UrwlM1+jK11FIeo7Fp78vHI/wBQwzXXeRPEJRmM1pFd9VEoiURKIlESiKL5jvjFDhDiSQ+Gh8iQct/ZUM2O+nHeqtZUimhdKdnmdi3jZruDVg3tD4oHmW3j/FW40483xvv3wNvjqqT4YoTFTmqk7cmP+3Z45+C1r5dZ/Rtyb6r05DsLOeOeOaB5rofhIkWUxF0Ue+qEbGQbnDddumDXfnc9pBabDbgqjADmpThNhYxxi/t7u7sSsngqZkWUFsZZQqbuuBvn91RvdIT0bmh23BbADMYLm5z5igVHishFruAGup4QVV+vuIpOUDH3mHrjJya2hjde774ZArD3DYqHVpRJREoiURKIpnlfl2S9l0IQiLgySN9VFzjJ9fIVDNMIhc5rdjS4rfuVeXorGMJDjw2wS5Hvu5AA1bdOpHlnHx48kjpDdytNaGiwXbfgvIgxqTGQQM53GpWPTTtq7ZKgVosqp+0y2E3DZ9DArEUdFA3GMFh07JqP356VPSu1ZR4eK0kF2lYPXaVRKIlESiJRFJcE4lHAzNJbRXGRhRLqwp88D63wPpWj2F2RI7lsDbYtE4Fxae/t1FrNFYNCx+lCJEjXwDkrKhIJGnSVIz13+NN7Gxu6w1r5X37lK0lwwwVK535oF3MqozfR4RohDsSzDbVI5O5Z8A79setWYIdQX2nNRudrdy9OQuLiG48N94p/wbA9MnZT950n0b0rifEmj/xVJ0jO3H1h3bR9RxCtUM3RyWORw+y3zle8LxmNzl4ToJPVlxmNvXK7E/lK1UdHVYqqdsm3I94935qaaPo3lqmavKJKIlESiJRFQud+MiMzy9rZPDQecr6Sfj1jGe3v1wNItNbWRULcibu7v4APiFbhIiidKeSxfl7hRu7gIz6Fw0ssp30RqNUjnzP7yK948iJnVHAD0C5ABccVYrPliO4Am4RPMZIHXWs+iNkzqKSK4wunKnY7+fkYTKW9WYCx3LYNvi1SHtMs53tre4nUQPGxhkh2CtI5LmWIrkNrwSwzkY+OdKZzQ4tbjx+hWZAbAlZxV1RJREoiURWOy5KupYoJlVPCnbQjF8YOWA1DGQCVO+/riqr6uNpIN8FIIyRdel5yp9EuFiv3MalBIWhxJhSWG+cfknzqpNpRjCABn72LoUmiZqlj3stZueNt/LYta5K4nw2GNLezJYyHbIw8jYJOdWNwAeuAOgqm6cSuuTco+jmhbdzCBhs35Yqw3FxrPuksp0g5OlVYkYBIGoNtj80sPMUUKrDe0W2R5EOVMfuaMfX0ZB8MdgTsc4wMVCahgvfYuk3RNS4xgC+uLjHIcd3vau234pHcRRyrmSMkRNt1LLgxOM+8cO3vHA1EY6mpGPDhrBUp4XwyGOQWIWS+0nlyO0uCIFKxlPEMbHdDlgQDuCu2Rv5jO1XBpMRkNkF77VvT6KkqY3yxkdXZvzy8FVJIWUKTjB8s+Wd8ipKTSbZ5ej1bc7qSv0JJSQCYuBBI2EZ96/FdNcVKIlESiK9cn3kTWc0UkbLBCDcXZRveuPeC28IPVUznO/b1NVZmu1wQcTgOG8qVhFlzvz9chfwNvbQ22dAjEAZOmdLOR7zY32we+Kz+GYcySe9Y6Q7FHc32kQ+j3MCeFHdReJ4Y6RyKxSQL+bqGR/8Ayt4icWuxt6LDwMwtR5D454i205P4wfRpf0wfcJ/t7D+urw1PH+A0nLSfpd1m+o8rjkus93TQNk2jArSK7yqJREoiURedxMERnY4VQWJ9AMmiLCvaTfEQwRHZpWa4kHqSTj4anOP0RXM+GmfiKuesP+kc/wCAPFTVx1I2Rc1G8qGFLW4W4eW3+mARR3Ph+ImlGzIux1btgNtjA6ivWS6xeNXHVxsue3I32qS4ly1NDwzw7XTdrNKZZ5bc6xoQYhQqPeIyS5GDgg71o2VrpbuwtkDxzWS0huCoktxIVEbO5VDsjM2FPQ4UnCn5VaAGYUa8aysJRF/VGSBsM7ZJwPmew9aIrYns14kQCLcEEZBE0RBHYg66r/iot/kVJ0blcuFWXGoLH6Gtmh0kmOQzRAx76gQNW5Dbgk1TeIHv1tbyKlbrgWso/mTgPGr1o3ls4hIilCyyRjUM5GR4m2Dnp+UarT0tNL+sjkujo/SdRRFxa0EHYfVR3BeSeMW0sUqW6kxMGAMkWNu20gON8Y8qz+EpA/Xa4398FmTS1XJAYHgFp8sb2GOQyHBWNl5g8SV1toVWXGqLVEUzjGcGTOojqc74HlU4ZTWxcffJc28m5VKf2e8XcgtDlgdWrxYsk7jJOvfrv51CKSj1nOc4m+z2F0xpitETI22GpkdvO5OGOVlM8L4BxyC2mt0t00THUzF4tQOFGVPiYU+6DnGQd63igpIxYONvfBVKqrqKmTpJAL5YcFzcY5V45csjzQqzonh6i8IJXORqw4zgk4P5xrWamo5c3Ee+5TUOkqqjv0dsd/8AcKKHs04ppC/R/dHbxYf266kZFRskErSbjvWkmkKySA07zdvcMMb4cP7IfZnxP+bD/Fi/96vfiot/kVz+jcqnLHpYqSCQSMqQw28mGxHqKnButF+KysJRFNcrcVWF5ElRnguEMEqrgNgkFWXO2pW3GfWopWFwBGYxWzTZWu64JDbW13Z/SjdSy6XighhLvFKucM+lmVCVOlh5dKgEjnua+1gNpOBCkLQAQo7mDgPEZohPLbCCC1gCqmQuEQe8QmS2Scscgfq33jkiadUG5JWrmuOJC9fZnclhcW4OGYCWM+TrgaviDoPyry/xVGYnQ1rc2mx7sx9RzV/R7tYOiO3H35LeOHXYlijkGwdVfHlkA4+VXwQRcKJdNZRKIlEUPzbJi2df5QpF8ndVf/sLH5VUrpeippH7gfHIeakibrPAWA+0W8130nlGFjHyGo/rY/dVz4Yg6LRzDtcS7xNh5AKGvfrTnhgrBxrhFq0FjbSXqW08EAYpJGxTVMRIxMg2U5x18q6jHv1nODbgn0UBaLAXUZBylxC3zPZyxyKo1GS1uFPujfLAlcjHbBrczRO6rx4hY1HDEKp3Ny0rtI7Fncl2Y9SSck/fVgAAWC0vdeVZWEoiURfRnspnZ+F22o5wGQfBXcKPkAB8q41ULSlWo+yFbqrqRKIlEX8Y43NEX4gmV1V1IKsAykdCCMgj5URelESiJRFXfaHOycNu2UkN4TDI9dj+o1NTgGVt1pJ2Svmeu2qiURKIv4RRFovH+brm3j4fJbuIreSBJGjjRFDSRtiZSdOcZGMZ71TjgY4uDsTf+ymLyLWX6dvD48yuxaC61JlmLZiuY8qBnookIGPzaZ09xmPUfwmT1WeUJDb8QiVjuJGgb1Jyn+bFUtPwifRsvAaw/wBuPpdSUbtSdvgt/wCUZPwLJ/JyuvyJ8RR8lkA+VcfRUvSUkbuFvDD6K1O3VkIU3XQUKURKIq9zacm2X+lLH1AilH+ZlPyrjaek1aJw3kDzv9FZpBeUL524xKJLqZmOFaZsnGcLrIzjvgdq9do+PoqSJg2Nb6LmzO1pHHiVZeK2lldStM/Fx4jYyZLR06KFHQ4GwHSt2mRgsGeawdUm914cZ5Ha2tTeLdRPGcKuFeNn1ED3Q31hvnywDWWVGu7UIQssL3VRqwo0oiURKIvof2Pn+CoP0pf9V649Z808vRWouyrnVZSJREoijeZbrwrS5k/Ihkb5hGIosgEmwUb7N7nxOF2LeUCJ80Gg/rWiEWwVkosJREoirHtNP8F3f9X/AOS1PTfNatJOyV82V2lUSiJREoitPDL6zls44L2WZPBkkaMQxhm0vpLAux041Z2x261A5rw8uYBjv4LcFtrFTvBeD8MuA0ri+NvEArXFzLGiKBsqLpGpj2CL0z2yKikfM3AWvuAWwDDiqVeTwpdF7YMIFlDRhuulSCM5Oe3epnxmSEsfmQQeYstQbOBG9fQnKkg8W5QeUUv94On7IRXhvh1xNIWnY4+gXWrB+ZfgrLXeVRKIlEVZ5pb8Pbj+jmPzBgH7zXA+I/8AKtH9Q9HK3RfMPd9l872lt406x61TxJNOtzhV1NuxPkOte8HUjHALkZuWlx8p/RQPoEUF5PjP0iaaMqp/o4NWPmxyPWqfT6/bJA3AepUupbJU7m7g3ElP0i/Vzk6RIzowyfsqFY6Rt0AA2q1FJEerGo3B2ZVZqZaJREoiURfQvsd/iqH9KX/VeuRWfNPL0VqLsq61VUih+ZONfQ0EzxloFP4ZlyWjU4w+gD3kH2sbgb4ODRF+eNzNPYySWcgLlPFhdGyGZffQZHVWKhSO4JFEVb5h5mju+BSXMewlRUK9SrM6o6n1BJH66jlNmE8FboY9eqjbxHkVyeyfjccPAxLK2EtzJqPpnWAB5nWAB3JFbNOCimb+ZYcPMBWrke6lms47iY+/cZuNOchEc5iUeQEen55PetlCvbhPMKXM0iQDxIovdecH3PE29xPyyBuxGwyo3JOCKZoiq/tP/iu7/QH+ZanpvmtWknZK+ba7SqJREoiURWfkbgtrO8j3dxHFHEARG7iPxSdWBr6hRjfAJ3HSoJ5HtADBcnyW7ADmpnmCCG5KiXitpHDHtFBbxPIkY/NAIy2OrHc79OlRxlzMmG52k4rd1jmVSeM28SOywTePHgYk8MxZONxoY5GD3q1GSe0LeahcvoPlFszOfyoIj9zSf+1fPtA4dM3c77rtVf6e5W2vQqmlESiKs80r/wAxb/1cw+82/wDtXA+I/wDKtP8AUPRyt0XzD3fZfP8AwK3R72COVdUbzpG4yRkM4U7jcda92XHotYbr+S5FutZSNhwKF7jiUTp+IhuZItyMNE3u/H3c7GsOkcGsIOZF+aAC55r8cPiVuFXZ0jXHcQMGwMhXDrjPUDI6UcT0reIKyOyVXamWiURKIlEX0H7G/wCKof05f9V65FZ808vRWouyrvVVSKKHHrV5Gt2ljEoypik9xiOhwj4LKfMZBoiyvikk/L13mHL8OnYssbE6UbqyZ30EdQ3cdc6donktNxkr9OyOduo42cMj9+HHMcRlS24uUa5toc/RbiXxwrDBQqSRsNumlT2OkEdKrSygxutkuzRUZZVRF4s4A3HcCL+hvtvwUVw/i7G0WxLaIZJ1lcjJOCqKdgNwoXON8k5+yKl1tmy5VHoRbWGLi0ADvGJ9BzJ2LR7vj1xxiccPsg0FmoAlYdRENjqI23GwQd+pO+ndrzIcMlWkp2Urevi/dsH3I27AcMTlpNpfWFhHFaRyImkaUhQ65G7k+GuXYk5JOO5JqZc5WKiKre1H+K7v9Af50qem+a1aSdkr5urtKolESiJRFZuWoIIraa9uIhPokW3hhb6jSMpcs/mFQZA77+mIJC4uDGm20ngt2gAaxXSnO6P7tzw+zeHuI4vCdR30ODsQPh8RWPw5HZcb991nX3hQ/OPCFtbl442LRFVliJ6mN11Ln1G4+VSwPL2gnNaPFsFu3KC4mYfkwRD72k/9a8DoHHpnb3fddmr/AE9yttegVNKIlEVe5tGDbN/SMh9AYpD+1APnXG0+zWoidxB+n1VmkNpV89XTeBfM2PxVwXwPJZNW3yFeuon9NRxuG1jfNq5so1ZHDcT6q4tzNZxtJeLwyf8A5nxYzI85VX1/jVUAEfd086dE82YXjC2zwWdcZ2X54yv8HS/RLS2WCURPM0F087x6TrTxEZQVxkg9cZNGfMGu43F7XFvBD2cAs8q4oUoiURKIvoL2NH+C4v05f9Rq5FZ808vRWouyrZd8Vgi/GzRJ+m6r+01VUgF8lUebeM8GuovDupYpR9koGkZT5q0YJU/Dr3rQyMGZCtMoql/Zjd4FY9x4lNUFrdTXFo32ZcpowQV2bYnvqCg9tqqvmYMnfX34hdqm0fUG3SQi++4afI+ocoi0iePBk06QCAQclc49Pq7fL4dK73NfcNz9f5XYp4pqch01tUAjA3Lb24dnDjbuGHHw63cplNIyoXUTg476Tg4+NSyvYHWd771RooJ3x68VhcAXJseOqbHmfDeJfgYkX8C88kFux1SGE6y3QY06lB22Gc4675NbNnYTi427lDPo2oDbtiaXb9YHwDrC3cL8VrfJ/HeCWSaYGMbt9eSSKQu36UmnHyBA9KstmjORXFl0fVtN3MPr6XVwtucLCQ4S8tyfLxUB+4nNSAg5Km5rmmzhZRntMuFfhN0yMrKVUZUgj8YgO4qxS/NaopOyV86V2lUSiJREoinuXOMxRxy211G0ltMVY+GQHjkX6rpnYnBwQeo+YMUjCSHNOIW7XAYFcnBoLZ7jTO03g+8VEa6pHwRpQDoCVzk9sVs8vDbtz8lhtr4ro5jvHur5i0Zi1MkKxEYKKNKIpB743PqTUVxDCXXvYE381ntPtyW9cqRfhrhx+TFF818R/wBkorxHw621KXHa4+gXWrD+ZbgrLXeVRKIlEUNzbHm2Zv5Nkkz5KrqX/wCzVVPSEXSUsjeB8sQpIXasgKwD2h2hjvpf6QLIPmMH/uU1f+GZ+l0bGP23b4G48iFDXs1ZjxxXXz+XK2Trn6IbWIRY+oGAIlHkJNXXv08q61PbrDbc3+irv2bl6ezS0cTvcsCtpHDKJ5GGEZChGjPRiWxsM9PhWKkjV1dtxZIxjfYqYnQfCrJUa/VESiJRFvvsghWThKo6hkZ5QysMggucgjuK5FZ808lai7Klbn2d8MfrZQj9BfD/AFoRVVSgkG4VY5k9nfBLaIyz5t07HxmJJ8lVixY+gBrUtClE0l8/G31WO8Z4fAxL2MVy0AOkSSqpBYnb3lQBfhkn1FQOwxyC6kFnWZg55yAA8z9sNt1xWtkjSBCVYAEnAxkjGQN9xv1qB8jgzWC6lPRxPqBE6xFiTYWuRbAZ4Y54LjhgJXIAIABO3TP7v2VK5+OJVGKA6l2gEAAnDK/09O7KU4RYRgrLcxTNak6WeABSD3GXUqxH5IOd85FbA772UUodb8st1t1sfA58r34LZ+VOROB3UYlt18cDrqlcMp8nQFdJ9CKnDQuU6aS9iforhZ8lcPiOUsrcEdzErH7yCa2UJN1G+0+FU4TcqiqqgJgKAAPwidhVil+aPexaSdkr52rsqolESiJRFYuFcwW6RLFccPgnVcjxFLRS4JJOZB9YjO3TsKhdG4m7XEeYW4cMiFZOYOKyWsKTcLWCKylAUTRR5lV/tRzO5Yhs9D386gjYHnVluXDYThyW7jYXbkqvylE1xxCEuSzGQzOxOSSuXyT3ywH31U07MINHSkbRqj/dh6Erekbrzt8fBfQHKMf4J3/lJXb5LiMfeIwfnXF0TF0dHGOF/E3+qt1DtaQqcroqFKIlEXldwCRHRvqupU/Agg/toiwn2lWRMVvMfrIWt5P0lJB+50cfOub8MP6CpnojsOsPT0LSpq8a7GS8lWuBc13dopSCXEZOSjKrrnzCsDg/DFeufCx+LguaHEZL88d5ou7sATzMyDcIAEQeXuqAD881lkTGdkIXE5qHqRapREoiURb/AOxb+LE/rJP81cis+b4K1F2Ve6qqRQV3wCyRnup40Zl1OZZz4mhdydJckRqB2XAoizK7t7rmC41Q5g4dGSiOwxqHRii/ac9PJRt1zqhcwvOOS6EU7aZhDcXnM7hu+9s8shjSl4KC9zPbg/RLaQQhmOS5c6V36E40sfLUPOq8zLscfeC6+jagCphYcyDfmCfSw4WO9Q9hw5xAt2QfBSVYXZeo90Mw8t1OxOfqn0qQtvnldVRPqHqGzw0EHhjceh7gVo1jFPwG6EjZl4bcYDsoyuD9VtO+lh109xkDO2mRoLDY5e8/eKpzvjqW67RZwzH/AF4cM28W5agOVbKRluYY1jkIDLNbnwiQcEElMB1IxswIO21TLnKw0RU/2tH+Crn/AKf+rHVik+aOfoo5eyV8612VVSiJRF/NQ86zYov7WEUjwzjUsCTRow8OdDHIjDKnIwGA7OvUGtHRtcQTmFsCQrP7M7bT9IucZ0J4aDzY74HqcKP7VeS+LJTIIaNubzflkPMnwXQ0c22tIdgW8cLtPBhjjznQirnzIAyfmd6vNaGgNGQUZN8V1VlEoiURKIs+554L4n0iH+XXxo/SRdIYegyEb11tXBrZPwNfDWjLJ3dkf/rl3K3E3pYXRbcx771g5BGxGCNiD2PevfAg4hcZelrbPI6xxqXdjgKOp/8Aj17VHNNHCwySGzRmStmtLjYZrU7Lkq0gtT9KCs+kl3LEaTjom46fef1V87n+I66prAKUkNuABYYi+bu/y811m0cbI+vn7yWTivpK46URKIt99in8WD+tk/aK5Nb83wVmHsq+1UUqhuP8BF2USZs2ynU8I28RgcqHbO6Dro7nGTgYJE5ld4rORbdfwhUQwqo2V3xHGcAe6qlgSegANEVd43yxHacEkto9xFGJC2N2dWV3Y+pIPw2Hao5ReMjgVcoJC2qjd/UPVQ3sm5fjuOCSRSjKXEj5+WlVYeoKZHqKywdVaVDiJbjZb0Vu5Ps2awW1u0DtDqtZAwyrqmyNv1DR6G+fmK3VZdHLPAWstcMb6rT60SMSXiJJ1IG+1H3Gd13G4IwRT1EVN9rx/gq4+MX+rHVmj+cOfoo5eyvneuwqqURfw0CLbuER+LbRM9lEEZARGCpIHb3WQDcb9e9fJK17oKt7WVDyQT1sRj3hxPDJd6Ma0YJYFAc0crWro7RR+BIkbSknUq4XG2nBU/FTtt1zXY0TpytZI1kr+ka5waMicdt8+RGPBV56aMglosRisxzX0NclbdyDwPw0toWG4/5qb9IEFAfUPpx/VGvAxyfj9KyVP6WdVvoP/wBHmuwW9DTtZtOJWmV3VVSiJREoiURRHMtkZItSDMkR8RQOrYBDr8WUkDtnSe1VK6lFTA6Lacu8ZfzwUkUmo8OWC+0DhQjnE0e8VwNYI6avtD55DfM+VWPhmvM9N0D+3Hgd9tnhke4b1HXQ6kmsMnYqd9mzJ4EnhKTdJIpYasaoyVAzk40gavgd+4zx/ioS/iGdKfyiDbg4A87nDvGGxTUOrqG3av5K/wANrvqfDORjONgD1CjsP1nvXi3y4arMB5954+mxdEN2lY7zxy6bSfKj8DIS0Z8vNPl29MeRr6loDSwr6frn8xuDuO53PbxXEqoOifhkVXK7yqpRFvnsTP8ABv8A1pP3Vya35vgrMPZV+qopUoiURcfGbbxbeaP8uN0/vKR++iyDY3Cr3snttHCbMd2Qyf32Zv8AyrAFllzi43KttZWqURKIqX7YT/BU/wClF/rR1Zo/nDn6KOXsr55rsKqlEVg5N4GLiUvJtbw+/Kx6EDcL88b+mfMVw9O6U/BQasfzH4NH15bONlbo6Z08gaBh7wWzW17HJ9R1bHYEZHy6ivlL43s7QK9A+F7O00hU/wBqXGvDgFup9+bdvSMHf+8cD4Bq9V8JaO6WoNS4dVmXFx+wx7yFzK+XVZqDb6Kl8jcH+kXILfiofwjk9Nvqj5kZ+CmvVfEWkfwlGQ09d/VH1PIeZCp0UPSSY5DFb7yrakRmZhhpiGAPURj8Wv3EsQehdhXN0ZSfhadrDnme8/bLkrE8nSPJU3V9QpREoiURKIlEWd858uq4ktzskuZIG/IkGSy/flgO6s4Gy1wKsv0dWNrox1Tg4d/3/wDYcVbjAmiMTs9nv3gsd4ZfS2NzqxiSMlXQ9x9pT6HqD8DXr6qmg0nSal7tcLg7jsP3HeFzGOdDJfaFsacZEsMUluQfGbQrN0Q4YnUPMaSNPc4FfKZaF9NM+KcWLcTbbla3A3vfcvSUupKC85AX45gW88eC5eLW1vLE9tKzMo3eViPckJ906jsHJOyDoDjAB3moqmopp21MIsdjd7dotu4nblitp6U1LLkWvkBnhtHAbznxxWR8d4NJaSmKUb9VYdGXsR+8dq+p6P0hDXQiaI942g7j9DtGK8xLE6J2q5R1XlEtG9knOkdoXt7htMMja1c9EfABDeSkAb9iN+u1OrgL+s3NSxPtgVuMUgYBlIKncEHII9DXKOCsr90RKIlEXPYWaQxJFGNKRqEUZzhVGAMnc7CiLooiURfxmAGScAdzRFi3td52juFFpbMHRWDSyDdSV+qqn7QB3JG2QMd66dJTlvXcq8r74BZfV5QqR4DwWW7lEcQ9WY9EXzP7h3qhpHSMNBCZZT3DaTuH1OxSwxOldqtWw8A4eIVMEOkRRNofUNTSMVVmYnIC51DsenYYr5XpCrfVSdPNfWdlbJouQAPfndelZBHTxNAvci/mRuxy5LmzDDHJcTANGmkxlwCyhchYwOzK+QD31Dfat4o56mVlPD2je9suLjwtnz3qerqjEzO2d7bSdvG42fdZLxS/ku7hpGBMkjAKo3x2VR8On3nvX1OkpoaCmETTZrRck+ZPvgvJPe6V9zmVr3JfLIREtuvSW5bzz0j+DY0/oq3QsK8ZHI7Stcap3y2YNHdl/wBjxsF1S0U8XRjM5+/JabXfVRKIlESiJREoiURcfFeHrPG0bEjO6sOqsN1YeoPyO4OQTUcsTZWFjxcHBZa4tNwsf595aaYNIq4uoRiVB9tfssvntkg9xlTuuBytE1rtF1H4KoP5bsWu3E/Q7dxxyKnqYhOzpWdoZhVDlLmL6M5WQa7aTHiJ1x5Oo8x+v4gV39NaIFdHrMNpG5H6Hh6Hhe9Sjq3QPuDgtJvI4vDjkUhomdBCsa5GCdTED7UjYZcnoD294n5w3pWSOjeCHAHWvnfIchgbbc9y9ZSzmW+qdhJJOeFh3AYG38Lz4vAt1FItyuUQkmRMfgW22Q4y+kD3z0ycYOCBPQ1UtDM19OcT+k5OHHdf9PjffXqKGOYNYMzlvPHhfYN2fHMeP8AltSC2Hib6kqbqw7b9j6fdmvpGjdKwV7epg4ZtOY+44+Nl5ioppIHarwomumq667Lik8IxFNLGPJJGUfcDitXMa7MLIJGS6v8AiW8/ndx/jP8A71r0TP2jwWdY70/4lvP53cf4z/706Jn7R4JrHep/lT2i3dvMnjTPNAWAdZDqIUndlY7gjrjODjHqIpaVjm4CxWzZCDiujnX2jXM1xIttM0VujFU8M4LgHGst136gDAxjvWsNKxrQXC5WXSEnBVg8zXn87uP8Z/8Aep+iZ+0eC01jvT/iW8/ndx/jP/vTomftHgmsd65rzi1xKNMs80i+TyMw+4nFbNY1uQCxclcdbLCneXeV5bn8ISIrdd2mfYYHXTn6x9eg8+1cbSmm4KHqdqQ5NGfPcPPcFapqSSdwDR74LRbaBLeN4LdVAUhTGy65JywGSdxhSufe6DB6BcV89qamarlE87sTtBs1gGwcb7MzxvdenpKOOFrbd+tewFt+832eGa67aNQHkMjrGq7y6tDKF6xzA5yy9n6479zVOu4tja27icG2uCTtb37Rl9JJ5hG3rAb7EYf6mncdoyvs2DM+b+Y/pLKkYK20W0a+fbW2e/lnp8Sa+kaE0OKGMvkxldmd3AcN+/uAXlqyqdO+5yVk5B5baPRcOmqaT3beM7dQfePltk57KCe+K42m9IPrpv8AD6U4frOzDZ3DbvNgrNLCIm9NJyHv3ZbNwbhogj051OTqd8Y1OcZOOw2AA7AAdqvwQMgjEbMgonuLjcrvqZapREoiURKIlESiJRFE8d4T4wDxkLMn1SejDujY+yfPscHfcGnW0UdXF0b+R3H3mFJFKY3XCxrnTlTVruLdCrqT48GPeVupIA775wNiCGGc7xaH0u+meKGuNiMGuOVtgJ3bjyK2qaYSDpYuYUFylzW9odJy8DH3kzuM9WQ9j6d/TrXW0zoOPSDdYdWQZHfwdw9O7BVaaqdCd4WoWssM0Ubxun0RF1kDuV3AcHoF+sQdycZ6b/Np4Z6aV0crSJDhyO0b75A5c8vRw1AkBczFzsL7r/XZwHl4wwmTXqXSkuX8N1DRNHsfex9STqxJ7n7WNs9J0TgWHFuFwbOB4bxs+ysTNjLdR3Wtgf3X55t2D6XVQ4nyOkp1WbMhYaxDMCNS7e8j77bjY5I1DOK9bQ/FL4hqVovbDXbv/qb9RyBXEq9EOjuWEHZnkd3vA2wKpvEuGzQNpmjaM9tQ2Pwbofka9dS1kFU3WgeHDhnzGY5rkPjcw2cLLkqytEoiURKIlEQmiKX4Pyzc3ODFEdP5b+4v3nr8s1zK3TFFR/NeL7hifAfWynjp5JOyFd+EclWtu0Zun8V3zpGCIgRjr59dtRwfKvHV3xNV1Qc2lGo0Zm/X/jlc8V1qbRVwXHG2Y/jMqZu55NbbJmBmKJglfCyo1hAd5I/dbbqHwMZ24DGs1cz1rXO3W3X3Ox5jFd6KOMMAGTgOBvuv+12I4EY5Lpmu4kUXEjsqxdJnwpkBPvKExkqdsbdhjzOIaeaaToIm3c79I2W2k7CNvmqc8ohaQ+wB2bt2P7v5us15x5ue8bQuUt1OQvdiOjP+4dB6mvomhNAx6Pbru60hzOwcG/U5nuXm6mqMpsMApHk3lTOm4uVOnI8KLGWkb7Pu+XkO/U4A3paa009zvwVFi84Fw2cAd+87O/KalpQB0suWwb1tPAOEGPMsuDMwxtuI12OhT8QCzfaIHYADTR9Ayki1W4k5nf8AwNi2mlMjrlTVX1ElESiJREoiURKIlESiJRFE8a4MJcSIdEyjAbsw66XHdc9D1Uk46kGnW0UVXHqP5HaPe0fwpIpXRm4WT82cl+KztEng3I954Tsr/nIem/Zhseh0nOKdDpeo0Y4U9bcs2PzsPqOGY4iyklpmTjXiwO0Kj8N4lcWMx0ExuDh0YbH0Ze/ofuNeoqqOk0lANezmnJwzHcfXzC57JJIXYYFX7g3MtvdRtECLeVyNUbn8G++XCHouvcHbO52PWvC6Q0FVUT+lA6Rg2gdYbtYZm2e0cQu9SaUY97TJmPHhjttmAfFWsK5fxZQEWNGwoOrrjUxOBsAuAB5n0rzl26uozEkjHL3xVu7dXo2YlxHDu28cVyIHZ9EhzrLNpcBo3i306RjIZdSZBxnfr1qe7WDXZhawuCQ4HbfHI45cFJIyIx5XGA4h22+yxxtyUM3KNrOXLQLEFLKZIZCoyv1j4ZGAM5Hfoa7EfxDX09gJNe9sHtucf6hiqNRo2nw1b3Nja2/LLDyCg5+RIDGJY7mVUOfrwl8ac51acaRsdzXXj+LJw/UkhaTwdbPde6rO0K/XLA7HDdt3Yi/JcjchdMXab5xmKQE4xnbr3H31aHxazbA7/k0/ZR/4NPsI981+zyCFxruxjGo6YHbC77tv7o2PXyNan4tB7EB3YvaMeGGKyzQ0rto3bM+GOPJS3/28t49GuSWVnOlVXSgY4J674AUEk57fKuc74uqpL9GxrbYkm7renotodFNcTrONhifTvzUlDwy3tsBLeOORWUM7gzkK4YIyHOTl1042IPbpnlTaSrau/SSktN8B1BcWuDbhjtXSp9GwDrNF8DbYbi1wb3tgb/VWWMloWyWOVYZddBPX7OBgVxSLSYW2ZG/mhAbIMtmRv5qGsrCRoUGlBGyiRBnV4Tac75AyjgkFR01Ebg7XJJoxITc3yOy+PqNh228bss0bZCbm4uDsuL8NozBOdthUVxbmu1tCwiJuJtRYANlYzpCYMncYGMbnzxtXaoPh+srbOl/LZxGJxvg36mw71xqrSgtqjE2thlnfHnuWfcW4tPeSgyEuxOERRsM9lX9/WvdUdDS6OhIjAaNpOZ7z7A2BcOSR8zsceCuXKvJXhsj3K+JM28duuD0xu3bbbqdI7k7V5mv05NXPNLo/La/LDhuHHM7AuhDSNiHSTch7/stc4JwXwz4spDTEY2+rGD1VM/rY7t6DAE1Bo+KjZqtxJzO/+OC1lmdIblTNX1ElESiJREoiURKIlESiJREoiURcfE+GRzqA43G6sDhlPmrdvUdCNiCNqjlhZK0seLhZa4tNwqHzXymrri5TWo+rcRjDJ+moyQPXdNiTp2riMpq3RjzJRO1mbWHHy294s7vVovinFpRY71mXG+Sp4Rrj/DwncMm5x6r3+K5Hwrv6P+JKWp6kh6N+52XI/Q2KpzUMjMRiPexePBOcLq291X1oNvDk94D0B+svwzj0qev0BRVnWc3Vd+5uB57Dzx4qOKqkjyOHFW3gfPdmCDJC0LY05GZEA2yFA3QbDYL2FeWrvhWtA/KeHjcbNdz2HmV0/wDF+kGrJf795zPNWC2ureeJYobmMqSTJhgHbJZj7p6amO+R0yO9cOakq6eQyTQuB2YG27MbhlY8Vfjro3SGQWJ2Y5bO/AZcV0y2En0e6jB1l9egnSCdaDOcYAOot5VUE0fTRuOFrXzwseZysrLZozNG/K1r57DzOVl++Jwv40TL4ukRyKTHpzktEVB1bY90/dWsLm9G4Ote4ON+O7vWsDm9E5ptckHG+43y7153MDlgwjnyUC6kkVWyC20ilgh65BAPVunfZj2gWLm55EEjkbX9Ni2Y5ttUubnkQSORtfvGGxdNzA3hxF3RZY8NqP1dWkq+2R7pDMPmPKtIzd7gxpLThYZ2vcc1D0zGOd+03HG17jngFB3/AB20UuZ7qMsQqhYcvp0NqGMajq1b5OBsNuuetT6I0hJYRQuAxxd1b3FttsLKF2kYYgAw5X43uLbNlsPqoviftOQZEELMfypDpH90ZJ/VXXpfgyQ41EgHBuJ8TYeRXMfpEfoHiqVxnmi5udpZSE/IT3F+YG7f2ia9ZQ6GoqPGJnW/ccXeOzlZUZaiSTtFdXA+Tbi4wxXwYupeQY2/NXqficD1qtpH4io6S7Qdd+5v1OQ8zwUkFFJJjaw4/ZaXylymqD/lU67NdSjOR38Mbah8ML6kjFeckjrtKuDqo6kexow8vq7HcFeaYqcWjxO/39FfuFcKjgB05Lt9aRt2byyfIb4UYAycAV2YII4GakYsFWc8uNyu+plqlESiJREoiURKIlESiJREoiURKIlESiKGvuXY2JaMmFzuSmNLH86M+6fUjDetUavR1PVD8xuO8YH333Uscz4+yVUOYOTFkyZ7YSf00GQ3xKfW+Q11z46fSdB/lJdZv7XfY4eBCmc+Cb5jbHeFR7v2fBiRbXCsR1jlGlh+lgZB+Kir0fxU6I6tZCWneMvA/QlQu0eHYxOB7/f0UDfcn3kedUDMB3TEn6h736q7MHxBo6Xsygf6rt9cPNVX0czc2+GKj9dxDtmeL0y8f+1XtWlqMbMd/wAXfdRddm8eIX7XmC5HS6m/xW/3rQ6KoziYWf8AAfZOnk/cfFfiTjU7dbiU/wDVb/et2aOpm9mJo/2j7LBmef1HxK8RDJKdleQ+gZz++pTJFCMSGjvAWA1zt581KWXKV5JjTbuo83xH+psH9Vc2fT2j4e1KD/p63pceanZSTOyb44KdtfZ9pI+k3CJnoie8x9ATjJ9AprjS/FYkOrRwued5y8Bf1Cst0dbGRwCu/L3JSJgwW2D/AC1zkH5IRqB9NKfGqMkela//ADMmo39rfsD6k9ymaaeHsNud59+iuNny2gIaZjMw3wwwgP5sfT1BYsR2NXqTRlPS4sbjvOJ/jlZRyTvkzKm6vqFKIlESiJREoiURKIlESiJREoiURKIlESiJREoiURc17YRSjEsaOB01KGx8M9KwQCLFFGycsRfYaWP9GQsPkr6lHyFUJdFUkmLoxyw9LKZtRI3Irll5alxhLkf9WIP/AJGQVRd8O0pN2lw5j7KUVkm2y525XmPV7dvjCw/8zWn+A27Mzh77ws/i97Qi8rzDo1uvwhY/+YrP+A3zmcffen4vc0Loi5bl6PcL/wBOHR/mdx+qtm/DtKMXFx5j7LBrJNll0x8rxfbeaT9J9H6owgPzq7FomjjxEY54+t1E6okO1SVlw6KHPhRomeulQCfiep+ddBrQ0WaLBQk3zXVWUSiJREoiURKIlESiJREoiURKIlESiJREoiURKIlESiJREoiURKIlESiJREoiURKIlESiJREoiURKIuSeWYNhI0ZdtzIVPr7ug/t39KlaIyOs4g91/r9FjFeP0m4zjwEx5+N8e2j4VtqQ27Z/4/ylyvSCeYsA0SquNz4mog4GwXRuOu+R8K1c2IDBxJ7v5TFdtRLKURKIlESiJREoiURKIlESiJREoiURKIlESiJREoiURKIlESiJREoiURKIlESiJRF//9k=" id="462" name="Google Shape;462;p59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jpeg;base64,/9j/4AAQSkZJRgABAQAAAQABAAD/2wCEAAkGBxITEBQUExQVFhQXFxcYGBUXGBcXGBcYFxcYGBgXFxUYHCggGBwlHBQXIjEiJSkrLi4uGB8zODMsNygtLisBCgoKDg0OGxAQGywkHyQsLCwsLC8vLCwsLCwvLywuLCwsLCwsLCwsLC8sLSwsLCwsLCwsLywsNCwsLCwsLCwsLP/AABEIANoA5wMBIgACEQEDEQH/xAAcAAABBQEBAQAAAAAAAAAAAAAAAQQFBgcDAgj/xABHEAACAQIDBQUDCQcCBAYDAAABAgMAEQQSIQUGMUFREyJhcYEyUpEHFCMzQqGxssFDU2JyktHwFdJEY4KTFoOiwuHiJGVz/8QAGQEBAQEBAQEAAAAAAAAAAAAAAAECAwQF/8QALREAAgIBAgUCBQQDAAAAAAAAAAECEQMhMRITQVHwBBQiMlJhkUKh0fEjcbH/2gAMAwEAAhEDEQA/ANpxeIKAEIz+C208Tc0zTbIKBhG12YqqaXa3EjwHWjauIuwhDBc2rtcDKnQeJrmssaTkkgKkK5OliTe3X2RUspxj2kud5mVvsRKv2r6lhbnrUTvPvmISkSdmmIkvlSW+p5Cy8+HxppvNvGmBw6TyLmYlpFj5tLKxCL5AXPpVPxESzYtsS8AaTOS0j5jbKikdmt7KLkAW6E1mwaNu3vK0qWxAVJAhc24WHH1Fqk/n0ZbtGVgUUac7yfYt72g+NUHZ7qJIS3AkLbqC9rHw5etW+2d0JfIJJZHzafs+6nHTgKtgkjtT6OUshRkW+U2OhBym48q57IxgVBGysmSMNdrd5ebacNaYyFbXLs4klRCzBQCsZzG1uI5V72o+dnINk7kJblq2Zj6aClgkYNqZmt2bKGUshNu+B4cjrzrmu1u8VaN1IUsSSugA4mx9KatMqMXaR5DGLC4ULmfQKCOenoDSyRjsSCytJM6q5BBtmOoFuQUGlg9YTG9lEqhGdsvaPa3dz3Y3vz1OldsZiVMkRJ7io0pJ6Wyrp1733UxHCRjKyl5ChRAtyb5BYHXgAa8ywfSZ79yOSGIA8DYgEnyLVLBJybWIAtE5bLmK6XVTwzdCbcKWTa6jJlRmLrmUDj69KjsdimZJG7XL3jGsa5bmxy3YnXx8qc4crGZZCLrEixi38Iu1vMkfCrYO8W18zKOzYKxIV9LFgNRb0I9K4bMxxMhzK30jNlJIsFQWtx6g/GuAl7FnCNmj7NpANCY2PCx6G9GIYxLhsurZWA5gswH6k0sE1h8SHZwAbKct+RNtbeXConAY+0jko2WSUqH0sLDKo6n2fiadl1hgZQwLIhJ11ueZ8zTLtEEcCKbhF7V7cgq318Sx/GgOqYoLJK9izM4jRRxOQd7yFyacptVezLFWDBsnZ8Wz8gOuhvTHZtlkUuQCIc9z1drsfhYVzw0i9skjkKrmWQX0GmVUPmV1pYJBNsDv5kZSgGYaHUmyqOpNA2wAkhdGVo7XU2JObhamKSJLnzXAmY5W0FhGBlPne9eUxOYRLIQbzEZ+AcR8L9dSKWCTi2oO/nVo8ihu9bVTz08uFeYtqXJDRupyl1Bt3lHrofA1H4tw8ub9mZI478jlux9CdK9bVnDNIynRU7MNyzyML6+ApYH2xZGMWdwQWJa5PENqD4ACw9KZz7yxIbyAolrhzwOtgbcbE062nIow7opHdVVNj7IawufSs73gvLM54qrdxf8A+Y005jMBQGh4XbCuy2Vsjkqr3Fiw5W4jgaQ7cUX7j5QxUvpa/AW63rKvkt2jPCkiYpsg7Z5YQ5sWYxklVvx4/dWoQQAHDxe6DI3nbn/1NSwdcTi+0hkujIVKizWvqQQdKK4g5sPK/vuSPIMFH3CiqiEnNgYnN2RWPUgE0SYGJrXRTlFhccB0pzSGqDD/AJaMSjY5ISoyw4YyW4AyyN2cY9ANPOm2z4Z0VkkkdjBPFACTqc0Od79faFe/lFw4k2lH70mPSPzSNMOfhdmrtFie0fFnrtGb/wBCKn4LQHqaUjIb6KwI+INbHFho3iQFFK5VIW2g05dKxGTErJHIVvZWK69RW27Ge+HiP8C/gKA7PhIyACikAEAWGgPEDpSjCpkyZVye7bT4V2ooBt8wiyhci5QbgWFr9aWLAxLbKiixvoANeF/vpxRQHAYOPPnyLn962tKcMliMosTci3E3vfzvXaigGxwEVy2RbnibDlXUQrYjKLNckW4k8b9a6UUA2iwESqVVFAbiLcfOvYwyd3uju+zp7Pl0rtRQHFsMhvdR3rX0424X62rymCjAYBFAb2hYa+dOKKAbz4KN7ZkVrcLjhTLaKSFrCJZFyjLfL3H1uTfla3wqVoqUBlDs1OySN1DBRzHPmRXL/Tw0pzIOyCBVGlrkktYDhwWpKilA4thUKZCq5Pdtp8K8/Mo8mTIuT3baU4pDVA1xUSLHIcosVJbTjZedYftad2w07hjmysVI4j3bVs+80uXCTt0jasck0w5/lBPxW1VAq+1lnmjwmKjlYSk9gTf2ZFTP6E863X5OtofOdm4ed7GUx5HbmShKkfdWV73hYIMf2aj6DaOHlVemfCgt8SK1H5O8IsWGdV9ntO0A8JERz97GoCe2jGFw5CgADLYDl3hRXrav1Len5hRQDw1G7Q2xHCyq97sLgC3CpI1Abw7uYfEujTRs5UZRZitgT4UBhm9+8yHacRXXsJ5JG8blbflFcNi7ZHzeaQ6ZsTNJr/GAa77z7txpi3CgjNiGUA6nLlFhf0rjtHZCxoEXgbk+dgKAebtS54Js7AkrmVVGodjfv/wWHLWtp2BtqFcNErOQwRbgq/8AtrEt3dnxmAsc+YFQcrEd0XBvbh/8VoOF3Hw7KCkmNIIBuJWPEeNAXHae9eHiTN9I+tsqRuza+FuFR+O38hjCERTvmTNpG2ngdONV/aO7EOHieUzY8BBfST0420GtMIoogARLj7H3ZUa9+evKsy0NRTexck34g7QJllAJAzGNgBfqbcr1YP8AUIv3i/EcPCsuefDJ/wAXi+0scsMwBVtOqi3306w2EjyAnE45SdbCK4XyOT2aKRqUKVmk/Po/3if1Cl+ex/vE/qX+9Zq0UY/4zHf9hf8AbXgsg4YzGeuHT+1asxTNO+eR/vE/qH96Pnae+n9Q/vWWtiVH/G4n1gT+1cl2khNvn0o/mgQVLHDI1gYlPfX4j+9L84X3l+IrIZttxrxx5/7CH8Grsm1ARcbQS3jCv6NSy8MjWe2X3h8RXrtB1HxrIU22p4bQi9Yf/tXVdrf/ALDDesTf7qqJTW5rQNF6ygbTJ4bQwfrHJ/vrouMkPDH4A+YkH/uoSjUdajJ94MOkywtMokY5QvMtyHnVIRsSdVxmAa3Rn9ftcaj/APTjLKZo1wAANxJOW7XOBqwsdBUe5qMNGzT4tqQtIY1kUuL92+unH4U6jkB1BBHUG9ZHFs5w+ZP9Nza3ZXlDa+0b1JYHZ+0EX6FcIFOv0cz2Plfh40WpGqLfvux+YTWvqAPiwFYxjpcmKkiOjCNVK8gb3vfn51dtpJtEIO2jiyEgELOWufEW1FZrvIJfnzl/3eWw5Cw0B6XrRCW3yxCyQ7aINx2+CIPW0BX8RWtbgvfCRt1hhPG/2bfpXz8MPNHgZ431bEPCb+K5gPzCtI3fxu0hCi4aB3WNEiJWVYxmQXtYqb8eNSgavtX6lvT8wophA8pwCmZSspVc6khiDmGlwNaKAnKS1LQaAxXfeO20P/PB+MdRzoGkUH3G/Sp35SoSuNv1Mbjy1U/eKg3P08fiHFUDPAgw4XEBdCyureS6gDpx41uO7EeXB4cdIk/KD+tY1tUXiYc2sPU2Fbhs5MsMa9EQfBRUIdJ4Q6lWAKnQg6gjoaoON3ajXGJh4naNHVnuNStvsi/KtCqs7T02phT1Rx91Ymk0jtik03RzwG4uHQguzyG4PeNl0/hq0BLAAcv8tS3ozVUktjnKTk7YlvCkKjoPgKjtsbbiw4Gc3Y+yg4nx8qhY9rYiYE2ESHhbViPPlUlJI1DHKexY5pol9rIPO34c6g8RtxCWCQ8PtOoAPiBx+Nqi5b3/ABJ4/GvbJcAZwb8q5PKemPp11ZI4Ha8R7s0casQxFlBBVRck6dKbvthGGdIInQ+ybDUfCqvt4vGrsOPZyj+UFCNK87jYjtsBCQtrKFvfiR+tOY6sscMeKi+7PxGEl+xEr21QooI+6pA7NgP7KP8AoX+1USKQtIyErdeZGo9RTrZ+1JI2sHIHunVT68RVWRHOeB9C3HY+H/cxf0LSHYeGP7CL+gU02TvBHKcj/RyDTKeB8VPMVNBq7aHndpkf/oOG/cR/0iqbi/k9Mc8k2Gdbsb5JL2HgPCtDry1RxT3LGbjsZbitiYl5Vw5MccjAtmXUKFtrw8eFXbYG68GGw6xAZ7XJZuLM3E+HlTPZA7TaeIk5RoqDzJN/wq0CpCKS0N5ZtvUqG/mAhjwmcIBaRNRcWudT8KyPaERbFTsdQAtv5S2lbH8pYvgG/nT8TWVbTjCxu/N2S/oQAB4aVs5I87dQFIh/zkHw1/StS3FwCNhSxvdnfn5ffWX7U1fDr/zL/AGti3KjtgYfEFviTVYJHaa2gYdMv5hRS7W+pb0/MKKgHtFFFAZ/8qeyy8aTKCcvda3IXuD8azzFy2khP8Wv/UDW+yxhgQQCDxB5+dY3v5sPssSwUWQlXj+Oo+40B4hw3aTRJ1kS/wDUDW1AVmW4uBMmKWQ8IwWPTMRYDzrTqAKq+8LWx2CbqZB9wq0GqrvjpNg26TAf1WrMtjUN2Wi9UzeLfArJ2WGysVNpJDqqn3Et7TU1+UDed0b5rhj9I31jj7CnkOhtULsXZ+UKQNEBy/xO3FiOfnWZTo6Y8fFuTWFw7TSmWY3cgX91RyUV02lLJGBcrbw0pzgoyFu3ovIt1NMtvTL2diDc63Neds90VWw9iS4UnoK4YsXZCBYA8a74AAxr0sPurtBIsinoD/hrNG9CofKXIFwkkgPAAGmvyR4oNgzyCte3S9evlKR1wjc4rgsbahf1FRvyVMweaJEAUG5B4Lcaa8z4V0XynFustfYu2FjAmlYr3W5+HOmmNgCs2U6HhaprHLlTMNbcf7EdKjMdCCnaLwI18PGuaZ1eqIXA4WfEfSLlQDgSbkW6W1qx4HfRo5FixKgDh2gPDoSOfpUZsOUdjZfaHC3MeNM9uYXtEB942C/aQ9Aeanj62rtCVHlyY7NWikBAIIIOoI1BB4G9JK9gTyAJ/Wsr3K3sbDSjDTn6FmsrfunP2CfcJ1HS9X/erF9lg5m/hsPNtK7XoeVx1oY7jLeOWU8ZZWa/UDQfrVlqN3cwvZ4WJOiAnzbX9ak6qWhJ6yK78oEd8BL4WPwNZFtlvo4R70i/AC/9q23eaDPhJl6oawva4OeFeQzN8LVSHXGEtiIgOSsbeLWVa3jZeH7OCNPdRR621rPd0N0DI8eKkIyaFU5m3X4VpooBntb6lvT8wopdr/Ut6fmFJQD2iiigCme0NnxTLllQOvQjh608ooBpgsFHEuWNFReij/L04Fe6Q0AhqpfKK+XDJINTHIrDzXUffVtNQW9+CMuGKWvqKxPY3j+Yz3Z+GLu0jnMztmZveJ1sPAcKnYsWoYLcADh4npXTZ+zxax0C6afpS4nZKsyk8NG9QdK80nZ9GKSRIJf0AvVfxt8VJ2S+ze7HotSm1sRlXItyzcSOPrTfYkqw3zizP9wFZNEm2HAiEaGwta/MilwWDES5QTbxp5AVfUcK5MQWyk0siZXt+8MJNnTA/u218qrHyHtnGJY6ntFF/Jas29DlcJiEPDs3/Cqd8h0tsPPbjnH4VtP4Gc5L/Iv9M03HRZ1ZBpcW+NMMLF2Pca7Ie6alIMObF2OprzMitG1Yo6J2iBjgGFchdYpPZvxB5iu2KiBW32HF16hhxrltTGxtCY/tEC3PUV52ZOWXK2hPDlrVRWipbUhEhYj210PQjmp/Q1ZYtrnFYTBwXu7TKrA8SqC4J9KarsZVZtdGaxvxUk8fI133J2Ll2jnJ0jD6dG5W8La12izyTj1NQQACw4DQV6FAr0K7o8n3PEqgqQeBFj61nuJ+Tx2nv2idl1t3wPdtWjUUA2w2HEaKiCyqAB5CnIoooBntf6lvT8wpKXa/1Len5hSUA9ooooAooooApDS0hoBDUTtvEAKI/tODb0FSrVnu8wmXHiYElEsMvIKRY6etYyOkdMMW5aExGmSMeH3Xro/Ijpp0r1gMTHJmsQQLG1+Vra/GiVba8hc+leVnvjLU8YHCgEm12PFjx+NedqYNMpLDkdeleItoIfZa3nXDG4vMLan8Klld2e9ijJENb3vRm71647IlGUqeOtq9zKdahrQb714cPhZRzZGHxFUb5CIbQ4gtw7QAegq17yYzLA/gh+NqqPyNYkdhKv8AzSa2l8DOTV5EavjHFrVGvJ3JB4aV2lJNMMQ+VTWbs6JUhrsbZKgkubvfjyFPdp4YBfLgfKm2FxAGvPjTrEY8FSGIAoUY583HiVIPpqKd7EQ/PInHB1Ob4XF6bwRKSpU92/Hy4gVw322g0EaLAcsxKFbakAm5uOQtXSDOORaGkKa9im+CctGjHiVUnzIF6cCvV0Pn/YWiiigCiiigGe1/qW9PzCkpdr/Ut6fmFJQD2iiigCiiigCvJr1SGgPJqA2rhS0jAcGGpqwEUyx6gWb0NYyK0dcM+GRTsJsdIcSGjFr6Nqdeht1vU62oP3jrXPFx949eXmNRTVsVcZlOo0YeNeVnuWpGps3NPbgq8bVMS5cuVRTCPGgN4c684iQg3XXrWTZzlwxBuulcZXk58KcxYwHpfpQ89KBWt68M3YPre6nT0qu/JThSI5AdCJDerZvDiEEViwu2gF7+f3VW/k1xAjmxEUmmZu0QngRwIB866L5WctONMv2IzropvpTFsO7nvHTpUo8w8KbyYoAdPOua2Oux3wlk0sCKhtu4AdorITlPFelO1nLG/AfjRPONB05/5xNUljvCRhUUDS2g82qJOys8s8w7zE5GB10AHDpTxJ+BbRRwHMtyqX3YwmZWvzYknrW4as55GqLPgltGo6Kv4Cu9eV0Fq9A161sfOvUWiiigCiiigGe1/qW9PzCkpdr/AFLen5hSUA9ooooAooooApKWkNAFNsfFmjYf5prTmhqj1RU61KqHbtMrCwK3B8RUDvLhJCS0TFGtxGoJ65at+2YgLPbwPhUJic3EfCvJJcLPo45cUbKIu2JVNpoSWH7RDe/mK4YjetEOjFfMVacWqE94WqJ2xu8jpwHqKJh2MsLvnETZ8rA8xoR/erHhVhlXOjlhz11HmKzXFbsqhuF/y9ah8ne7KfMcxuHZ2s3QA2GnStcPEc+Zw7kRtzZSyPh8lg3aqoJ4d/u2NQ26uwrbRxXaG/zdjGovcAnU2q9Y3d7EGSMBdFmjfMLWsjA3rnh92p48TinCX7eYvm0sBawvr0rSi6aM8ac7sb4+GMBmZ8ijVjewHrVXxm92GU2QhiPtMdPQc69/KNs+btRA/wBVYNlW9ifHrVVwO6q31T41lJJHRzbehYYt60ce0T4KDag7YlfSGIr0kY8PEJTvA7FRFubfhapXCxqPZF/Gstl1Yuw8I7fWG7GwB90cSbVdd2YzqbWTgvjzvVdw+bQD2m0FqveBgCRqg5ACumOPU455UqO1q9CkFKK9CPJQtFFFAFFFFAM9r/Ut6fmFJS7X+pb0/MKSgHtFFFAFFFFAFFFFAFI1LSNQHGaMMCCLg1WtswCAAi2Qmw1OYHw61aTVfnQT45VPsQDMRyzn2fuufSuc0mdMU3F/YrONxCg/SL9xvXl5ritBnwsbjvqreY/Wm67Gw4/ZL/nrWOUdvc/YzyDZhnkCINTrfkoGmtaPsjBCGFYxwUcep511gwqJfIoW/Qca7iukIUccmRzEIopaK2cysb47F7VRIvtIDcdV/vVQjhAA/WtWNMpdlwsSTGpJ+/4VyljtnfHm4VRnE0yAd62vKnOzo88iRJYMwuL3Hd6jrV7i2PhwbiJL+V/xqF3tgEbYfEqADDIFNh+zfQjyvrWeXW5t+ovZExgdkRxkMB37WzfjUkleFava12SSR5m29z1RRRVIFFFFAFFFFAM9r/Ut6fmFJS7X+pb0/MKSgHtFFFAFFFFAFFFFAFIaWigPJqC3dF3xL8zMR/SAB+NTpqvbAfLiMXFzEgceTjj91Ze6NR2ZYgKW1IKWtGQpLUtFAFFJRegCiiigCojemHNg5xzyEjzHCpeme1h9BL/I34VJbFjuediS58PE3VF/CnwqI3UP/wCHD/IKlxRbCW4tFJRVILRSUtAFFFFAM9r/AFLen5hSUu1/qW9PzCkoB7RRRQBRRRQBSGlpDQHm9Ndo49YkzN6DrTlqqG9M2aXLyUc6xOVI6YYcc6Z4xW90muRFA8aiNj7wE7QWWUhcydm1h3TrdT5+NMMZiUGhI8rimKQPIe6jE8RZTauEZys9k8eNKkbIJha4sR1FIZ6qm7MeJSPKyHU3uT+lT4jc8RXqPC0OTixXM46uD4dq5HCtQUOTj68naFNDhWpPmrVBQ6O0DXg7RauHYGvLRGg4TudpGm209pHsJf5G/CvDC3KojbONZbBVNram3WpJ6Gox1F2ZvPHBhoUIZmCC4A4etOY99UuAyOo61WY2Ute636HQ07+bIwtY/pXm5ske1eng1dl4wu1VkW6G4pyuLrPcAzYaS4uUPEfhVygOYAjgdRwr0Y8nEjyZcLgyUXEV0EwplGhpwkZrpocTuGr1XhUr3aoBntb6lvT8woo2t9S3p+YUUA8paKj9rbR7Ew924kkyG1yR3Ha4ABJPctbxrUYuTpElJRVskKKg5d54QbASMBFLISEOnZNlZSDqGvca8NOorqN4oLAtnXuJIwKP3Fe4BYgWA7p1NdPb5fpZjnY+6JekIplidoAAhQSwkjSxBAJcrqpI7wCsSbe6RTf/AFtFGZ1cAuyqVRnBtIY11UWuxF7dCKysU2tEVzit2SZWmOK2LBI2Z41Y9Tem2L3gjV0VbsDKY2azBRlR2bK1rMQUsQDz8K6nb8AiEpz9mRmDdm9stgc3DhZhr59KrwZNPheoWaOup3h2RAnsxRj/AKRTpYgOAHoLU0O14de9wZEtY3JksUsOYIbiNND0NNot4YcilmGua+UOQoWQx5mJXui4tc9DyFRYZ1pF/gPLHqyWtS2qIwG3Ud2RwVImkiXRirFCbd+1gxAJteu0O24XByFmsA1lRyWUnLmQW7635iq8ORbphZYPqSNqLVCrvFGXHERGOVy7BlIMbohAUi51f7qJ944g8eoCM0iuWupjKJnsVIvc3GniKvt8v0v+v6JzodyZyikyUyxG2Io8ufMubLYlGAGc2UMbWBvyPDnXMbfgte7+2Yx3H7zgsCq6d4jI3DpWVhm1fCy8yN1ZIGMUhgFRr7wRB2UrIAkQmZijABbkcLXBGU8uVP4cYjOyKblQpPQZxddeBNhe3iOtSWKcdWirJF7MX5uOlJ81XoKhYt51OGaQqRII5pAhDBW7LNcLIVsToL24Xp/HtqLMqEnMSqnusVDuoYIXtlDEEaX5jrW5enyR3j3/AGMrNB7M6TbIhb2okPmKaSbr4U/sgv8AKSK6neDD31YgfSEMVYKRECXIa1iBY8K9HbsIVWOcBnCLeOS7MyllsMuoIU6ise3n9L/BrnR+r9xod1oeRk8s5t8Kk8HgVjUKvAcLm5puduwZVa7HNnsoRy47M2e6AXXKdDcV6wG2I5ZXjQMcqRvnt3GEguMreVvv6GiwTim+F+af9K86lSciQAotTIbXh7QpmNwWBOVst1F2XPbLcDUi/XpXD/xDh8pbMwAyHVHBKyMERlBF2UkgXFVYcj/S/wAGeZHuiUpajItuwMwUFgS5j1R1s4BbISRYNYXt0p1s/EdpGHtYNcrzutzlPqtj61JY5x+ZUVTjLZhtCEvGyjibfiDRTmisGgppjcCJGiYkgxPnFuZyMlj4Wc07oqqTTtEaT3IT/wANx5nOd++MQrDTVcQ2dhw0seBrgd3maSQNI3ZNBFCbZczhDJmDDL3bhhqLcTViorsvU5O/l2c+TDsMmwF3DF2srZkXSy/RmOwsLkd5jrfU+FNjsXWHLKwEKBVFlYXtYucw9ojS/iepqWorCyyWz88Zp44shJN3VJH0jhBI8oTu2DSK4bW17XkY8edE+7aNHEmdwI4TCPZN0KqpNmUgNZfaFjqam6K17jJ388ZOTDsRSbDjEsUlyWjQIBpZsoKqzDqAz2/mNMxulDZdSSAwJIQllaRpbaqcursLixsasNFF6jKv1ea/yyPDB9PPEQ8WwFD3Mjle2afIcuXO1+YF7C50vXGDdhEjdI3ZMy5AyhAype5GYLdiRpc3NvHWp6inuMnccmHYhJt3EcAOxIETRAAIoClkYWAFhlMa25V5O68JChu8FZ2IyooJdMnsqoC2FrW561O0UXqMq0UhyYPoQWK3aWQ3aVyckakkIS3ZNmVrlbqSeNrA2FdzsNex7LMbZ3fVUa5d2cgqykWux8dBrUtRR58jSV7al5UN6IrA7EWNgwZm+iERD2bMoZmBJt/Gw6Wt0pdm7GEEapHI4s+ZicpLgDKEYkcAoUaa2Ua1KUVHmm7t7lWOK2RADddOz7NpJGUJKig5O72wYMwsupsxAv1ruNgJmvnfL2iSmPu5TJGFCte1/sKbX4ipiiq/UZH1MrDBdCs4LYcokjzd2KPtsqh1e3aggBbxjhcnvX6a0su7RXsuyc6TpI3sKFCxyLdI1XLclxfTX0qy0Vt+qyXfnX+SciFeedCGXd9RYrI6yDtSZBlJbtiGe4K2Gqgiw0tXrC7CWInspHQFIksMp0hOntDmtwfPkal6K5vPkejfm5pYoLoRabFUM/ffs3Ls0VxlLSCzk6XINybX4mm53bUgBpHYgRKpOW6pFIsgXRRe5UXJ1qcoos+RbMPFB9CHl2Apuc7Amcz3FtHMXZ2GnC2vnUpBEFVVHBQAPICwrpRWZZJSVNmowjHYKKKKwaP/2Q==" id="463" name="Google Shape;463;p59"/>
          <p:cNvSpPr/>
          <p:nvPr/>
        </p:nvSpPr>
        <p:spPr>
          <a:xfrm>
            <a:off x="307975" y="79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64" name="Google Shape;464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96534" y="815817"/>
            <a:ext cx="5196749" cy="5645097"/>
          </a:xfrm>
          <a:prstGeom prst="rect">
            <a:avLst/>
          </a:prstGeom>
          <a:noFill/>
          <a:ln>
            <a:noFill/>
          </a:ln>
        </p:spPr>
      </p:pic>
      <p:sp>
        <p:nvSpPr>
          <p:cNvPr id="465" name="Google Shape;465;p59"/>
          <p:cNvSpPr txBox="1"/>
          <p:nvPr/>
        </p:nvSpPr>
        <p:spPr>
          <a:xfrm>
            <a:off x="0" y="6534364"/>
            <a:ext cx="9144000" cy="32363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b="1" i="0" lang="en-US" sz="1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Группа разработки Oracle				                 2014	    	 	                                    Зацепин Сергей</a:t>
            </a:r>
            <a:endParaRPr b="1" i="0" sz="15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6" name="Google Shape;466;p59"/>
          <p:cNvSpPr txBox="1"/>
          <p:nvPr/>
        </p:nvSpPr>
        <p:spPr>
          <a:xfrm>
            <a:off x="0" y="72000"/>
            <a:ext cx="9144000" cy="576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Структуры памяти и основные процессы</a:t>
            </a:r>
            <a:endParaRPr b="0" i="0" sz="3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data:image/jpeg;base64,/9j/4AAQSkZJRgABAQAAAQABAAD/2wCEAAkGBxQTEhQUExQWFhQWGRwVGRgYGB0XHxwaHhwWHRgeHRkgHighGx0lHRkcITEhJSorLi4uGh8zODMtNygtLisBCgoKDg0OGxAQGywmICY0LCw0MC0sLCwsMCwsLSwsLDQsLCwsLCw0LDQsLCwsLCwsLCwsLCwsLCwsLCwsLCwsLP/AABEIAOEA4QMBEQACEQEDEQH/xAAcAAEAAwEBAQEBAAAAAAAAAAAABQYHBAMIAgH/xABKEAACAQMCBAMEBAgMBgEFAAABAgMABBESIQUGMUETUWEHInGBFDJCkSMzUmJyobHBJTVTVGNzgpKTsrPRFiSDosLS4RUXQ8Px/8QAGwEBAAIDAQEAAAAAAAAAAAAAAAMEAQIFBgf/xAA/EQABAwICBggEBQIGAgMAAAABAAIDBBEhMQUSQVFhgRMiMnGRobHwBjPB0RQjQlLhYvEVNHKCktIWskOiwv/aAAwDAQACEQMRAD8A3GiJREoiURKIlESiJREoiURKIlESiJREoiURKIlESiJREoiURKIlESiJREoiURKIlESiJREoiURKIlESiJREoi8551QFnZVUdSxAH3miKLk5mtx9V2k/q0aQf31GkfM1UlrqaLtyAc8fAYqRsT3ZBczczk/VtpvixiUH7nJ+8VRk09RNycT3A/WylFJKdi8m5jn7W8fznI/ZEah/8jpdjXeA/wCy2/BSbx75IvMc/wDN4/lOT/8ApFP/ACOl2td4D/sn4KTePfJeo5nI+tbS/FGjYD73U/cKlZp+idmSO8fa61NJKNi6I+Z7c/WZo/PxI2QD+2Ro/XV6LSFLJ2ZB429VE6GRuYKlLa5SRdUbq6+akMPvFXFGvWiJREoiURKIlESiJREoiURKIlESiJREoiURKIlESiKL4hx6KJigzJIPsRjUR+kchU/tEZ7ZqrU1kNMLyutw2+C3ZG556oVW49zeYx+GnS2HZE/CSH5lTt8E2/KrlN0jWVp1aGIkfuOX/UeJ7lYMMUWMruSofEef4Q2YYGlcdJJ2LH5ZLNj0yKuM+GquoxrJ+TcfsPIqI10bPlM5lQd7z1eydJBGPKNAP1tk/rrqQfDGjos2Fx/qJ9BYeSrvr53bbdyipOKXMmczTvgEnDucAdSQDgAV1I9H0kXYiYP9oUDppHZuPiVxNMx6sx+JJq0GNGQHgo7nevW4jlico4kjcYyrakYZwRscHfI++sarHDIHwWbkLtae9gAZjdRKehbxEB+GdjVZ9FRzYOjYeTStxLK3JxHMrus+eL2P/wDKHHlIoP6xg/rrmz/DWjZf/j1T/SSPI3Hkp2V07dt+8Kbsef4y2Z7co3TxIGKt94KsB8GNcp/wxU0+NFORwdl5XHi1WBXsf81ngr3wDnHxPxNwk/8ARy+5IPgwAOPUq2fOqcldX0OFbDh+4ZeI6vLBStihl+U7Hd7xVrsOYIpGCNmKQ7BZMDUfzWBKufQHPmBXTpa6CpH5TrndkfD65KCSJ7O0FLVbUaURKIlESiJREoiURKIlESiJREoiURKIuXiF/HCuuRsDOB3LHsFUbsfQVo97WNLnGwG0rIBJsFSuZea9K6ppDbxH6san8LJ8WX6vwTp3bfFcQ19VXSGGgb3uOQ+3PHcFa6KOIa0x5LMeMc9SuNFsot4vzcaz8T0X5b+tdih+GKeI9JUnpH8ez4Znn4KrLXvd1Y+qPNQ/C+BXF1JEFU5nYqkkmVV2ALH8IQdRwD0zXoy9kbbDIbBs5KlqlxupWThnDrYkXFxJdSqSDFbL4aAjYhpn3O/5IBrQPlf2RYcfss2aM14tYxPwkTogEsV0Y3bu0bplMnvgkCs6xE2qciEsNW66fZkNV1LH/K2s8fxyoP7q1qcGA8Qsx5qoKcgfCrO1RrXOYSLe74rxDSGlg+jwwahkLJJHGC+D1KgjHzrnR9ZjI9huT3Aqc4ElQPLfEeKviZ0uLy0clZYziVXXcOAhPukdsAbjyqWRsI6osDsWrS845hcfL1lbxxcQup7fxIoSIY4ZSVOt5OjMN1dVABPUZNbyOcXNY04nHBYaBiSuK5/+mSozRm5tZApKxti4jYgHCh9nGTtltq2HTA2Nj5FY6pUde8EnhhguXTTHNvGwIztnG3UEgZB8q3D2uJZuzWLEWKl+Dc7zRjw5wLiE7FX+tj0bv8Gz8RXnq/4Zppz0kH5b94yv3bO8W5q5DXSMwd1hxWm8r82B1zbyeKg+tBIcSJ+ixOfk2VOwDKBXDNXWaOeI65t27Hj3j5O33VsRxTDWiOO73/ZXjhvEo51LRtnBwynZlPkyncHv6jBGQc124pWStD2G4O0Kq5pabFdlSLCURKIlESiJREoiURKIlESiJRFGcZ4wsACga5W+pGDjP5zHfSg7t8gCcCq1XVxU0evIfue5bxxuebNWWc3c5CBzhhNd4wWxhIgeqqudv0c5OBqJwK5tJo2p0w4TVF2Q7AMz7/cR3BTSzsphqsxdv3e9yzjXLdTrrfVLKwTU7YGScDJ6Ku/yr2sMEVNFqRNs0bB7xPFctznPddxuVYbNrTh8gW6tpLi6R8SpIQIo1DdUUZ8UlMMNW246Vg68o6psPP8AhZFmnFevPl9cw8QSQzNLGpS5tTnCeGTqQKowoxjSSBkgb9axA1jo7WtsKPJDlJc439pazrNDZRytdoLpZZ2LoDISSFhGATnc5PU1pC1726rnWthYfdbPIByTgPDrq5t+IrPF4P0pUmiZ1ECGSJgdgcaQQRv8etJHsY5pab2w34FGgkG+1ePKdhBw+6juLi/tfc1AxwlpyQysvVVwOue/SsyudKwta088FhoDTclQTcL4ainF/LIQPdC2jIM42BLN0+VS68pPZHitbN3+SnOI81W1xc38chcWd54REgQlopIlQK+jqVypBHXAFRNhe1rSO0L8wVnWBJ3FfzlK2srS7hlk4ikihtliV1GcHDSs2Aqjrjck4pKZHsIDPH6LLdUHNSiyX0XD4JLBWczSzXVw0arL9c+4jR7k+5jIxsVrT8syESbAAFtjq3aq5ak8TuYrZ7aCCTXqmlijMLeEoJk1rnAOO+2+KmP5LS4EkbBnitB1jaykubONC94fNIoxFBfKsK/kweAUTA7ZI1Y/ONaRR9HIBtIx77rLnXbdRvGOWiotLOCBpL4xme405JXXgpGd9K6R1J7kb71uyW+s9x6uQWpbkBmoziPAr2wZJJIpITn3ZAQRny1KSAfQ9aO6GpYY3WcDmCg1mG4wVz5T508Z1WRhDdD3UlH1X/NZehyfsnY9QVOMeNrdE1Gi3GooutHtacSPuOOY23C6cVSycakuDthWrcF4yJso40TKMlc5DDpqQ/aXPXuCQD1BN6irYquPXj5jaPewqOWJ0ZsVLVbUaURKIlESiJREoiURKIlEUZxziwgUBRqlfIRM4zjGWbyRcjJ9QBuQKrVdXHTRmR/9zuW8cZkdYLH+debTEXhhfVcN+Om7g/kr5Y6YGy/Ek1S0VoqTSEgra0dX9LdhHHh/7ZnDOSoqBCOiiz2n37Co1nw53Rpykht43UTOmCVDHfr3x3O2SM9a9oXAHVGexcu21XLmPkyxBj+jXnhiZBJF9J/FSDbOmcD3SCcFWGd6rxzyY6zct2Y5KQsbsK6uM8tXV1agzQkXtqnuyDDrdW46YdcgyJ5Hcj47aslYx3VPVPkfsslpIxzVabikU/DRDM+J7VwbckE64nPvx5AONJGrfA2UedT6hbLcZHPvWlwW2K/tjzvcw28UMQiVoQwSYxh5FVm1FVZshR8uw8qw6na5xJ27NiB5AUFxG/lnbXPI8rebsW+7PQegqVrQ3BostSb5rmrZYXtb2kjjKRu481Ut+wVqXtbmQs2JX5ngZDh1ZT5MpX9tA4OyN0yXnWywvW1uXibXG7xt+UjFD94INYIBwKzkpx+dLxkkSSXxDJEYNbKNaoxBcKwwfexg5z2qLoGAggcVtrlTHs3vbZY7tLtlCKYblVJwXaEyMVUdz9Xbvmo6lryWlmeI8VtGRjdevNHG5IrSHQSs/EQby5kU4YqxxFEG6hFXbH5vqaxGwOeb5NwH1KPNh3qF5J4skTyw3EmLSaKRZEbJUtpJQgfZfUBhtv2VJMwkAtGIstWm2ByXFJytdLZreNEfBbv3A7OV7ITsG9PIgncTM19QHFY1Ta6tHJvNmrRBcOVdSPAnz7yt0AJPftk7EEqc538jpfQ76Z5rqEWIxc0ZEbSBu3jmF0aapDx0UvIrZeBcW8UFJAFmT6wHRh2dM76T5dVORvsTLRVsdXFrs5jcfeR2rEsRjdYqWq4o0oiURKIlESiJREoi5uJXywxtI+cL2HVidlUDuSSAPU1q97WNLnGwCyASbBZFz1zQ8AYAj6XMPeI3EUe+lVPpk48yWbviuNo2kdpep/ETD8lmQ3n3i7kFYnlFMzUb2jnw97Flde8XIUty1x6Szl1qA6MNEsTbrJGeqsP2Ht8CQY5Iw8WK2a6yvK2Fu9v4Svnhtyxa2lbc2V1/JyeSMTj1z66jV1nB1/1DMfuG8KTVBFtnoqJwzjt1aFlt7h4xkqQjakPUEgHKn0YDNW3Rsf2gow4jJRjMSSSSSdyTuSe5Jrdar+URBWFlagvKVlGFb8ZsCdUgz2IYL0P6ODkHv0Pzs6f0lI8t7OOFm4cQT9cMeGI7Qo4Gi+fNWy04pcSMkVtJCilMR6VUKxHXOFbSyjHu4APX0HSpKuSpbY9V4PWBGzhwO/G3goZIww7xsVqu+HAxrE0azg7MZsN9+1dIG2SgWHe1LleOyuFMG0Umfd/IcaSVBPbDAiurSTF4IdmFWkYGnBUqriiSiJRFZbDjtvJbx219FI6w58GaFlEiKxyUIb3XTPTPSoHRuDi5hzzByW4cLWKnY7Hh8cMV69s6WyErDHI+qW7kz1cA6EjUg9OuN9sBoy6UksBx27gPutrNtdfnjvFbhJ//AKpbSme2l/BsrDaMd7eaMbBd9j0Oc9TljGNLeicLEe7hCT2gqhzA9s0pa1V0iZQxjfB0Oc6lU/aQdiasR64HWzUbrbFe+QuZWl0RM+LmH3oZD9te6t+VtsR3GD1XI8Tpehdo2f8AG046h7Td1/odm48DZdWmlE7OifmMiti4TxFZ4w4BB+qynqrD6yn4efQggjYiupFKyVgew3BUDmlpsV2VIsJREoiURKIlESiKgc5cwKviTNvFbkpGv8pNurH5HKDy/CHpiuDXmSuqW0EJ4uO4Z+Qx77BW4rRMMzuSwq+u3md5JDl3OSfX/YdAPIV7mngjp4mxRizW4D3v3rkPeXuLjmVY7/liOWD6Tw52mjVR40LY8aI43JUfXQ4JyOnrg4w2Uh2rJhuOwrJbcXaoTgfCpLqZIYgCzb5Oyqo3ZmPZQO/wHUipXvDBcrUC5sF+EvZY0lhSU+FIQHCnKPpPun1HcHbIxTVBIcRilzkuStlhKIlESiL08dvym+8io+iZ+0eC21jvWj+xxPpE7rKocRAOC25Gc43651AEfOudWwsYQ5osp4nk3BWx3btHGTqBwScscZBJ2z2O+B8qpqVZR7ZbdhBbsdRXxT75IO5jAxkdvd777GrtCeue5QzZBZRXUVdKIlESiKf5c4+Ila3uVMtnKcvH9pG7SRH7Lj9dRSR6x1m4OHvFbtdbA5Li4kRA80NvcGWB9OWXKiRRhl1L5qTg+oNbN6wBcLFYOGAKj4kLHSoLMeyjJ+4b1ucMStV2S2txbNG7xywuffjLoyE4PUBgM/8Az61E9sczHRusWnAjvWwLmkEYFbJyZzKrqlwNlfEVwv5DjZX+AJAJ/IYE/UrwlM1+jK11FIeo7Fp78vHI/wBQwzXXeRPEJRmM1pFd9VEoiURKIlESiKL5jvjFDhDiSQ+Gh8iQct/ZUM2O+nHeqtZUimhdKdnmdi3jZruDVg3tD4oHmW3j/FW40483xvv3wNvjqqT4YoTFTmqk7cmP+3Z45+C1r5dZ/Rtyb6r05DsLOeOeOaB5rofhIkWUxF0Ue+qEbGQbnDddumDXfnc9pBabDbgqjADmpThNhYxxi/t7u7sSsngqZkWUFsZZQqbuuBvn91RvdIT0bmh23BbADMYLm5z5igVHishFruAGup4QVV+vuIpOUDH3mHrjJya2hjde774ZArD3DYqHVpRJREoiURKIpnlfl2S9l0IQiLgySN9VFzjJ9fIVDNMIhc5rdjS4rfuVeXorGMJDjw2wS5Hvu5AA1bdOpHlnHx48kjpDdytNaGiwXbfgvIgxqTGQQM53GpWPTTtq7ZKgVosqp+0y2E3DZ9DArEUdFA3GMFh07JqP356VPSu1ZR4eK0kF2lYPXaVRKIlESiJRFJcE4lHAzNJbRXGRhRLqwp88D63wPpWj2F2RI7lsDbYtE4Fxae/t1FrNFYNCx+lCJEjXwDkrKhIJGnSVIz13+NN7Gxu6w1r5X37lK0lwwwVK535oF3MqozfR4RohDsSzDbVI5O5Z8A79setWYIdQX2nNRudrdy9OQuLiG48N94p/wbA9MnZT950n0b0rifEmj/xVJ0jO3H1h3bR9RxCtUM3RyWORw+y3zle8LxmNzl4ToJPVlxmNvXK7E/lK1UdHVYqqdsm3I94935qaaPo3lqmavKJKIlESiJRFQud+MiMzy9rZPDQecr6Sfj1jGe3v1wNItNbWRULcibu7v4APiFbhIiidKeSxfl7hRu7gIz6Fw0ssp30RqNUjnzP7yK948iJnVHAD0C5ABccVYrPliO4Am4RPMZIHXWs+iNkzqKSK4wunKnY7+fkYTKW9WYCx3LYNvi1SHtMs53tre4nUQPGxhkh2CtI5LmWIrkNrwSwzkY+OdKZzQ4tbjx+hWZAbAlZxV1RJREoiURWOy5KupYoJlVPCnbQjF8YOWA1DGQCVO+/riqr6uNpIN8FIIyRdel5yp9EuFiv3MalBIWhxJhSWG+cfknzqpNpRjCABn72LoUmiZqlj3stZueNt/LYta5K4nw2GNLezJYyHbIw8jYJOdWNwAeuAOgqm6cSuuTco+jmhbdzCBhs35Yqw3FxrPuksp0g5OlVYkYBIGoNtj80sPMUUKrDe0W2R5EOVMfuaMfX0ZB8MdgTsc4wMVCahgvfYuk3RNS4xgC+uLjHIcd3vau234pHcRRyrmSMkRNt1LLgxOM+8cO3vHA1EY6mpGPDhrBUp4XwyGOQWIWS+0nlyO0uCIFKxlPEMbHdDlgQDuCu2Rv5jO1XBpMRkNkF77VvT6KkqY3yxkdXZvzy8FVJIWUKTjB8s+Wd8ipKTSbZ5ej1bc7qSv0JJSQCYuBBI2EZ96/FdNcVKIlESiK9cn3kTWc0UkbLBCDcXZRveuPeC28IPVUznO/b1NVZmu1wQcTgOG8qVhFlzvz9chfwNvbQ22dAjEAZOmdLOR7zY32we+Kz+GYcySe9Y6Q7FHc32kQ+j3MCeFHdReJ4Y6RyKxSQL+bqGR/8Ayt4icWuxt6LDwMwtR5D454i205P4wfRpf0wfcJ/t7D+urw1PH+A0nLSfpd1m+o8rjkus93TQNk2jArSK7yqJREoiURedxMERnY4VQWJ9AMmiLCvaTfEQwRHZpWa4kHqSTj4anOP0RXM+GmfiKuesP+kc/wCAPFTVx1I2Rc1G8qGFLW4W4eW3+mARR3Ph+ImlGzIux1btgNtjA6ivWS6xeNXHVxsue3I32qS4ly1NDwzw7XTdrNKZZ5bc6xoQYhQqPeIyS5GDgg71o2VrpbuwtkDxzWS0huCoktxIVEbO5VDsjM2FPQ4UnCn5VaAGYUa8aysJRF/VGSBsM7ZJwPmew9aIrYns14kQCLcEEZBE0RBHYg66r/iot/kVJ0blcuFWXGoLH6Gtmh0kmOQzRAx76gQNW5Dbgk1TeIHv1tbyKlbrgWso/mTgPGr1o3ls4hIilCyyRjUM5GR4m2Dnp+UarT0tNL+sjkujo/SdRRFxa0EHYfVR3BeSeMW0sUqW6kxMGAMkWNu20gON8Y8qz+EpA/Xa4398FmTS1XJAYHgFp8sb2GOQyHBWNl5g8SV1toVWXGqLVEUzjGcGTOojqc74HlU4ZTWxcffJc28m5VKf2e8XcgtDlgdWrxYsk7jJOvfrv51CKSj1nOc4m+z2F0xpitETI22GpkdvO5OGOVlM8L4BxyC2mt0t00THUzF4tQOFGVPiYU+6DnGQd63igpIxYONvfBVKqrqKmTpJAL5YcFzcY5V45csjzQqzonh6i8IJXORqw4zgk4P5xrWamo5c3Ee+5TUOkqqjv0dsd/8AcKKHs04ppC/R/dHbxYf266kZFRskErSbjvWkmkKySA07zdvcMMb4cP7IfZnxP+bD/Fi/96vfiot/kVz+jcqnLHpYqSCQSMqQw28mGxHqKnButF+KysJRFNcrcVWF5ElRnguEMEqrgNgkFWXO2pW3GfWopWFwBGYxWzTZWu64JDbW13Z/SjdSy6XighhLvFKucM+lmVCVOlh5dKgEjnua+1gNpOBCkLQAQo7mDgPEZohPLbCCC1gCqmQuEQe8QmS2Scscgfq33jkiadUG5JWrmuOJC9fZnclhcW4OGYCWM+TrgaviDoPyry/xVGYnQ1rc2mx7sx9RzV/R7tYOiO3H35LeOHXYlijkGwdVfHlkA4+VXwQRcKJdNZRKIlEUPzbJi2df5QpF8ndVf/sLH5VUrpeippH7gfHIeakibrPAWA+0W8130nlGFjHyGo/rY/dVz4Yg6LRzDtcS7xNh5AKGvfrTnhgrBxrhFq0FjbSXqW08EAYpJGxTVMRIxMg2U5x18q6jHv1nODbgn0UBaLAXUZBylxC3zPZyxyKo1GS1uFPujfLAlcjHbBrczRO6rx4hY1HDEKp3Ny0rtI7Fncl2Y9SSck/fVgAAWC0vdeVZWEoiURfRnspnZ+F22o5wGQfBXcKPkAB8q41ULSlWo+yFbqrqRKIlEX8Y43NEX4gmV1V1IKsAykdCCMgj5URelESiJRFXfaHOycNu2UkN4TDI9dj+o1NTgGVt1pJ2Svmeu2qiURKIv4RRFovH+brm3j4fJbuIreSBJGjjRFDSRtiZSdOcZGMZ71TjgY4uDsTf+ymLyLWX6dvD48yuxaC61JlmLZiuY8qBnookIGPzaZ09xmPUfwmT1WeUJDb8QiVjuJGgb1Jyn+bFUtPwifRsvAaw/wBuPpdSUbtSdvgt/wCUZPwLJ/JyuvyJ8RR8lkA+VcfRUvSUkbuFvDD6K1O3VkIU3XQUKURKIq9zacm2X+lLH1AilH+ZlPyrjaek1aJw3kDzv9FZpBeUL524xKJLqZmOFaZsnGcLrIzjvgdq9do+PoqSJg2Nb6LmzO1pHHiVZeK2lldStM/Fx4jYyZLR06KFHQ4GwHSt2mRgsGeawdUm914cZ5Ha2tTeLdRPGcKuFeNn1ED3Q31hvnywDWWVGu7UIQssL3VRqwo0oiURKIvof2Pn+CoP0pf9V649Z808vRWouyrnVZSJREoijeZbrwrS5k/Ihkb5hGIosgEmwUb7N7nxOF2LeUCJ80Gg/rWiEWwVkosJREoirHtNP8F3f9X/AOS1PTfNatJOyV82V2lUSiJREoitPDL6zls44L2WZPBkkaMQxhm0vpLAux041Z2x261A5rw8uYBjv4LcFtrFTvBeD8MuA0ri+NvEArXFzLGiKBsqLpGpj2CL0z2yKikfM3AWvuAWwDDiqVeTwpdF7YMIFlDRhuulSCM5Oe3epnxmSEsfmQQeYstQbOBG9fQnKkg8W5QeUUv94On7IRXhvh1xNIWnY4+gXWrB+ZfgrLXeVRKIlEVZ5pb8Pbj+jmPzBgH7zXA+I/8AKtH9Q9HK3RfMPd9l872lt406x61TxJNOtzhV1NuxPkOte8HUjHALkZuWlx8p/RQPoEUF5PjP0iaaMqp/o4NWPmxyPWqfT6/bJA3AepUupbJU7m7g3ElP0i/Vzk6RIzowyfsqFY6Rt0AA2q1FJEerGo3B2ZVZqZaJREoiURfQvsd/iqH9KX/VeuRWfNPL0VqLsq61VUih+ZONfQ0EzxloFP4ZlyWjU4w+gD3kH2sbgb4ODRF+eNzNPYySWcgLlPFhdGyGZffQZHVWKhSO4JFEVb5h5mju+BSXMewlRUK9SrM6o6n1BJH66jlNmE8FboY9eqjbxHkVyeyfjccPAxLK2EtzJqPpnWAB5nWAB3JFbNOCimb+ZYcPMBWrke6lms47iY+/cZuNOchEc5iUeQEen55PetlCvbhPMKXM0iQDxIovdecH3PE29xPyyBuxGwyo3JOCKZoiq/tP/iu7/QH+ZanpvmtWknZK+ba7SqJREoiURWfkbgtrO8j3dxHFHEARG7iPxSdWBr6hRjfAJ3HSoJ5HtADBcnyW7ADmpnmCCG5KiXitpHDHtFBbxPIkY/NAIy2OrHc79OlRxlzMmG52k4rd1jmVSeM28SOywTePHgYk8MxZONxoY5GD3q1GSe0LeahcvoPlFszOfyoIj9zSf+1fPtA4dM3c77rtVf6e5W2vQqmlESiKs80r/wAxb/1cw+82/wDtXA+I/wDKtP8AUPRyt0XzD3fZfP8AwK3R72COVdUbzpG4yRkM4U7jcda92XHotYbr+S5FutZSNhwKF7jiUTp+IhuZItyMNE3u/H3c7GsOkcGsIOZF+aAC55r8cPiVuFXZ0jXHcQMGwMhXDrjPUDI6UcT0reIKyOyVXamWiURKIlEX0H7G/wCKof05f9V65FZ808vRWouyrvVVSKKHHrV5Gt2ljEoypik9xiOhwj4LKfMZBoiyvikk/L13mHL8OnYssbE6UbqyZ30EdQ3cdc6donktNxkr9OyOduo42cMj9+HHMcRlS24uUa5toc/RbiXxwrDBQqSRsNumlT2OkEdKrSygxutkuzRUZZVRF4s4A3HcCL+hvtvwUVw/i7G0WxLaIZJ1lcjJOCqKdgNwoXON8k5+yKl1tmy5VHoRbWGLi0ADvGJ9BzJ2LR7vj1xxiccPsg0FmoAlYdRENjqI23GwQd+pO+ndrzIcMlWkp2Urevi/dsH3I27AcMTlpNpfWFhHFaRyImkaUhQ65G7k+GuXYk5JOO5JqZc5WKiKre1H+K7v9Af50qem+a1aSdkr5urtKolESiJRFZuWoIIraa9uIhPokW3hhb6jSMpcs/mFQZA77+mIJC4uDGm20ngt2gAaxXSnO6P7tzw+zeHuI4vCdR30ODsQPh8RWPw5HZcb991nX3hQ/OPCFtbl442LRFVliJ6mN11Ln1G4+VSwPL2gnNaPFsFu3KC4mYfkwRD72k/9a8DoHHpnb3fddmr/AE9yttegVNKIlEVe5tGDbN/SMh9AYpD+1APnXG0+zWoidxB+n1VmkNpV89XTeBfM2PxVwXwPJZNW3yFeuon9NRxuG1jfNq5so1ZHDcT6q4tzNZxtJeLwyf8A5nxYzI85VX1/jVUAEfd086dE82YXjC2zwWdcZ2X54yv8HS/RLS2WCURPM0F087x6TrTxEZQVxkg9cZNGfMGu43F7XFvBD2cAs8q4oUoiURKIvoL2NH+C4v05f9Rq5FZ808vRWouyrZd8Vgi/GzRJ+m6r+01VUgF8lUebeM8GuovDupYpR9koGkZT5q0YJU/Dr3rQyMGZCtMoql/Zjd4FY9x4lNUFrdTXFo32ZcpowQV2bYnvqCg9tqqvmYMnfX34hdqm0fUG3SQi++4afI+ocoi0iePBk06QCAQclc49Pq7fL4dK73NfcNz9f5XYp4pqch01tUAjA3Lb24dnDjbuGHHw63cplNIyoXUTg476Tg4+NSyvYHWd771RooJ3x68VhcAXJseOqbHmfDeJfgYkX8C88kFux1SGE6y3QY06lB22Gc4675NbNnYTi427lDPo2oDbtiaXb9YHwDrC3cL8VrfJ/HeCWSaYGMbt9eSSKQu36UmnHyBA9KstmjORXFl0fVtN3MPr6XVwtucLCQ4S8tyfLxUB+4nNSAg5Km5rmmzhZRntMuFfhN0yMrKVUZUgj8YgO4qxS/NaopOyV86V2lUSiJREoinuXOMxRxy211G0ltMVY+GQHjkX6rpnYnBwQeo+YMUjCSHNOIW7XAYFcnBoLZ7jTO03g+8VEa6pHwRpQDoCVzk9sVs8vDbtz8lhtr4ro5jvHur5i0Zi1MkKxEYKKNKIpB743PqTUVxDCXXvYE381ntPtyW9cqRfhrhx+TFF818R/wBkorxHw621KXHa4+gXWrD+ZbgrLXeVRKIlEUNzbHm2Zv5Nkkz5KrqX/wCzVVPSEXSUsjeB8sQpIXasgKwD2h2hjvpf6QLIPmMH/uU1f+GZ+l0bGP23b4G48iFDXs1ZjxxXXz+XK2Trn6IbWIRY+oGAIlHkJNXXv08q61PbrDbc3+irv2bl6ezS0cTvcsCtpHDKJ5GGEZChGjPRiWxsM9PhWKkjV1dtxZIxjfYqYnQfCrJUa/VESiJRFvvsghWThKo6hkZ5QysMggucgjuK5FZ808lai7Klbn2d8MfrZQj9BfD/AFoRVVSgkG4VY5k9nfBLaIyz5t07HxmJJ8lVixY+gBrUtClE0l8/G31WO8Z4fAxL2MVy0AOkSSqpBYnb3lQBfhkn1FQOwxyC6kFnWZg55yAA8z9sNt1xWtkjSBCVYAEnAxkjGQN9xv1qB8jgzWC6lPRxPqBE6xFiTYWuRbAZ4Y54LjhgJXIAIABO3TP7v2VK5+OJVGKA6l2gEAAnDK/09O7KU4RYRgrLcxTNak6WeABSD3GXUqxH5IOd85FbA772UUodb8st1t1sfA58r34LZ+VOROB3UYlt18cDrqlcMp8nQFdJ9CKnDQuU6aS9iforhZ8lcPiOUsrcEdzErH7yCa2UJN1G+0+FU4TcqiqqgJgKAAPwidhVil+aPexaSdkr52rsqolESiJRFYuFcwW6RLFccPgnVcjxFLRS4JJOZB9YjO3TsKhdG4m7XEeYW4cMiFZOYOKyWsKTcLWCKylAUTRR5lV/tRzO5Yhs9D386gjYHnVluXDYThyW7jYXbkqvylE1xxCEuSzGQzOxOSSuXyT3ywH31U07MINHSkbRqj/dh6Erekbrzt8fBfQHKMf4J3/lJXb5LiMfeIwfnXF0TF0dHGOF/E3+qt1DtaQqcroqFKIlEXldwCRHRvqupU/Agg/toiwn2lWRMVvMfrIWt5P0lJB+50cfOub8MP6CpnojsOsPT0LSpq8a7GS8lWuBc13dopSCXEZOSjKrrnzCsDg/DFeufCx+LguaHEZL88d5ou7sATzMyDcIAEQeXuqAD881lkTGdkIXE5qHqRapREoiURb/AOxb+LE/rJP81cis+b4K1F2Ve6qqRQV3wCyRnup40Zl1OZZz4mhdydJckRqB2XAoizK7t7rmC41Q5g4dGSiOwxqHRii/ac9PJRt1zqhcwvOOS6EU7aZhDcXnM7hu+9s8shjSl4KC9zPbg/RLaQQhmOS5c6V36E40sfLUPOq8zLscfeC6+jagCphYcyDfmCfSw4WO9Q9hw5xAt2QfBSVYXZeo90Mw8t1OxOfqn0qQtvnldVRPqHqGzw0EHhjceh7gVo1jFPwG6EjZl4bcYDsoyuD9VtO+lh109xkDO2mRoLDY5e8/eKpzvjqW67RZwzH/AF4cM28W5agOVbKRluYY1jkIDLNbnwiQcEElMB1IxswIO21TLnKw0RU/2tH+Crn/AKf+rHVik+aOfoo5eyV8612VVSiJRF/NQ86zYov7WEUjwzjUsCTRow8OdDHIjDKnIwGA7OvUGtHRtcQTmFsCQrP7M7bT9IucZ0J4aDzY74HqcKP7VeS+LJTIIaNubzflkPMnwXQ0c22tIdgW8cLtPBhjjznQirnzIAyfmd6vNaGgNGQUZN8V1VlEoiURKIs+554L4n0iH+XXxo/SRdIYegyEb11tXBrZPwNfDWjLJ3dkf/rl3K3E3pYXRbcx771g5BGxGCNiD2PevfAg4hcZelrbPI6xxqXdjgKOp/8Aj17VHNNHCwySGzRmStmtLjYZrU7Lkq0gtT9KCs+kl3LEaTjom46fef1V87n+I66prAKUkNuABYYi+bu/y811m0cbI+vn7yWTivpK46URKIt99in8WD+tk/aK5Nb83wVmHsq+1UUqhuP8BF2USZs2ynU8I28RgcqHbO6Dro7nGTgYJE5ld4rORbdfwhUQwqo2V3xHGcAe6qlgSegANEVd43yxHacEkto9xFGJC2N2dWV3Y+pIPw2Hao5ReMjgVcoJC2qjd/UPVQ3sm5fjuOCSRSjKXEj5+WlVYeoKZHqKywdVaVDiJbjZb0Vu5Ps2awW1u0DtDqtZAwyrqmyNv1DR6G+fmK3VZdHLPAWstcMb6rT60SMSXiJJ1IG+1H3Gd13G4IwRT1EVN9rx/gq4+MX+rHVmj+cOfoo5eyvneuwqqURfw0CLbuER+LbRM9lEEZARGCpIHb3WQDcb9e9fJK17oKt7WVDyQT1sRj3hxPDJd6Ma0YJYFAc0crWro7RR+BIkbSknUq4XG2nBU/FTtt1zXY0TpytZI1kr+ka5waMicdt8+RGPBV56aMglosRisxzX0NclbdyDwPw0toWG4/5qb9IEFAfUPpx/VGvAxyfj9KyVP6WdVvoP/wBHmuwW9DTtZtOJWmV3VVSiJREoiURRHMtkZItSDMkR8RQOrYBDr8WUkDtnSe1VK6lFTA6Lacu8ZfzwUkUmo8OWC+0DhQjnE0e8VwNYI6avtD55DfM+VWPhmvM9N0D+3Hgd9tnhke4b1HXQ6kmsMnYqd9mzJ4EnhKTdJIpYasaoyVAzk40gavgd+4zx/ioS/iGdKfyiDbg4A87nDvGGxTUOrqG3av5K/wANrvqfDORjONgD1CjsP1nvXi3y4arMB5954+mxdEN2lY7zxy6bSfKj8DIS0Z8vNPl29MeRr6loDSwr6frn8xuDuO53PbxXEqoOifhkVXK7yqpRFvnsTP8ABv8A1pP3Vya35vgrMPZV+qopUoiURcfGbbxbeaP8uN0/vKR++iyDY3Cr3snttHCbMd2Qyf32Zv8AyrAFllzi43KttZWqURKIqX7YT/BU/wClF/rR1Zo/nDn6KOXsr55rsKqlEVg5N4GLiUvJtbw+/Kx6EDcL88b+mfMVw9O6U/BQasfzH4NH15bONlbo6Z08gaBh7wWzW17HJ9R1bHYEZHy6ivlL43s7QK9A+F7O00hU/wBqXGvDgFup9+bdvSMHf+8cD4Bq9V8JaO6WoNS4dVmXFx+wx7yFzK+XVZqDb6Kl8jcH+kXILfiofwjk9Nvqj5kZ+CmvVfEWkfwlGQ09d/VH1PIeZCp0UPSSY5DFb7yrakRmZhhpiGAPURj8Wv3EsQehdhXN0ZSfhadrDnme8/bLkrE8nSPJU3V9QpREoiURKIlEWd858uq4ktzskuZIG/IkGSy/flgO6s4Gy1wKsv0dWNrox1Tg4d/3/wDYcVbjAmiMTs9nv3gsd4ZfS2NzqxiSMlXQ9x9pT6HqD8DXr6qmg0nSal7tcLg7jsP3HeFzGOdDJfaFsacZEsMUluQfGbQrN0Q4YnUPMaSNPc4FfKZaF9NM+KcWLcTbbla3A3vfcvSUupKC85AX45gW88eC5eLW1vLE9tKzMo3eViPckJ906jsHJOyDoDjAB3moqmopp21MIsdjd7dotu4nblitp6U1LLkWvkBnhtHAbznxxWR8d4NJaSmKUb9VYdGXsR+8dq+p6P0hDXQiaI942g7j9DtGK8xLE6J2q5R1XlEtG9knOkdoXt7htMMja1c9EfABDeSkAb9iN+u1OrgL+s3NSxPtgVuMUgYBlIKncEHII9DXKOCsr90RKIlEXPYWaQxJFGNKRqEUZzhVGAMnc7CiLooiURfxmAGScAdzRFi3td52juFFpbMHRWDSyDdSV+qqn7QB3JG2QMd66dJTlvXcq8r74BZfV5QqR4DwWW7lEcQ9WY9EXzP7h3qhpHSMNBCZZT3DaTuH1OxSwxOldqtWw8A4eIVMEOkRRNofUNTSMVVmYnIC51DsenYYr5XpCrfVSdPNfWdlbJouQAPfndelZBHTxNAvci/mRuxy5LmzDDHJcTANGmkxlwCyhchYwOzK+QD31Dfat4o56mVlPD2je9suLjwtnz3qerqjEzO2d7bSdvG42fdZLxS/ku7hpGBMkjAKo3x2VR8On3nvX1OkpoaCmETTZrRck+ZPvgvJPe6V9zmVr3JfLIREtuvSW5bzz0j+DY0/oq3QsK8ZHI7Stcap3y2YNHdl/wBjxsF1S0U8XRjM5+/JabXfVRKIlESiJREoiURcfFeHrPG0bEjO6sOqsN1YeoPyO4OQTUcsTZWFjxcHBZa4tNwsf595aaYNIq4uoRiVB9tfssvntkg9xlTuuBytE1rtF1H4KoP5bsWu3E/Q7dxxyKnqYhOzpWdoZhVDlLmL6M5WQa7aTHiJ1x5Oo8x+v4gV39NaIFdHrMNpG5H6Hh6Hhe9Sjq3QPuDgtJvI4vDjkUhomdBCsa5GCdTED7UjYZcnoD294n5w3pWSOjeCHAHWvnfIchgbbc9y9ZSzmW+qdhJJOeFh3AYG38Lz4vAt1FItyuUQkmRMfgW22Q4y+kD3z0ycYOCBPQ1UtDM19OcT+k5OHHdf9PjffXqKGOYNYMzlvPHhfYN2fHMeP8AltSC2Hib6kqbqw7b9j6fdmvpGjdKwV7epg4ZtOY+44+Nl5ioppIHarwomumq667Lik8IxFNLGPJJGUfcDitXMa7MLIJGS6v8AiW8/ndx/jP8A71r0TP2jwWdY70/4lvP53cf4z/706Jn7R4JrHep/lT2i3dvMnjTPNAWAdZDqIUndlY7gjrjODjHqIpaVjm4CxWzZCDiujnX2jXM1xIttM0VujFU8M4LgHGst136gDAxjvWsNKxrQXC5WXSEnBVg8zXn87uP8Z/8Aep+iZ+0eC01jvT/iW8/ndx/jP/vTomftHgmsd65rzi1xKNMs80i+TyMw+4nFbNY1uQCxclcdbLCneXeV5bn8ISIrdd2mfYYHXTn6x9eg8+1cbSmm4KHqdqQ5NGfPcPPcFapqSSdwDR74LRbaBLeN4LdVAUhTGy65JywGSdxhSufe6DB6BcV89qamarlE87sTtBs1gGwcb7MzxvdenpKOOFrbd+tewFt+832eGa67aNQHkMjrGq7y6tDKF6xzA5yy9n6479zVOu4tja27icG2uCTtb37Rl9JJ5hG3rAb7EYf6mncdoyvs2DM+b+Y/pLKkYK20W0a+fbW2e/lnp8Sa+kaE0OKGMvkxldmd3AcN+/uAXlqyqdO+5yVk5B5baPRcOmqaT3beM7dQfePltk57KCe+K42m9IPrpv8AD6U4frOzDZ3DbvNgrNLCIm9NJyHv3ZbNwbhogj051OTqd8Y1OcZOOw2AA7AAdqvwQMgjEbMgonuLjcrvqZapREoiURKIlESiJRFE8d4T4wDxkLMn1SejDujY+yfPscHfcGnW0UdXF0b+R3H3mFJFKY3XCxrnTlTVruLdCrqT48GPeVupIA775wNiCGGc7xaH0u+meKGuNiMGuOVtgJ3bjyK2qaYSDpYuYUFylzW9odJy8DH3kzuM9WQ9j6d/TrXW0zoOPSDdYdWQZHfwdw9O7BVaaqdCd4WoWssM0Ubxun0RF1kDuV3AcHoF+sQdycZ6b/Np4Z6aV0crSJDhyO0b75A5c8vRw1AkBczFzsL7r/XZwHl4wwmTXqXSkuX8N1DRNHsfex9STqxJ7n7WNs9J0TgWHFuFwbOB4bxs+ysTNjLdR3Wtgf3X55t2D6XVQ4nyOkp1WbMhYaxDMCNS7e8j77bjY5I1DOK9bQ/FL4hqVovbDXbv/qb9RyBXEq9EOjuWEHZnkd3vA2wKpvEuGzQNpmjaM9tQ2Pwbofka9dS1kFU3WgeHDhnzGY5rkPjcw2cLLkqytEoiURKIlEQmiKX4Pyzc3ODFEdP5b+4v3nr8s1zK3TFFR/NeL7hifAfWynjp5JOyFd+EclWtu0Zun8V3zpGCIgRjr59dtRwfKvHV3xNV1Qc2lGo0Zm/X/jlc8V1qbRVwXHG2Y/jMqZu55NbbJmBmKJglfCyo1hAd5I/dbbqHwMZ24DGs1cz1rXO3W3X3Ox5jFd6KOMMAGTgOBvuv+12I4EY5Lpmu4kUXEjsqxdJnwpkBPvKExkqdsbdhjzOIaeaaToIm3c79I2W2k7CNvmqc8ohaQ+wB2bt2P7v5us15x5ue8bQuUt1OQvdiOjP+4dB6mvomhNAx6Pbru60hzOwcG/U5nuXm6mqMpsMApHk3lTOm4uVOnI8KLGWkb7Pu+XkO/U4A3paa009zvwVFi84Fw2cAd+87O/KalpQB0suWwb1tPAOEGPMsuDMwxtuI12OhT8QCzfaIHYADTR9Ayki1W4k5nf8AwNi2mlMjrlTVX1ElESiJREoiURKIlESiJRFE8a4MJcSIdEyjAbsw66XHdc9D1Uk46kGnW0UVXHqP5HaPe0fwpIpXRm4WT82cl+KztEng3I954Tsr/nIem/Zhseh0nOKdDpeo0Y4U9bcs2PzsPqOGY4iyklpmTjXiwO0Kj8N4lcWMx0ExuDh0YbH0Ze/ofuNeoqqOk0lANezmnJwzHcfXzC57JJIXYYFX7g3MtvdRtECLeVyNUbn8G++XCHouvcHbO52PWvC6Q0FVUT+lA6Rg2gdYbtYZm2e0cQu9SaUY97TJmPHhjttmAfFWsK5fxZQEWNGwoOrrjUxOBsAuAB5n0rzl26uozEkjHL3xVu7dXo2YlxHDu28cVyIHZ9EhzrLNpcBo3i306RjIZdSZBxnfr1qe7WDXZhawuCQ4HbfHI45cFJIyIx5XGA4h22+yxxtyUM3KNrOXLQLEFLKZIZCoyv1j4ZGAM5Hfoa7EfxDX09gJNe9sHtucf6hiqNRo2nw1b3Nja2/LLDyCg5+RIDGJY7mVUOfrwl8ac51acaRsdzXXj+LJw/UkhaTwdbPde6rO0K/XLA7HDdt3Yi/JcjchdMXab5xmKQE4xnbr3H31aHxazbA7/k0/ZR/4NPsI981+zyCFxruxjGo6YHbC77tv7o2PXyNan4tB7EB3YvaMeGGKyzQ0rto3bM+GOPJS3/28t49GuSWVnOlVXSgY4J674AUEk57fKuc74uqpL9GxrbYkm7renotodFNcTrONhifTvzUlDwy3tsBLeOORWUM7gzkK4YIyHOTl1042IPbpnlTaSrau/SSktN8B1BcWuDbhjtXSp9GwDrNF8DbYbi1wb3tgb/VWWMloWyWOVYZddBPX7OBgVxSLSYW2ZG/mhAbIMtmRv5qGsrCRoUGlBGyiRBnV4Tac75AyjgkFR01Ebg7XJJoxITc3yOy+PqNh228bss0bZCbm4uDsuL8NozBOdthUVxbmu1tCwiJuJtRYANlYzpCYMncYGMbnzxtXaoPh+srbOl/LZxGJxvg36mw71xqrSgtqjE2thlnfHnuWfcW4tPeSgyEuxOERRsM9lX9/WvdUdDS6OhIjAaNpOZ7z7A2BcOSR8zsceCuXKvJXhsj3K+JM28duuD0xu3bbbqdI7k7V5mv05NXPNLo/La/LDhuHHM7AuhDSNiHSTch7/stc4JwXwz4spDTEY2+rGD1VM/rY7t6DAE1Bo+KjZqtxJzO/+OC1lmdIblTNX1ElESiJREoiURKIlESiJREoiURcfE+GRzqA43G6sDhlPmrdvUdCNiCNqjlhZK0seLhZa4tNwqHzXymrri5TWo+rcRjDJ+moyQPXdNiTp2riMpq3RjzJRO1mbWHHy294s7vVovinFpRY71mXG+Sp4Rrj/DwncMm5x6r3+K5Hwrv6P+JKWp6kh6N+52XI/Q2KpzUMjMRiPexePBOcLq291X1oNvDk94D0B+svwzj0qev0BRVnWc3Vd+5uB57Dzx4qOKqkjyOHFW3gfPdmCDJC0LY05GZEA2yFA3QbDYL2FeWrvhWtA/KeHjcbNdz2HmV0/wDF+kGrJf795zPNWC2ureeJYobmMqSTJhgHbJZj7p6amO+R0yO9cOakq6eQyTQuB2YG27MbhlY8Vfjro3SGQWJ2Y5bO/AZcV0y2En0e6jB1l9egnSCdaDOcYAOot5VUE0fTRuOFrXzwseZysrLZozNG/K1r57DzOVl++Jwv40TL4ukRyKTHpzktEVB1bY90/dWsLm9G4Ote4ON+O7vWsDm9E5ptckHG+43y7153MDlgwjnyUC6kkVWyC20ilgh65BAPVunfZj2gWLm55EEjkbX9Ni2Y5ttUubnkQSORtfvGGxdNzA3hxF3RZY8NqP1dWkq+2R7pDMPmPKtIzd7gxpLThYZ2vcc1D0zGOd+03HG17jngFB3/AB20UuZ7qMsQqhYcvp0NqGMajq1b5OBsNuuetT6I0hJYRQuAxxd1b3FttsLKF2kYYgAw5X43uLbNlsPqoviftOQZEELMfypDpH90ZJ/VXXpfgyQ41EgHBuJ8TYeRXMfpEfoHiqVxnmi5udpZSE/IT3F+YG7f2ia9ZQ6GoqPGJnW/ccXeOzlZUZaiSTtFdXA+Tbi4wxXwYupeQY2/NXqficD1qtpH4io6S7Qdd+5v1OQ8zwUkFFJJjaw4/ZaXylymqD/lU67NdSjOR38Mbah8ML6kjFeckjrtKuDqo6kexow8vq7HcFeaYqcWjxO/39FfuFcKjgB05Lt9aRt2byyfIb4UYAycAV2YII4GakYsFWc8uNyu+plqlESiJREoiURKIlESiJREoiURKIlESiKGvuXY2JaMmFzuSmNLH86M+6fUjDetUavR1PVD8xuO8YH333Uscz4+yVUOYOTFkyZ7YSf00GQ3xKfW+Q11z46fSdB/lJdZv7XfY4eBCmc+Cb5jbHeFR7v2fBiRbXCsR1jlGlh+lgZB+Kir0fxU6I6tZCWneMvA/QlQu0eHYxOB7/f0UDfcn3kedUDMB3TEn6h736q7MHxBo6Xsygf6rt9cPNVX0czc2+GKj9dxDtmeL0y8f+1XtWlqMbMd/wAXfdRddm8eIX7XmC5HS6m/xW/3rQ6KoziYWf8AAfZOnk/cfFfiTjU7dbiU/wDVb/et2aOpm9mJo/2j7LBmef1HxK8RDJKdleQ+gZz++pTJFCMSGjvAWA1zt581KWXKV5JjTbuo83xH+psH9Vc2fT2j4e1KD/p63pceanZSTOyb44KdtfZ9pI+k3CJnoie8x9ATjJ9AprjS/FYkOrRwued5y8Bf1Cst0dbGRwCu/L3JSJgwW2D/AC1zkH5IRqB9NKfGqMkela//ADMmo39rfsD6k9ymaaeHsNud59+iuNny2gIaZjMw3wwwgP5sfT1BYsR2NXqTRlPS4sbjvOJ/jlZRyTvkzKm6vqFKIlESiJREoiURKIlESiJREoiURKIlESiJREoiURc17YRSjEsaOB01KGx8M9KwQCLFFGycsRfYaWP9GQsPkr6lHyFUJdFUkmLoxyw9LKZtRI3Irll5alxhLkf9WIP/AJGQVRd8O0pN2lw5j7KUVkm2y525XmPV7dvjCw/8zWn+A27Mzh77ws/i97Qi8rzDo1uvwhY/+YrP+A3zmcffen4vc0Loi5bl6PcL/wBOHR/mdx+qtm/DtKMXFx5j7LBrJNll0x8rxfbeaT9J9H6owgPzq7FomjjxEY54+t1E6okO1SVlw6KHPhRomeulQCfiep+ddBrQ0WaLBQk3zXVWUSiJREoiURKIlESiJREoiURKIlESiJREoiURKIlESiJREoiURKIlESiJREoiURKIlESiJREoiURKIuSeWYNhI0ZdtzIVPr7ug/t39KlaIyOs4g91/r9FjFeP0m4zjwEx5+N8e2j4VtqQ27Z/4/ylyvSCeYsA0SquNz4mog4GwXRuOu+R8K1c2IDBxJ7v5TFdtRLKURKIlESiJREoiURKIlESiJREoiURKIlESiJREoiURKIlESiJREoiURKIlESiJRF//9k=" id="472" name="Google Shape;472;p60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3" name="Google Shape;473;p60"/>
          <p:cNvSpPr txBox="1"/>
          <p:nvPr/>
        </p:nvSpPr>
        <p:spPr>
          <a:xfrm>
            <a:off x="155575" y="1412776"/>
            <a:ext cx="8784976" cy="38164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В *nix  OS – процессы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В Windows – потоки в рамках 1 процесса.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Поддерживаются и совсем экзотические ОС(СУБД же одна из первых)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Но несмотря на это, логическая структура и правила взаимодействия между процессами на всех платформах в целом одинаковы</a:t>
            </a:r>
            <a:endParaRPr b="0" i="0" sz="3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74" name="Google Shape;474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75100" y="5156737"/>
            <a:ext cx="1565451" cy="1343794"/>
          </a:xfrm>
          <a:prstGeom prst="rect">
            <a:avLst/>
          </a:prstGeom>
          <a:noFill/>
          <a:ln>
            <a:noFill/>
          </a:ln>
        </p:spPr>
      </p:pic>
      <p:sp>
        <p:nvSpPr>
          <p:cNvPr id="475" name="Google Shape;475;p60"/>
          <p:cNvSpPr txBox="1"/>
          <p:nvPr/>
        </p:nvSpPr>
        <p:spPr>
          <a:xfrm>
            <a:off x="0" y="6534364"/>
            <a:ext cx="9144000" cy="32363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b="1" i="0" lang="en-US" sz="1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Группа разработки Oracle				                 2014	    	 	                                    Зацепин Сергей</a:t>
            </a:r>
            <a:endParaRPr b="1" i="0" sz="15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6" name="Google Shape;476;p60"/>
          <p:cNvSpPr txBox="1"/>
          <p:nvPr/>
        </p:nvSpPr>
        <p:spPr>
          <a:xfrm>
            <a:off x="0" y="72000"/>
            <a:ext cx="9144000" cy="576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Структуры памяти и основные процессы</a:t>
            </a:r>
            <a:endParaRPr b="0" i="0" sz="3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data:image/jpeg;base64,/9j/4AAQSkZJRgABAQAAAQABAAD/2wCEAAkGBxQTEhQUExQWFhQWGRwVGRgYGB0XHxwaHhwWHRgeHRkgHighGx0lHRkcITEhJSorLi4uGh8zODMtNygtLisBCgoKDg0OGxAQGywmICY0LCw0MC0sLCwsMCwsLSwsLDQsLCwsLCw0LDQsLCwsLCwsLCwsLCwsLCwsLCwsLCwsLP/AABEIAOEA4QMBEQACEQEDEQH/xAAcAAEAAwEBAQEBAAAAAAAAAAAABQYHBAMIAgH/xABKEAACAQMCBAMEBAgMBgEFAAABAgMABBESIQUGMUETUWEHInGBFDJCkSMzUmJyobHBJTVTVGNzgpKTsrPRFiSDosLS4RUXQ8Px/8QAGwEBAAIDAQEAAAAAAAAAAAAAAAMEAQIFBgf/xAA/EQABAwICBggEBQIGAgMAAAABAAIDBBEhMQUSQVFhgRMiMnGRobHwBjPB0RQjQlLhYvEVNHKCktIWskOiwv/aAAwDAQACEQMRAD8A3GiJREoiURKIlESiJREoiURKIlESiJREoiURKIlESiJREoiURKIlESiJREoiURKIlESiJREoiURKIlESiJREoi8551QFnZVUdSxAH3miKLk5mtx9V2k/q0aQf31GkfM1UlrqaLtyAc8fAYqRsT3ZBczczk/VtpvixiUH7nJ+8VRk09RNycT3A/WylFJKdi8m5jn7W8fznI/ZEah/8jpdjXeA/wCy2/BSbx75IvMc/wDN4/lOT/8ApFP/ACOl2td4D/sn4KTePfJeo5nI+tbS/FGjYD73U/cKlZp+idmSO8fa61NJKNi6I+Z7c/WZo/PxI2QD+2Ro/XV6LSFLJ2ZB429VE6GRuYKlLa5SRdUbq6+akMPvFXFGvWiJREoiURKIlESiJREoiURKIlESiJREoiURKIlESiKL4hx6KJigzJIPsRjUR+kchU/tEZ7ZqrU1kNMLyutw2+C3ZG556oVW49zeYx+GnS2HZE/CSH5lTt8E2/KrlN0jWVp1aGIkfuOX/UeJ7lYMMUWMruSofEef4Q2YYGlcdJJ2LH5ZLNj0yKuM+GquoxrJ+TcfsPIqI10bPlM5lQd7z1eydJBGPKNAP1tk/rrqQfDGjos2Fx/qJ9BYeSrvr53bbdyipOKXMmczTvgEnDucAdSQDgAV1I9H0kXYiYP9oUDppHZuPiVxNMx6sx+JJq0GNGQHgo7nevW4jlico4kjcYyrakYZwRscHfI++sarHDIHwWbkLtae9gAZjdRKehbxEB+GdjVZ9FRzYOjYeTStxLK3JxHMrus+eL2P/wDKHHlIoP6xg/rrmz/DWjZf/j1T/SSPI3Hkp2V07dt+8Kbsef4y2Z7co3TxIGKt94KsB8GNcp/wxU0+NFORwdl5XHi1WBXsf81ngr3wDnHxPxNwk/8ARy+5IPgwAOPUq2fOqcldX0OFbDh+4ZeI6vLBStihl+U7Hd7xVrsOYIpGCNmKQ7BZMDUfzWBKufQHPmBXTpa6CpH5TrndkfD65KCSJ7O0FLVbUaURKIlESiJREoiURKIlESiJREoiURKIuXiF/HCuuRsDOB3LHsFUbsfQVo97WNLnGwG0rIBJsFSuZea9K6ppDbxH6san8LJ8WX6vwTp3bfFcQ19VXSGGgb3uOQ+3PHcFa6KOIa0x5LMeMc9SuNFsot4vzcaz8T0X5b+tdih+GKeI9JUnpH8ez4Znn4KrLXvd1Y+qPNQ/C+BXF1JEFU5nYqkkmVV2ALH8IQdRwD0zXoy9kbbDIbBs5KlqlxupWThnDrYkXFxJdSqSDFbL4aAjYhpn3O/5IBrQPlf2RYcfss2aM14tYxPwkTogEsV0Y3bu0bplMnvgkCs6xE2qciEsNW66fZkNV1LH/K2s8fxyoP7q1qcGA8Qsx5qoKcgfCrO1RrXOYSLe74rxDSGlg+jwwahkLJJHGC+D1KgjHzrnR9ZjI9huT3Aqc4ElQPLfEeKviZ0uLy0clZYziVXXcOAhPukdsAbjyqWRsI6osDsWrS845hcfL1lbxxcQup7fxIoSIY4ZSVOt5OjMN1dVABPUZNbyOcXNY04nHBYaBiSuK5/+mSozRm5tZApKxti4jYgHCh9nGTtltq2HTA2Nj5FY6pUde8EnhhguXTTHNvGwIztnG3UEgZB8q3D2uJZuzWLEWKl+Dc7zRjw5wLiE7FX+tj0bv8Gz8RXnq/4Zppz0kH5b94yv3bO8W5q5DXSMwd1hxWm8r82B1zbyeKg+tBIcSJ+ixOfk2VOwDKBXDNXWaOeI65t27Hj3j5O33VsRxTDWiOO73/ZXjhvEo51LRtnBwynZlPkyncHv6jBGQc124pWStD2G4O0Kq5pabFdlSLCURKIlESiJREoiURKIlESiJRFGcZ4wsACga5W+pGDjP5zHfSg7t8gCcCq1XVxU0evIfue5bxxuebNWWc3c5CBzhhNd4wWxhIgeqqudv0c5OBqJwK5tJo2p0w4TVF2Q7AMz7/cR3BTSzsphqsxdv3e9yzjXLdTrrfVLKwTU7YGScDJ6Ku/yr2sMEVNFqRNs0bB7xPFctznPddxuVYbNrTh8gW6tpLi6R8SpIQIo1DdUUZ8UlMMNW246Vg68o6psPP8AhZFmnFevPl9cw8QSQzNLGpS5tTnCeGTqQKowoxjSSBkgb9axA1jo7WtsKPJDlJc439pazrNDZRytdoLpZZ2LoDISSFhGATnc5PU1pC1726rnWthYfdbPIByTgPDrq5t+IrPF4P0pUmiZ1ECGSJgdgcaQQRv8etJHsY5pab2w34FGgkG+1ePKdhBw+6juLi/tfc1AxwlpyQysvVVwOue/SsyudKwta088FhoDTclQTcL4ainF/LIQPdC2jIM42BLN0+VS68pPZHitbN3+SnOI81W1xc38chcWd54REgQlopIlQK+jqVypBHXAFRNhe1rSO0L8wVnWBJ3FfzlK2srS7hlk4ikihtliV1GcHDSs2Aqjrjck4pKZHsIDPH6LLdUHNSiyX0XD4JLBWczSzXVw0arL9c+4jR7k+5jIxsVrT8syESbAAFtjq3aq5ak8TuYrZ7aCCTXqmlijMLeEoJk1rnAOO+2+KmP5LS4EkbBnitB1jaykubONC94fNIoxFBfKsK/kweAUTA7ZI1Y/ONaRR9HIBtIx77rLnXbdRvGOWiotLOCBpL4xme405JXXgpGd9K6R1J7kb71uyW+s9x6uQWpbkBmoziPAr2wZJJIpITn3ZAQRny1KSAfQ9aO6GpYY3WcDmCg1mG4wVz5T508Z1WRhDdD3UlH1X/NZehyfsnY9QVOMeNrdE1Gi3GooutHtacSPuOOY23C6cVSycakuDthWrcF4yJso40TKMlc5DDpqQ/aXPXuCQD1BN6irYquPXj5jaPewqOWJ0ZsVLVbUaURKIlESiJREoiURKIlEUZxziwgUBRqlfIRM4zjGWbyRcjJ9QBuQKrVdXHTRmR/9zuW8cZkdYLH+debTEXhhfVcN+Om7g/kr5Y6YGy/Ek1S0VoqTSEgra0dX9LdhHHh/7ZnDOSoqBCOiiz2n37Co1nw53Rpykht43UTOmCVDHfr3x3O2SM9a9oXAHVGexcu21XLmPkyxBj+jXnhiZBJF9J/FSDbOmcD3SCcFWGd6rxzyY6zct2Y5KQsbsK6uM8tXV1agzQkXtqnuyDDrdW46YdcgyJ5Hcj47aslYx3VPVPkfsslpIxzVabikU/DRDM+J7VwbckE64nPvx5AONJGrfA2UedT6hbLcZHPvWlwW2K/tjzvcw28UMQiVoQwSYxh5FVm1FVZshR8uw8qw6na5xJ27NiB5AUFxG/lnbXPI8rebsW+7PQegqVrQ3BostSb5rmrZYXtb2kjjKRu481Ut+wVqXtbmQs2JX5ngZDh1ZT5MpX9tA4OyN0yXnWywvW1uXibXG7xt+UjFD94INYIBwKzkpx+dLxkkSSXxDJEYNbKNaoxBcKwwfexg5z2qLoGAggcVtrlTHs3vbZY7tLtlCKYblVJwXaEyMVUdz9Xbvmo6lryWlmeI8VtGRjdevNHG5IrSHQSs/EQby5kU4YqxxFEG6hFXbH5vqaxGwOeb5NwH1KPNh3qF5J4skTyw3EmLSaKRZEbJUtpJQgfZfUBhtv2VJMwkAtGIstWm2ByXFJytdLZreNEfBbv3A7OV7ITsG9PIgncTM19QHFY1Ta6tHJvNmrRBcOVdSPAnz7yt0AJPftk7EEqc538jpfQ76Z5rqEWIxc0ZEbSBu3jmF0aapDx0UvIrZeBcW8UFJAFmT6wHRh2dM76T5dVORvsTLRVsdXFrs5jcfeR2rEsRjdYqWq4o0oiURKIlESiJREoi5uJXywxtI+cL2HVidlUDuSSAPU1q97WNLnGwCyASbBZFz1zQ8AYAj6XMPeI3EUe+lVPpk48yWbviuNo2kdpep/ETD8lmQ3n3i7kFYnlFMzUb2jnw97Flde8XIUty1x6Szl1qA6MNEsTbrJGeqsP2Ht8CQY5Iw8WK2a6yvK2Fu9v4Svnhtyxa2lbc2V1/JyeSMTj1z66jV1nB1/1DMfuG8KTVBFtnoqJwzjt1aFlt7h4xkqQjakPUEgHKn0YDNW3Rsf2gow4jJRjMSSSSSdyTuSe5Jrdar+URBWFlagvKVlGFb8ZsCdUgz2IYL0P6ODkHv0Pzs6f0lI8t7OOFm4cQT9cMeGI7Qo4Gi+fNWy04pcSMkVtJCilMR6VUKxHXOFbSyjHu4APX0HSpKuSpbY9V4PWBGzhwO/G3goZIww7xsVqu+HAxrE0azg7MZsN9+1dIG2SgWHe1LleOyuFMG0Umfd/IcaSVBPbDAiurSTF4IdmFWkYGnBUqriiSiJRFZbDjtvJbx219FI6w58GaFlEiKxyUIb3XTPTPSoHRuDi5hzzByW4cLWKnY7Hh8cMV69s6WyErDHI+qW7kz1cA6EjUg9OuN9sBoy6UksBx27gPutrNtdfnjvFbhJ//AKpbSme2l/BsrDaMd7eaMbBd9j0Oc9TljGNLeicLEe7hCT2gqhzA9s0pa1V0iZQxjfB0Oc6lU/aQdiasR64HWzUbrbFe+QuZWl0RM+LmH3oZD9te6t+VtsR3GD1XI8Tpehdo2f8AG046h7Td1/odm48DZdWmlE7OifmMiti4TxFZ4w4BB+qynqrD6yn4efQggjYiupFKyVgew3BUDmlpsV2VIsJREoiURKIlESiKgc5cwKviTNvFbkpGv8pNurH5HKDy/CHpiuDXmSuqW0EJ4uO4Z+Qx77BW4rRMMzuSwq+u3md5JDl3OSfX/YdAPIV7mngjp4mxRizW4D3v3rkPeXuLjmVY7/liOWD6Tw52mjVR40LY8aI43JUfXQ4JyOnrg4w2Uh2rJhuOwrJbcXaoTgfCpLqZIYgCzb5Oyqo3ZmPZQO/wHUipXvDBcrUC5sF+EvZY0lhSU+FIQHCnKPpPun1HcHbIxTVBIcRilzkuStlhKIlESiL08dvym+8io+iZ+0eC21jvWj+xxPpE7rKocRAOC25Gc43651AEfOudWwsYQ5osp4nk3BWx3btHGTqBwScscZBJ2z2O+B8qpqVZR7ZbdhBbsdRXxT75IO5jAxkdvd777GrtCeue5QzZBZRXUVdKIlESiKf5c4+Ila3uVMtnKcvH9pG7SRH7Lj9dRSR6x1m4OHvFbtdbA5Li4kRA80NvcGWB9OWXKiRRhl1L5qTg+oNbN6wBcLFYOGAKj4kLHSoLMeyjJ+4b1ucMStV2S2txbNG7xywuffjLoyE4PUBgM/8Az61E9sczHRusWnAjvWwLmkEYFbJyZzKrqlwNlfEVwv5DjZX+AJAJ/IYE/UrwlM1+jK11FIeo7Fp78vHI/wBQwzXXeRPEJRmM1pFd9VEoiURKIlESiKL5jvjFDhDiSQ+Gh8iQct/ZUM2O+nHeqtZUimhdKdnmdi3jZruDVg3tD4oHmW3j/FW40483xvv3wNvjqqT4YoTFTmqk7cmP+3Z45+C1r5dZ/Rtyb6r05DsLOeOeOaB5rofhIkWUxF0Ue+qEbGQbnDddumDXfnc9pBabDbgqjADmpThNhYxxi/t7u7sSsngqZkWUFsZZQqbuuBvn91RvdIT0bmh23BbADMYLm5z5igVHishFruAGup4QVV+vuIpOUDH3mHrjJya2hjde774ZArD3DYqHVpRJREoiURKIpnlfl2S9l0IQiLgySN9VFzjJ9fIVDNMIhc5rdjS4rfuVeXorGMJDjw2wS5Hvu5AA1bdOpHlnHx48kjpDdytNaGiwXbfgvIgxqTGQQM53GpWPTTtq7ZKgVosqp+0y2E3DZ9DArEUdFA3GMFh07JqP356VPSu1ZR4eK0kF2lYPXaVRKIlESiJRFJcE4lHAzNJbRXGRhRLqwp88D63wPpWj2F2RI7lsDbYtE4Fxae/t1FrNFYNCx+lCJEjXwDkrKhIJGnSVIz13+NN7Gxu6w1r5X37lK0lwwwVK535oF3MqozfR4RohDsSzDbVI5O5Z8A79setWYIdQX2nNRudrdy9OQuLiG48N94p/wbA9MnZT950n0b0rifEmj/xVJ0jO3H1h3bR9RxCtUM3RyWORw+y3zle8LxmNzl4ToJPVlxmNvXK7E/lK1UdHVYqqdsm3I94935qaaPo3lqmavKJKIlESiJRFQud+MiMzy9rZPDQecr6Sfj1jGe3v1wNItNbWRULcibu7v4APiFbhIiidKeSxfl7hRu7gIz6Fw0ssp30RqNUjnzP7yK948iJnVHAD0C5ABccVYrPliO4Am4RPMZIHXWs+iNkzqKSK4wunKnY7+fkYTKW9WYCx3LYNvi1SHtMs53tre4nUQPGxhkh2CtI5LmWIrkNrwSwzkY+OdKZzQ4tbjx+hWZAbAlZxV1RJREoiURWOy5KupYoJlVPCnbQjF8YOWA1DGQCVO+/riqr6uNpIN8FIIyRdel5yp9EuFiv3MalBIWhxJhSWG+cfknzqpNpRjCABn72LoUmiZqlj3stZueNt/LYta5K4nw2GNLezJYyHbIw8jYJOdWNwAeuAOgqm6cSuuTco+jmhbdzCBhs35Yqw3FxrPuksp0g5OlVYkYBIGoNtj80sPMUUKrDe0W2R5EOVMfuaMfX0ZB8MdgTsc4wMVCahgvfYuk3RNS4xgC+uLjHIcd3vau234pHcRRyrmSMkRNt1LLgxOM+8cO3vHA1EY6mpGPDhrBUp4XwyGOQWIWS+0nlyO0uCIFKxlPEMbHdDlgQDuCu2Rv5jO1XBpMRkNkF77VvT6KkqY3yxkdXZvzy8FVJIWUKTjB8s+Wd8ipKTSbZ5ej1bc7qSv0JJSQCYuBBI2EZ96/FdNcVKIlESiK9cn3kTWc0UkbLBCDcXZRveuPeC28IPVUznO/b1NVZmu1wQcTgOG8qVhFlzvz9chfwNvbQ22dAjEAZOmdLOR7zY32we+Kz+GYcySe9Y6Q7FHc32kQ+j3MCeFHdReJ4Y6RyKxSQL+bqGR/8Ayt4icWuxt6LDwMwtR5D454i205P4wfRpf0wfcJ/t7D+urw1PH+A0nLSfpd1m+o8rjkus93TQNk2jArSK7yqJREoiURedxMERnY4VQWJ9AMmiLCvaTfEQwRHZpWa4kHqSTj4anOP0RXM+GmfiKuesP+kc/wCAPFTVx1I2Rc1G8qGFLW4W4eW3+mARR3Ph+ImlGzIux1btgNtjA6ivWS6xeNXHVxsue3I32qS4ly1NDwzw7XTdrNKZZ5bc6xoQYhQqPeIyS5GDgg71o2VrpbuwtkDxzWS0huCoktxIVEbO5VDsjM2FPQ4UnCn5VaAGYUa8aysJRF/VGSBsM7ZJwPmew9aIrYns14kQCLcEEZBE0RBHYg66r/iot/kVJ0blcuFWXGoLH6Gtmh0kmOQzRAx76gQNW5Dbgk1TeIHv1tbyKlbrgWso/mTgPGr1o3ls4hIilCyyRjUM5GR4m2Dnp+UarT0tNL+sjkujo/SdRRFxa0EHYfVR3BeSeMW0sUqW6kxMGAMkWNu20gON8Y8qz+EpA/Xa4398FmTS1XJAYHgFp8sb2GOQyHBWNl5g8SV1toVWXGqLVEUzjGcGTOojqc74HlU4ZTWxcffJc28m5VKf2e8XcgtDlgdWrxYsk7jJOvfrv51CKSj1nOc4m+z2F0xpitETI22GpkdvO5OGOVlM8L4BxyC2mt0t00THUzF4tQOFGVPiYU+6DnGQd63igpIxYONvfBVKqrqKmTpJAL5YcFzcY5V45csjzQqzonh6i8IJXORqw4zgk4P5xrWamo5c3Ee+5TUOkqqjv0dsd/8AcKKHs04ppC/R/dHbxYf266kZFRskErSbjvWkmkKySA07zdvcMMb4cP7IfZnxP+bD/Fi/96vfiot/kVz+jcqnLHpYqSCQSMqQw28mGxHqKnButF+KysJRFNcrcVWF5ElRnguEMEqrgNgkFWXO2pW3GfWopWFwBGYxWzTZWu64JDbW13Z/SjdSy6XighhLvFKucM+lmVCVOlh5dKgEjnua+1gNpOBCkLQAQo7mDgPEZohPLbCCC1gCqmQuEQe8QmS2Scscgfq33jkiadUG5JWrmuOJC9fZnclhcW4OGYCWM+TrgaviDoPyry/xVGYnQ1rc2mx7sx9RzV/R7tYOiO3H35LeOHXYlijkGwdVfHlkA4+VXwQRcKJdNZRKIlEUPzbJi2df5QpF8ndVf/sLH5VUrpeippH7gfHIeakibrPAWA+0W8130nlGFjHyGo/rY/dVz4Yg6LRzDtcS7xNh5AKGvfrTnhgrBxrhFq0FjbSXqW08EAYpJGxTVMRIxMg2U5x18q6jHv1nODbgn0UBaLAXUZBylxC3zPZyxyKo1GS1uFPujfLAlcjHbBrczRO6rx4hY1HDEKp3Ny0rtI7Fncl2Y9SSck/fVgAAWC0vdeVZWEoiURfRnspnZ+F22o5wGQfBXcKPkAB8q41ULSlWo+yFbqrqRKIlEX8Y43NEX4gmV1V1IKsAykdCCMgj5URelESiJRFXfaHOycNu2UkN4TDI9dj+o1NTgGVt1pJ2Svmeu2qiURKIv4RRFovH+brm3j4fJbuIreSBJGjjRFDSRtiZSdOcZGMZ71TjgY4uDsTf+ymLyLWX6dvD48yuxaC61JlmLZiuY8qBnookIGPzaZ09xmPUfwmT1WeUJDb8QiVjuJGgb1Jyn+bFUtPwifRsvAaw/wBuPpdSUbtSdvgt/wCUZPwLJ/JyuvyJ8RR8lkA+VcfRUvSUkbuFvDD6K1O3VkIU3XQUKURKIq9zacm2X+lLH1AilH+ZlPyrjaek1aJw3kDzv9FZpBeUL524xKJLqZmOFaZsnGcLrIzjvgdq9do+PoqSJg2Nb6LmzO1pHHiVZeK2lldStM/Fx4jYyZLR06KFHQ4GwHSt2mRgsGeawdUm914cZ5Ha2tTeLdRPGcKuFeNn1ED3Q31hvnywDWWVGu7UIQssL3VRqwo0oiURKIvof2Pn+CoP0pf9V649Z808vRWouyrnVZSJREoijeZbrwrS5k/Ihkb5hGIosgEmwUb7N7nxOF2LeUCJ80Gg/rWiEWwVkosJREoirHtNP8F3f9X/AOS1PTfNatJOyV82V2lUSiJREoitPDL6zls44L2WZPBkkaMQxhm0vpLAux041Z2x261A5rw8uYBjv4LcFtrFTvBeD8MuA0ri+NvEArXFzLGiKBsqLpGpj2CL0z2yKikfM3AWvuAWwDDiqVeTwpdF7YMIFlDRhuulSCM5Oe3epnxmSEsfmQQeYstQbOBG9fQnKkg8W5QeUUv94On7IRXhvh1xNIWnY4+gXWrB+ZfgrLXeVRKIlEVZ5pb8Pbj+jmPzBgH7zXA+I/8AKtH9Q9HK3RfMPd9l872lt406x61TxJNOtzhV1NuxPkOte8HUjHALkZuWlx8p/RQPoEUF5PjP0iaaMqp/o4NWPmxyPWqfT6/bJA3AepUupbJU7m7g3ElP0i/Vzk6RIzowyfsqFY6Rt0AA2q1FJEerGo3B2ZVZqZaJREoiURfQvsd/iqH9KX/VeuRWfNPL0VqLsq61VUih+ZONfQ0EzxloFP4ZlyWjU4w+gD3kH2sbgb4ODRF+eNzNPYySWcgLlPFhdGyGZffQZHVWKhSO4JFEVb5h5mju+BSXMewlRUK9SrM6o6n1BJH66jlNmE8FboY9eqjbxHkVyeyfjccPAxLK2EtzJqPpnWAB5nWAB3JFbNOCimb+ZYcPMBWrke6lms47iY+/cZuNOchEc5iUeQEen55PetlCvbhPMKXM0iQDxIovdecH3PE29xPyyBuxGwyo3JOCKZoiq/tP/iu7/QH+ZanpvmtWknZK+ba7SqJREoiURWfkbgtrO8j3dxHFHEARG7iPxSdWBr6hRjfAJ3HSoJ5HtADBcnyW7ADmpnmCCG5KiXitpHDHtFBbxPIkY/NAIy2OrHc79OlRxlzMmG52k4rd1jmVSeM28SOywTePHgYk8MxZONxoY5GD3q1GSe0LeahcvoPlFszOfyoIj9zSf+1fPtA4dM3c77rtVf6e5W2vQqmlESiKs80r/wAxb/1cw+82/wDtXA+I/wDKtP8AUPRyt0XzD3fZfP8AwK3R72COVdUbzpG4yRkM4U7jcda92XHotYbr+S5FutZSNhwKF7jiUTp+IhuZItyMNE3u/H3c7GsOkcGsIOZF+aAC55r8cPiVuFXZ0jXHcQMGwMhXDrjPUDI6UcT0reIKyOyVXamWiURKIlEX0H7G/wCKof05f9V65FZ808vRWouyrvVVSKKHHrV5Gt2ljEoypik9xiOhwj4LKfMZBoiyvikk/L13mHL8OnYssbE6UbqyZ30EdQ3cdc6donktNxkr9OyOduo42cMj9+HHMcRlS24uUa5toc/RbiXxwrDBQqSRsNumlT2OkEdKrSygxutkuzRUZZVRF4s4A3HcCL+hvtvwUVw/i7G0WxLaIZJ1lcjJOCqKdgNwoXON8k5+yKl1tmy5VHoRbWGLi0ADvGJ9BzJ2LR7vj1xxiccPsg0FmoAlYdRENjqI23GwQd+pO+ndrzIcMlWkp2Urevi/dsH3I27AcMTlpNpfWFhHFaRyImkaUhQ65G7k+GuXYk5JOO5JqZc5WKiKre1H+K7v9Af50qem+a1aSdkr5urtKolESiJRFZuWoIIraa9uIhPokW3hhb6jSMpcs/mFQZA77+mIJC4uDGm20ngt2gAaxXSnO6P7tzw+zeHuI4vCdR30ODsQPh8RWPw5HZcb991nX3hQ/OPCFtbl442LRFVliJ6mN11Ln1G4+VSwPL2gnNaPFsFu3KC4mYfkwRD72k/9a8DoHHpnb3fddmr/AE9yttegVNKIlEVe5tGDbN/SMh9AYpD+1APnXG0+zWoidxB+n1VmkNpV89XTeBfM2PxVwXwPJZNW3yFeuon9NRxuG1jfNq5so1ZHDcT6q4tzNZxtJeLwyf8A5nxYzI85VX1/jVUAEfd086dE82YXjC2zwWdcZ2X54yv8HS/RLS2WCURPM0F087x6TrTxEZQVxkg9cZNGfMGu43F7XFvBD2cAs8q4oUoiURKIvoL2NH+C4v05f9Rq5FZ808vRWouyrZd8Vgi/GzRJ+m6r+01VUgF8lUebeM8GuovDupYpR9koGkZT5q0YJU/Dr3rQyMGZCtMoql/Zjd4FY9x4lNUFrdTXFo32ZcpowQV2bYnvqCg9tqqvmYMnfX34hdqm0fUG3SQi++4afI+ocoi0iePBk06QCAQclc49Pq7fL4dK73NfcNz9f5XYp4pqch01tUAjA3Lb24dnDjbuGHHw63cplNIyoXUTg476Tg4+NSyvYHWd771RooJ3x68VhcAXJseOqbHmfDeJfgYkX8C88kFux1SGE6y3QY06lB22Gc4675NbNnYTi427lDPo2oDbtiaXb9YHwDrC3cL8VrfJ/HeCWSaYGMbt9eSSKQu36UmnHyBA9KstmjORXFl0fVtN3MPr6XVwtucLCQ4S8tyfLxUB+4nNSAg5Km5rmmzhZRntMuFfhN0yMrKVUZUgj8YgO4qxS/NaopOyV86V2lUSiJREoinuXOMxRxy211G0ltMVY+GQHjkX6rpnYnBwQeo+YMUjCSHNOIW7XAYFcnBoLZ7jTO03g+8VEa6pHwRpQDoCVzk9sVs8vDbtz8lhtr4ro5jvHur5i0Zi1MkKxEYKKNKIpB743PqTUVxDCXXvYE381ntPtyW9cqRfhrhx+TFF818R/wBkorxHw621KXHa4+gXWrD+ZbgrLXeVRKIlEUNzbHm2Zv5Nkkz5KrqX/wCzVVPSEXSUsjeB8sQpIXasgKwD2h2hjvpf6QLIPmMH/uU1f+GZ+l0bGP23b4G48iFDXs1ZjxxXXz+XK2Trn6IbWIRY+oGAIlHkJNXXv08q61PbrDbc3+irv2bl6ezS0cTvcsCtpHDKJ5GGEZChGjPRiWxsM9PhWKkjV1dtxZIxjfYqYnQfCrJUa/VESiJRFvvsghWThKo6hkZ5QysMggucgjuK5FZ808lai7Klbn2d8MfrZQj9BfD/AFoRVVSgkG4VY5k9nfBLaIyz5t07HxmJJ8lVixY+gBrUtClE0l8/G31WO8Z4fAxL2MVy0AOkSSqpBYnb3lQBfhkn1FQOwxyC6kFnWZg55yAA8z9sNt1xWtkjSBCVYAEnAxkjGQN9xv1qB8jgzWC6lPRxPqBE6xFiTYWuRbAZ4Y54LjhgJXIAIABO3TP7v2VK5+OJVGKA6l2gEAAnDK/09O7KU4RYRgrLcxTNak6WeABSD3GXUqxH5IOd85FbA772UUodb8st1t1sfA58r34LZ+VOROB3UYlt18cDrqlcMp8nQFdJ9CKnDQuU6aS9iforhZ8lcPiOUsrcEdzErH7yCa2UJN1G+0+FU4TcqiqqgJgKAAPwidhVil+aPexaSdkr52rsqolESiJRFYuFcwW6RLFccPgnVcjxFLRS4JJOZB9YjO3TsKhdG4m7XEeYW4cMiFZOYOKyWsKTcLWCKylAUTRR5lV/tRzO5Yhs9D386gjYHnVluXDYThyW7jYXbkqvylE1xxCEuSzGQzOxOSSuXyT3ywH31U07MINHSkbRqj/dh6Erekbrzt8fBfQHKMf4J3/lJXb5LiMfeIwfnXF0TF0dHGOF/E3+qt1DtaQqcroqFKIlEXldwCRHRvqupU/Agg/toiwn2lWRMVvMfrIWt5P0lJB+50cfOub8MP6CpnojsOsPT0LSpq8a7GS8lWuBc13dopSCXEZOSjKrrnzCsDg/DFeufCx+LguaHEZL88d5ou7sATzMyDcIAEQeXuqAD881lkTGdkIXE5qHqRapREoiURb/AOxb+LE/rJP81cis+b4K1F2Ve6qqRQV3wCyRnup40Zl1OZZz4mhdydJckRqB2XAoizK7t7rmC41Q5g4dGSiOwxqHRii/ac9PJRt1zqhcwvOOS6EU7aZhDcXnM7hu+9s8shjSl4KC9zPbg/RLaQQhmOS5c6V36E40sfLUPOq8zLscfeC6+jagCphYcyDfmCfSw4WO9Q9hw5xAt2QfBSVYXZeo90Mw8t1OxOfqn0qQtvnldVRPqHqGzw0EHhjceh7gVo1jFPwG6EjZl4bcYDsoyuD9VtO+lh109xkDO2mRoLDY5e8/eKpzvjqW67RZwzH/AF4cM28W5agOVbKRluYY1jkIDLNbnwiQcEElMB1IxswIO21TLnKw0RU/2tH+Crn/AKf+rHVik+aOfoo5eyV8612VVSiJRF/NQ86zYov7WEUjwzjUsCTRow8OdDHIjDKnIwGA7OvUGtHRtcQTmFsCQrP7M7bT9IucZ0J4aDzY74HqcKP7VeS+LJTIIaNubzflkPMnwXQ0c22tIdgW8cLtPBhjjznQirnzIAyfmd6vNaGgNGQUZN8V1VlEoiURKIs+554L4n0iH+XXxo/SRdIYegyEb11tXBrZPwNfDWjLJ3dkf/rl3K3E3pYXRbcx771g5BGxGCNiD2PevfAg4hcZelrbPI6xxqXdjgKOp/8Aj17VHNNHCwySGzRmStmtLjYZrU7Lkq0gtT9KCs+kl3LEaTjom46fef1V87n+I66prAKUkNuABYYi+bu/y811m0cbI+vn7yWTivpK46URKIt99in8WD+tk/aK5Nb83wVmHsq+1UUqhuP8BF2USZs2ynU8I28RgcqHbO6Dro7nGTgYJE5ld4rORbdfwhUQwqo2V3xHGcAe6qlgSegANEVd43yxHacEkto9xFGJC2N2dWV3Y+pIPw2Hao5ReMjgVcoJC2qjd/UPVQ3sm5fjuOCSRSjKXEj5+WlVYeoKZHqKywdVaVDiJbjZb0Vu5Ps2awW1u0DtDqtZAwyrqmyNv1DR6G+fmK3VZdHLPAWstcMb6rT60SMSXiJJ1IG+1H3Gd13G4IwRT1EVN9rx/gq4+MX+rHVmj+cOfoo5eyvneuwqqURfw0CLbuER+LbRM9lEEZARGCpIHb3WQDcb9e9fJK17oKt7WVDyQT1sRj3hxPDJd6Ma0YJYFAc0crWro7RR+BIkbSknUq4XG2nBU/FTtt1zXY0TpytZI1kr+ka5waMicdt8+RGPBV56aMglosRisxzX0NclbdyDwPw0toWG4/5qb9IEFAfUPpx/VGvAxyfj9KyVP6WdVvoP/wBHmuwW9DTtZtOJWmV3VVSiJREoiURRHMtkZItSDMkR8RQOrYBDr8WUkDtnSe1VK6lFTA6Lacu8ZfzwUkUmo8OWC+0DhQjnE0e8VwNYI6avtD55DfM+VWPhmvM9N0D+3Hgd9tnhke4b1HXQ6kmsMnYqd9mzJ4EnhKTdJIpYasaoyVAzk40gavgd+4zx/ioS/iGdKfyiDbg4A87nDvGGxTUOrqG3av5K/wANrvqfDORjONgD1CjsP1nvXi3y4arMB5954+mxdEN2lY7zxy6bSfKj8DIS0Z8vNPl29MeRr6loDSwr6frn8xuDuO53PbxXEqoOifhkVXK7yqpRFvnsTP8ABv8A1pP3Vya35vgrMPZV+qopUoiURcfGbbxbeaP8uN0/vKR++iyDY3Cr3snttHCbMd2Qyf32Zv8AyrAFllzi43KttZWqURKIqX7YT/BU/wClF/rR1Zo/nDn6KOXsr55rsKqlEVg5N4GLiUvJtbw+/Kx6EDcL88b+mfMVw9O6U/BQasfzH4NH15bONlbo6Z08gaBh7wWzW17HJ9R1bHYEZHy6ivlL43s7QK9A+F7O00hU/wBqXGvDgFup9+bdvSMHf+8cD4Bq9V8JaO6WoNS4dVmXFx+wx7yFzK+XVZqDb6Kl8jcH+kXILfiofwjk9Nvqj5kZ+CmvVfEWkfwlGQ09d/VH1PIeZCp0UPSSY5DFb7yrakRmZhhpiGAPURj8Wv3EsQehdhXN0ZSfhadrDnme8/bLkrE8nSPJU3V9QpREoiURKIlEWd858uq4ktzskuZIG/IkGSy/flgO6s4Gy1wKsv0dWNrox1Tg4d/3/wDYcVbjAmiMTs9nv3gsd4ZfS2NzqxiSMlXQ9x9pT6HqD8DXr6qmg0nSal7tcLg7jsP3HeFzGOdDJfaFsacZEsMUluQfGbQrN0Q4YnUPMaSNPc4FfKZaF9NM+KcWLcTbbla3A3vfcvSUupKC85AX45gW88eC5eLW1vLE9tKzMo3eViPckJ906jsHJOyDoDjAB3moqmopp21MIsdjd7dotu4nblitp6U1LLkWvkBnhtHAbznxxWR8d4NJaSmKUb9VYdGXsR+8dq+p6P0hDXQiaI942g7j9DtGK8xLE6J2q5R1XlEtG9knOkdoXt7htMMja1c9EfABDeSkAb9iN+u1OrgL+s3NSxPtgVuMUgYBlIKncEHII9DXKOCsr90RKIlEXPYWaQxJFGNKRqEUZzhVGAMnc7CiLooiURfxmAGScAdzRFi3td52juFFpbMHRWDSyDdSV+qqn7QB3JG2QMd66dJTlvXcq8r74BZfV5QqR4DwWW7lEcQ9WY9EXzP7h3qhpHSMNBCZZT3DaTuH1OxSwxOldqtWw8A4eIVMEOkRRNofUNTSMVVmYnIC51DsenYYr5XpCrfVSdPNfWdlbJouQAPfndelZBHTxNAvci/mRuxy5LmzDDHJcTANGmkxlwCyhchYwOzK+QD31Dfat4o56mVlPD2je9suLjwtnz3qerqjEzO2d7bSdvG42fdZLxS/ku7hpGBMkjAKo3x2VR8On3nvX1OkpoaCmETTZrRck+ZPvgvJPe6V9zmVr3JfLIREtuvSW5bzz0j+DY0/oq3QsK8ZHI7Stcap3y2YNHdl/wBjxsF1S0U8XRjM5+/JabXfVRKIlESiJREoiURcfFeHrPG0bEjO6sOqsN1YeoPyO4OQTUcsTZWFjxcHBZa4tNwsf595aaYNIq4uoRiVB9tfssvntkg9xlTuuBytE1rtF1H4KoP5bsWu3E/Q7dxxyKnqYhOzpWdoZhVDlLmL6M5WQa7aTHiJ1x5Oo8x+v4gV39NaIFdHrMNpG5H6Hh6Hhe9Sjq3QPuDgtJvI4vDjkUhomdBCsa5GCdTED7UjYZcnoD294n5w3pWSOjeCHAHWvnfIchgbbc9y9ZSzmW+qdhJJOeFh3AYG38Lz4vAt1FItyuUQkmRMfgW22Q4y+kD3z0ycYOCBPQ1UtDM19OcT+k5OHHdf9PjffXqKGOYNYMzlvPHhfYN2fHMeP8AltSC2Hib6kqbqw7b9j6fdmvpGjdKwV7epg4ZtOY+44+Nl5ioppIHarwomumq667Lik8IxFNLGPJJGUfcDitXMa7MLIJGS6v8AiW8/ndx/jP8A71r0TP2jwWdY70/4lvP53cf4z/706Jn7R4JrHep/lT2i3dvMnjTPNAWAdZDqIUndlY7gjrjODjHqIpaVjm4CxWzZCDiujnX2jXM1xIttM0VujFU8M4LgHGst136gDAxjvWsNKxrQXC5WXSEnBVg8zXn87uP8Z/8Aep+iZ+0eC01jvT/iW8/ndx/jP/vTomftHgmsd65rzi1xKNMs80i+TyMw+4nFbNY1uQCxclcdbLCneXeV5bn8ISIrdd2mfYYHXTn6x9eg8+1cbSmm4KHqdqQ5NGfPcPPcFapqSSdwDR74LRbaBLeN4LdVAUhTGy65JywGSdxhSufe6DB6BcV89qamarlE87sTtBs1gGwcb7MzxvdenpKOOFrbd+tewFt+832eGa67aNQHkMjrGq7y6tDKF6xzA5yy9n6479zVOu4tja27icG2uCTtb37Rl9JJ5hG3rAb7EYf6mncdoyvs2DM+b+Y/pLKkYK20W0a+fbW2e/lnp8Sa+kaE0OKGMvkxldmd3AcN+/uAXlqyqdO+5yVk5B5baPRcOmqaT3beM7dQfePltk57KCe+K42m9IPrpv8AD6U4frOzDZ3DbvNgrNLCIm9NJyHv3ZbNwbhogj051OTqd8Y1OcZOOw2AA7AAdqvwQMgjEbMgonuLjcrvqZapREoiURKIlESiJRFE8d4T4wDxkLMn1SejDujY+yfPscHfcGnW0UdXF0b+R3H3mFJFKY3XCxrnTlTVruLdCrqT48GPeVupIA775wNiCGGc7xaH0u+meKGuNiMGuOVtgJ3bjyK2qaYSDpYuYUFylzW9odJy8DH3kzuM9WQ9j6d/TrXW0zoOPSDdYdWQZHfwdw9O7BVaaqdCd4WoWssM0Ubxun0RF1kDuV3AcHoF+sQdycZ6b/Np4Z6aV0crSJDhyO0b75A5c8vRw1AkBczFzsL7r/XZwHl4wwmTXqXSkuX8N1DRNHsfex9STqxJ7n7WNs9J0TgWHFuFwbOB4bxs+ysTNjLdR3Wtgf3X55t2D6XVQ4nyOkp1WbMhYaxDMCNS7e8j77bjY5I1DOK9bQ/FL4hqVovbDXbv/qb9RyBXEq9EOjuWEHZnkd3vA2wKpvEuGzQNpmjaM9tQ2Pwbofka9dS1kFU3WgeHDhnzGY5rkPjcw2cLLkqytEoiURKIlEQmiKX4Pyzc3ODFEdP5b+4v3nr8s1zK3TFFR/NeL7hifAfWynjp5JOyFd+EclWtu0Zun8V3zpGCIgRjr59dtRwfKvHV3xNV1Qc2lGo0Zm/X/jlc8V1qbRVwXHG2Y/jMqZu55NbbJmBmKJglfCyo1hAd5I/dbbqHwMZ24DGs1cz1rXO3W3X3Ox5jFd6KOMMAGTgOBvuv+12I4EY5Lpmu4kUXEjsqxdJnwpkBPvKExkqdsbdhjzOIaeaaToIm3c79I2W2k7CNvmqc8ohaQ+wB2bt2P7v5us15x5ue8bQuUt1OQvdiOjP+4dB6mvomhNAx6Pbru60hzOwcG/U5nuXm6mqMpsMApHk3lTOm4uVOnI8KLGWkb7Pu+XkO/U4A3paa009zvwVFi84Fw2cAd+87O/KalpQB0suWwb1tPAOEGPMsuDMwxtuI12OhT8QCzfaIHYADTR9Ayki1W4k5nf8AwNi2mlMjrlTVX1ElESiJREoiURKIlESiJRFE8a4MJcSIdEyjAbsw66XHdc9D1Uk46kGnW0UVXHqP5HaPe0fwpIpXRm4WT82cl+KztEng3I954Tsr/nIem/Zhseh0nOKdDpeo0Y4U9bcs2PzsPqOGY4iyklpmTjXiwO0Kj8N4lcWMx0ExuDh0YbH0Ze/ofuNeoqqOk0lANezmnJwzHcfXzC57JJIXYYFX7g3MtvdRtECLeVyNUbn8G++XCHouvcHbO52PWvC6Q0FVUT+lA6Rg2gdYbtYZm2e0cQu9SaUY97TJmPHhjttmAfFWsK5fxZQEWNGwoOrrjUxOBsAuAB5n0rzl26uozEkjHL3xVu7dXo2YlxHDu28cVyIHZ9EhzrLNpcBo3i306RjIZdSZBxnfr1qe7WDXZhawuCQ4HbfHI45cFJIyIx5XGA4h22+yxxtyUM3KNrOXLQLEFLKZIZCoyv1j4ZGAM5Hfoa7EfxDX09gJNe9sHtucf6hiqNRo2nw1b3Nja2/LLDyCg5+RIDGJY7mVUOfrwl8ac51acaRsdzXXj+LJw/UkhaTwdbPde6rO0K/XLA7HDdt3Yi/JcjchdMXab5xmKQE4xnbr3H31aHxazbA7/k0/ZR/4NPsI981+zyCFxruxjGo6YHbC77tv7o2PXyNan4tB7EB3YvaMeGGKyzQ0rto3bM+GOPJS3/28t49GuSWVnOlVXSgY4J674AUEk57fKuc74uqpL9GxrbYkm7renotodFNcTrONhifTvzUlDwy3tsBLeOORWUM7gzkK4YIyHOTl1042IPbpnlTaSrau/SSktN8B1BcWuDbhjtXSp9GwDrNF8DbYbi1wb3tgb/VWWMloWyWOVYZddBPX7OBgVxSLSYW2ZG/mhAbIMtmRv5qGsrCRoUGlBGyiRBnV4Tac75AyjgkFR01Ebg7XJJoxITc3yOy+PqNh228bss0bZCbm4uDsuL8NozBOdthUVxbmu1tCwiJuJtRYANlYzpCYMncYGMbnzxtXaoPh+srbOl/LZxGJxvg36mw71xqrSgtqjE2thlnfHnuWfcW4tPeSgyEuxOERRsM9lX9/WvdUdDS6OhIjAaNpOZ7z7A2BcOSR8zsceCuXKvJXhsj3K+JM28duuD0xu3bbbqdI7k7V5mv05NXPNLo/La/LDhuHHM7AuhDSNiHSTch7/stc4JwXwz4spDTEY2+rGD1VM/rY7t6DAE1Bo+KjZqtxJzO/+OC1lmdIblTNX1ElESiJREoiURKIlESiJREoiURcfE+GRzqA43G6sDhlPmrdvUdCNiCNqjlhZK0seLhZa4tNwqHzXymrri5TWo+rcRjDJ+moyQPXdNiTp2riMpq3RjzJRO1mbWHHy294s7vVovinFpRY71mXG+Sp4Rrj/DwncMm5x6r3+K5Hwrv6P+JKWp6kh6N+52XI/Q2KpzUMjMRiPexePBOcLq291X1oNvDk94D0B+svwzj0qev0BRVnWc3Vd+5uB57Dzx4qOKqkjyOHFW3gfPdmCDJC0LY05GZEA2yFA3QbDYL2FeWrvhWtA/KeHjcbNdz2HmV0/wDF+kGrJf795zPNWC2ureeJYobmMqSTJhgHbJZj7p6amO+R0yO9cOakq6eQyTQuB2YG27MbhlY8Vfjro3SGQWJ2Y5bO/AZcV0y2En0e6jB1l9egnSCdaDOcYAOot5VUE0fTRuOFrXzwseZysrLZozNG/K1r57DzOVl++Jwv40TL4ukRyKTHpzktEVB1bY90/dWsLm9G4Ote4ON+O7vWsDm9E5ptckHG+43y7153MDlgwjnyUC6kkVWyC20ilgh65BAPVunfZj2gWLm55EEjkbX9Ni2Y5ttUubnkQSORtfvGGxdNzA3hxF3RZY8NqP1dWkq+2R7pDMPmPKtIzd7gxpLThYZ2vcc1D0zGOd+03HG17jngFB3/AB20UuZ7qMsQqhYcvp0NqGMajq1b5OBsNuuetT6I0hJYRQuAxxd1b3FttsLKF2kYYgAw5X43uLbNlsPqoviftOQZEELMfypDpH90ZJ/VXXpfgyQ41EgHBuJ8TYeRXMfpEfoHiqVxnmi5udpZSE/IT3F+YG7f2ia9ZQ6GoqPGJnW/ccXeOzlZUZaiSTtFdXA+Tbi4wxXwYupeQY2/NXqficD1qtpH4io6S7Qdd+5v1OQ8zwUkFFJJjaw4/ZaXylymqD/lU67NdSjOR38Mbah8ML6kjFeckjrtKuDqo6kexow8vq7HcFeaYqcWjxO/39FfuFcKjgB05Lt9aRt2byyfIb4UYAycAV2YII4GakYsFWc8uNyu+plqlESiJREoiURKIlESiJREoiURKIlESiKGvuXY2JaMmFzuSmNLH86M+6fUjDetUavR1PVD8xuO8YH333Uscz4+yVUOYOTFkyZ7YSf00GQ3xKfW+Q11z46fSdB/lJdZv7XfY4eBCmc+Cb5jbHeFR7v2fBiRbXCsR1jlGlh+lgZB+Kir0fxU6I6tZCWneMvA/QlQu0eHYxOB7/f0UDfcn3kedUDMB3TEn6h736q7MHxBo6Xsygf6rt9cPNVX0czc2+GKj9dxDtmeL0y8f+1XtWlqMbMd/wAXfdRddm8eIX7XmC5HS6m/xW/3rQ6KoziYWf8AAfZOnk/cfFfiTjU7dbiU/wDVb/et2aOpm9mJo/2j7LBmef1HxK8RDJKdleQ+gZz++pTJFCMSGjvAWA1zt581KWXKV5JjTbuo83xH+psH9Vc2fT2j4e1KD/p63pceanZSTOyb44KdtfZ9pI+k3CJnoie8x9ATjJ9AprjS/FYkOrRwued5y8Bf1Cst0dbGRwCu/L3JSJgwW2D/AC1zkH5IRqB9NKfGqMkela//ADMmo39rfsD6k9ymaaeHsNud59+iuNny2gIaZjMw3wwwgP5sfT1BYsR2NXqTRlPS4sbjvOJ/jlZRyTvkzKm6vqFKIlESiJREoiURKIlESiJREoiURKIlESiJREoiURc17YRSjEsaOB01KGx8M9KwQCLFFGycsRfYaWP9GQsPkr6lHyFUJdFUkmLoxyw9LKZtRI3Irll5alxhLkf9WIP/AJGQVRd8O0pN2lw5j7KUVkm2y525XmPV7dvjCw/8zWn+A27Mzh77ws/i97Qi8rzDo1uvwhY/+YrP+A3zmcffen4vc0Loi5bl6PcL/wBOHR/mdx+qtm/DtKMXFx5j7LBrJNll0x8rxfbeaT9J9H6owgPzq7FomjjxEY54+t1E6okO1SVlw6KHPhRomeulQCfiep+ddBrQ0WaLBQk3zXVWUSiJREoiURKIlESiJREoiURKIlESiJREoiURKIlESiJREoiURKIlESiJREoiURKIlESiJREoiURKIuSeWYNhI0ZdtzIVPr7ug/t39KlaIyOs4g91/r9FjFeP0m4zjwEx5+N8e2j4VtqQ27Z/4/ylyvSCeYsA0SquNz4mog4GwXRuOu+R8K1c2IDBxJ7v5TFdtRLKURKIlESiJREoiURKIlESiJREoiURKIlESiJREoiURKIlESiJREoiURKIlESiJRF//9k=" id="482" name="Google Shape;482;p61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http://devopshub.net/wp-content/uploads/2013/12/1.png" id="483" name="Google Shape;483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9111" y="646920"/>
            <a:ext cx="8469211" cy="6049262"/>
          </a:xfrm>
          <a:prstGeom prst="rect">
            <a:avLst/>
          </a:prstGeom>
          <a:noFill/>
          <a:ln>
            <a:noFill/>
          </a:ln>
        </p:spPr>
      </p:pic>
      <p:sp>
        <p:nvSpPr>
          <p:cNvPr id="484" name="Google Shape;484;p61"/>
          <p:cNvSpPr txBox="1"/>
          <p:nvPr/>
        </p:nvSpPr>
        <p:spPr>
          <a:xfrm>
            <a:off x="0" y="6534364"/>
            <a:ext cx="9144000" cy="32363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b="1" i="0" lang="en-US" sz="1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Группа разработки Oracle				                 2014	    	 	                                    Зацепин Сергей</a:t>
            </a:r>
            <a:endParaRPr b="1" i="0" sz="15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5" name="Google Shape;485;p61"/>
          <p:cNvSpPr txBox="1"/>
          <p:nvPr/>
        </p:nvSpPr>
        <p:spPr>
          <a:xfrm>
            <a:off x="0" y="72000"/>
            <a:ext cx="9144000" cy="576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Структуры памяти и основные процессы</a:t>
            </a:r>
            <a:endParaRPr b="0" i="0" sz="3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data:image/jpeg;base64,/9j/4AAQSkZJRgABAQAAAQABAAD/2wCEAAkGBxQTEhQUExQWFhQWGRwVGRgYGB0XHxwaHhwWHRgeHRkgHighGx0lHRkcITEhJSorLi4uGh8zODMtNygtLisBCgoKDg0OGxAQGywmICY0LCw0MC0sLCwsMCwsLSwsLDQsLCwsLCw0LDQsLCwsLCwsLCwsLCwsLCwsLCwsLCwsLP/AABEIAOEA4QMBEQACEQEDEQH/xAAcAAEAAwEBAQEBAAAAAAAAAAAABQYHBAMIAgH/xABKEAACAQMCBAMEBAgMBgEFAAABAgMABBESIQUGMUETUWEHInGBFDJCkSMzUmJyobHBJTVTVGNzgpKTsrPRFiSDosLS4RUXQ8Px/8QAGwEBAAIDAQEAAAAAAAAAAAAAAAMEAQIFBgf/xAA/EQABAwICBggEBQIGAgMAAAABAAIDBBEhMQUSQVFhgRMiMnGRobHwBjPB0RQjQlLhYvEVNHKCktIWskOiwv/aAAwDAQACEQMRAD8A3GiJREoiURKIlESiJREoiURKIlESiJREoiURKIlESiJREoiURKIlESiJREoiURKIlESiJREoiURKIlESiJREoi8551QFnZVUdSxAH3miKLk5mtx9V2k/q0aQf31GkfM1UlrqaLtyAc8fAYqRsT3ZBczczk/VtpvixiUH7nJ+8VRk09RNycT3A/WylFJKdi8m5jn7W8fznI/ZEah/8jpdjXeA/wCy2/BSbx75IvMc/wDN4/lOT/8ApFP/ACOl2td4D/sn4KTePfJeo5nI+tbS/FGjYD73U/cKlZp+idmSO8fa61NJKNi6I+Z7c/WZo/PxI2QD+2Ro/XV6LSFLJ2ZB429VE6GRuYKlLa5SRdUbq6+akMPvFXFGvWiJREoiURKIlESiJREoiURKIlESiJREoiURKIlESiKL4hx6KJigzJIPsRjUR+kchU/tEZ7ZqrU1kNMLyutw2+C3ZG556oVW49zeYx+GnS2HZE/CSH5lTt8E2/KrlN0jWVp1aGIkfuOX/UeJ7lYMMUWMruSofEef4Q2YYGlcdJJ2LH5ZLNj0yKuM+GquoxrJ+TcfsPIqI10bPlM5lQd7z1eydJBGPKNAP1tk/rrqQfDGjos2Fx/qJ9BYeSrvr53bbdyipOKXMmczTvgEnDucAdSQDgAV1I9H0kXYiYP9oUDppHZuPiVxNMx6sx+JJq0GNGQHgo7nevW4jlico4kjcYyrakYZwRscHfI++sarHDIHwWbkLtae9gAZjdRKehbxEB+GdjVZ9FRzYOjYeTStxLK3JxHMrus+eL2P/wDKHHlIoP6xg/rrmz/DWjZf/j1T/SSPI3Hkp2V07dt+8Kbsef4y2Z7co3TxIGKt94KsB8GNcp/wxU0+NFORwdl5XHi1WBXsf81ngr3wDnHxPxNwk/8ARy+5IPgwAOPUq2fOqcldX0OFbDh+4ZeI6vLBStihl+U7Hd7xVrsOYIpGCNmKQ7BZMDUfzWBKufQHPmBXTpa6CpH5TrndkfD65KCSJ7O0FLVbUaURKIlESiJREoiURKIlESiJREoiURKIuXiF/HCuuRsDOB3LHsFUbsfQVo97WNLnGwG0rIBJsFSuZea9K6ppDbxH6san8LJ8WX6vwTp3bfFcQ19VXSGGgb3uOQ+3PHcFa6KOIa0x5LMeMc9SuNFsot4vzcaz8T0X5b+tdih+GKeI9JUnpH8ez4Znn4KrLXvd1Y+qPNQ/C+BXF1JEFU5nYqkkmVV2ALH8IQdRwD0zXoy9kbbDIbBs5KlqlxupWThnDrYkXFxJdSqSDFbL4aAjYhpn3O/5IBrQPlf2RYcfss2aM14tYxPwkTogEsV0Y3bu0bplMnvgkCs6xE2qciEsNW66fZkNV1LH/K2s8fxyoP7q1qcGA8Qsx5qoKcgfCrO1RrXOYSLe74rxDSGlg+jwwahkLJJHGC+D1KgjHzrnR9ZjI9huT3Aqc4ElQPLfEeKviZ0uLy0clZYziVXXcOAhPukdsAbjyqWRsI6osDsWrS845hcfL1lbxxcQup7fxIoSIY4ZSVOt5OjMN1dVABPUZNbyOcXNY04nHBYaBiSuK5/+mSozRm5tZApKxti4jYgHCh9nGTtltq2HTA2Nj5FY6pUde8EnhhguXTTHNvGwIztnG3UEgZB8q3D2uJZuzWLEWKl+Dc7zRjw5wLiE7FX+tj0bv8Gz8RXnq/4Zppz0kH5b94yv3bO8W5q5DXSMwd1hxWm8r82B1zbyeKg+tBIcSJ+ixOfk2VOwDKBXDNXWaOeI65t27Hj3j5O33VsRxTDWiOO73/ZXjhvEo51LRtnBwynZlPkyncHv6jBGQc124pWStD2G4O0Kq5pabFdlSLCURKIlESiJREoiURKIlESiJRFGcZ4wsACga5W+pGDjP5zHfSg7t8gCcCq1XVxU0evIfue5bxxuebNWWc3c5CBzhhNd4wWxhIgeqqudv0c5OBqJwK5tJo2p0w4TVF2Q7AMz7/cR3BTSzsphqsxdv3e9yzjXLdTrrfVLKwTU7YGScDJ6Ku/yr2sMEVNFqRNs0bB7xPFctznPddxuVYbNrTh8gW6tpLi6R8SpIQIo1DdUUZ8UlMMNW246Vg68o6psPP8AhZFmnFevPl9cw8QSQzNLGpS5tTnCeGTqQKowoxjSSBkgb9axA1jo7WtsKPJDlJc439pazrNDZRytdoLpZZ2LoDISSFhGATnc5PU1pC1726rnWthYfdbPIByTgPDrq5t+IrPF4P0pUmiZ1ECGSJgdgcaQQRv8etJHsY5pab2w34FGgkG+1ePKdhBw+6juLi/tfc1AxwlpyQysvVVwOue/SsyudKwta088FhoDTclQTcL4ainF/LIQPdC2jIM42BLN0+VS68pPZHitbN3+SnOI81W1xc38chcWd54REgQlopIlQK+jqVypBHXAFRNhe1rSO0L8wVnWBJ3FfzlK2srS7hlk4ikihtliV1GcHDSs2Aqjrjck4pKZHsIDPH6LLdUHNSiyX0XD4JLBWczSzXVw0arL9c+4jR7k+5jIxsVrT8syESbAAFtjq3aq5ak8TuYrZ7aCCTXqmlijMLeEoJk1rnAOO+2+KmP5LS4EkbBnitB1jaykubONC94fNIoxFBfKsK/kweAUTA7ZI1Y/ONaRR9HIBtIx77rLnXbdRvGOWiotLOCBpL4xme405JXXgpGd9K6R1J7kb71uyW+s9x6uQWpbkBmoziPAr2wZJJIpITn3ZAQRny1KSAfQ9aO6GpYY3WcDmCg1mG4wVz5T508Z1WRhDdD3UlH1X/NZehyfsnY9QVOMeNrdE1Gi3GooutHtacSPuOOY23C6cVSycakuDthWrcF4yJso40TKMlc5DDpqQ/aXPXuCQD1BN6irYquPXj5jaPewqOWJ0ZsVLVbUaURKIlESiJREoiURKIlEUZxziwgUBRqlfIRM4zjGWbyRcjJ9QBuQKrVdXHTRmR/9zuW8cZkdYLH+debTEXhhfVcN+Om7g/kr5Y6YGy/Ek1S0VoqTSEgra0dX9LdhHHh/7ZnDOSoqBCOiiz2n37Co1nw53Rpykht43UTOmCVDHfr3x3O2SM9a9oXAHVGexcu21XLmPkyxBj+jXnhiZBJF9J/FSDbOmcD3SCcFWGd6rxzyY6zct2Y5KQsbsK6uM8tXV1agzQkXtqnuyDDrdW46YdcgyJ5Hcj47aslYx3VPVPkfsslpIxzVabikU/DRDM+J7VwbckE64nPvx5AONJGrfA2UedT6hbLcZHPvWlwW2K/tjzvcw28UMQiVoQwSYxh5FVm1FVZshR8uw8qw6na5xJ27NiB5AUFxG/lnbXPI8rebsW+7PQegqVrQ3BostSb5rmrZYXtb2kjjKRu481Ut+wVqXtbmQs2JX5ngZDh1ZT5MpX9tA4OyN0yXnWywvW1uXibXG7xt+UjFD94INYIBwKzkpx+dLxkkSSXxDJEYNbKNaoxBcKwwfexg5z2qLoGAggcVtrlTHs3vbZY7tLtlCKYblVJwXaEyMVUdz9Xbvmo6lryWlmeI8VtGRjdevNHG5IrSHQSs/EQby5kU4YqxxFEG6hFXbH5vqaxGwOeb5NwH1KPNh3qF5J4skTyw3EmLSaKRZEbJUtpJQgfZfUBhtv2VJMwkAtGIstWm2ByXFJytdLZreNEfBbv3A7OV7ITsG9PIgncTM19QHFY1Ta6tHJvNmrRBcOVdSPAnz7yt0AJPftk7EEqc538jpfQ76Z5rqEWIxc0ZEbSBu3jmF0aapDx0UvIrZeBcW8UFJAFmT6wHRh2dM76T5dVORvsTLRVsdXFrs5jcfeR2rEsRjdYqWq4o0oiURKIlESiJREoi5uJXywxtI+cL2HVidlUDuSSAPU1q97WNLnGwCyASbBZFz1zQ8AYAj6XMPeI3EUe+lVPpk48yWbviuNo2kdpep/ETD8lmQ3n3i7kFYnlFMzUb2jnw97Flde8XIUty1x6Szl1qA6MNEsTbrJGeqsP2Ht8CQY5Iw8WK2a6yvK2Fu9v4Svnhtyxa2lbc2V1/JyeSMTj1z66jV1nB1/1DMfuG8KTVBFtnoqJwzjt1aFlt7h4xkqQjakPUEgHKn0YDNW3Rsf2gow4jJRjMSSSSSdyTuSe5Jrdar+URBWFlagvKVlGFb8ZsCdUgz2IYL0P6ODkHv0Pzs6f0lI8t7OOFm4cQT9cMeGI7Qo4Gi+fNWy04pcSMkVtJCilMR6VUKxHXOFbSyjHu4APX0HSpKuSpbY9V4PWBGzhwO/G3goZIww7xsVqu+HAxrE0azg7MZsN9+1dIG2SgWHe1LleOyuFMG0Umfd/IcaSVBPbDAiurSTF4IdmFWkYGnBUqriiSiJRFZbDjtvJbx219FI6w58GaFlEiKxyUIb3XTPTPSoHRuDi5hzzByW4cLWKnY7Hh8cMV69s6WyErDHI+qW7kz1cA6EjUg9OuN9sBoy6UksBx27gPutrNtdfnjvFbhJ//AKpbSme2l/BsrDaMd7eaMbBd9j0Oc9TljGNLeicLEe7hCT2gqhzA9s0pa1V0iZQxjfB0Oc6lU/aQdiasR64HWzUbrbFe+QuZWl0RM+LmH3oZD9te6t+VtsR3GD1XI8Tpehdo2f8AG046h7Td1/odm48DZdWmlE7OifmMiti4TxFZ4w4BB+qynqrD6yn4efQggjYiupFKyVgew3BUDmlpsV2VIsJREoiURKIlESiKgc5cwKviTNvFbkpGv8pNurH5HKDy/CHpiuDXmSuqW0EJ4uO4Z+Qx77BW4rRMMzuSwq+u3md5JDl3OSfX/YdAPIV7mngjp4mxRizW4D3v3rkPeXuLjmVY7/liOWD6Tw52mjVR40LY8aI43JUfXQ4JyOnrg4w2Uh2rJhuOwrJbcXaoTgfCpLqZIYgCzb5Oyqo3ZmPZQO/wHUipXvDBcrUC5sF+EvZY0lhSU+FIQHCnKPpPun1HcHbIxTVBIcRilzkuStlhKIlESiL08dvym+8io+iZ+0eC21jvWj+xxPpE7rKocRAOC25Gc43651AEfOudWwsYQ5osp4nk3BWx3btHGTqBwScscZBJ2z2O+B8qpqVZR7ZbdhBbsdRXxT75IO5jAxkdvd777GrtCeue5QzZBZRXUVdKIlESiKf5c4+Ila3uVMtnKcvH9pG7SRH7Lj9dRSR6x1m4OHvFbtdbA5Li4kRA80NvcGWB9OWXKiRRhl1L5qTg+oNbN6wBcLFYOGAKj4kLHSoLMeyjJ+4b1ucMStV2S2txbNG7xywuffjLoyE4PUBgM/8Az61E9sczHRusWnAjvWwLmkEYFbJyZzKrqlwNlfEVwv5DjZX+AJAJ/IYE/UrwlM1+jK11FIeo7Fp78vHI/wBQwzXXeRPEJRmM1pFd9VEoiURKIlESiKL5jvjFDhDiSQ+Gh8iQct/ZUM2O+nHeqtZUimhdKdnmdi3jZruDVg3tD4oHmW3j/FW40483xvv3wNvjqqT4YoTFTmqk7cmP+3Z45+C1r5dZ/Rtyb6r05DsLOeOeOaB5rofhIkWUxF0Ue+qEbGQbnDddumDXfnc9pBabDbgqjADmpThNhYxxi/t7u7sSsngqZkWUFsZZQqbuuBvn91RvdIT0bmh23BbADMYLm5z5igVHishFruAGup4QVV+vuIpOUDH3mHrjJya2hjde774ZArD3DYqHVpRJREoiURKIpnlfl2S9l0IQiLgySN9VFzjJ9fIVDNMIhc5rdjS4rfuVeXorGMJDjw2wS5Hvu5AA1bdOpHlnHx48kjpDdytNaGiwXbfgvIgxqTGQQM53GpWPTTtq7ZKgVosqp+0y2E3DZ9DArEUdFA3GMFh07JqP356VPSu1ZR4eK0kF2lYPXaVRKIlESiJRFJcE4lHAzNJbRXGRhRLqwp88D63wPpWj2F2RI7lsDbYtE4Fxae/t1FrNFYNCx+lCJEjXwDkrKhIJGnSVIz13+NN7Gxu6w1r5X37lK0lwwwVK535oF3MqozfR4RohDsSzDbVI5O5Z8A79setWYIdQX2nNRudrdy9OQuLiG48N94p/wbA9MnZT950n0b0rifEmj/xVJ0jO3H1h3bR9RxCtUM3RyWORw+y3zle8LxmNzl4ToJPVlxmNvXK7E/lK1UdHVYqqdsm3I94935qaaPo3lqmavKJKIlESiJRFQud+MiMzy9rZPDQecr6Sfj1jGe3v1wNItNbWRULcibu7v4APiFbhIiidKeSxfl7hRu7gIz6Fw0ssp30RqNUjnzP7yK948iJnVHAD0C5ABccVYrPliO4Am4RPMZIHXWs+iNkzqKSK4wunKnY7+fkYTKW9WYCx3LYNvi1SHtMs53tre4nUQPGxhkh2CtI5LmWIrkNrwSwzkY+OdKZzQ4tbjx+hWZAbAlZxV1RJREoiURWOy5KupYoJlVPCnbQjF8YOWA1DGQCVO+/riqr6uNpIN8FIIyRdel5yp9EuFiv3MalBIWhxJhSWG+cfknzqpNpRjCABn72LoUmiZqlj3stZueNt/LYta5K4nw2GNLezJYyHbIw8jYJOdWNwAeuAOgqm6cSuuTco+jmhbdzCBhs35Yqw3FxrPuksp0g5OlVYkYBIGoNtj80sPMUUKrDe0W2R5EOVMfuaMfX0ZB8MdgTsc4wMVCahgvfYuk3RNS4xgC+uLjHIcd3vau234pHcRRyrmSMkRNt1LLgxOM+8cO3vHA1EY6mpGPDhrBUp4XwyGOQWIWS+0nlyO0uCIFKxlPEMbHdDlgQDuCu2Rv5jO1XBpMRkNkF77VvT6KkqY3yxkdXZvzy8FVJIWUKTjB8s+Wd8ipKTSbZ5ej1bc7qSv0JJSQCYuBBI2EZ96/FdNcVKIlESiK9cn3kTWc0UkbLBCDcXZRveuPeC28IPVUznO/b1NVZmu1wQcTgOG8qVhFlzvz9chfwNvbQ22dAjEAZOmdLOR7zY32we+Kz+GYcySe9Y6Q7FHc32kQ+j3MCeFHdReJ4Y6RyKxSQL+bqGR/8Ayt4icWuxt6LDwMwtR5D454i205P4wfRpf0wfcJ/t7D+urw1PH+A0nLSfpd1m+o8rjkus93TQNk2jArSK7yqJREoiURedxMERnY4VQWJ9AMmiLCvaTfEQwRHZpWa4kHqSTj4anOP0RXM+GmfiKuesP+kc/wCAPFTVx1I2Rc1G8qGFLW4W4eW3+mARR3Ph+ImlGzIux1btgNtjA6ivWS6xeNXHVxsue3I32qS4ly1NDwzw7XTdrNKZZ5bc6xoQYhQqPeIyS5GDgg71o2VrpbuwtkDxzWS0huCoktxIVEbO5VDsjM2FPQ4UnCn5VaAGYUa8aysJRF/VGSBsM7ZJwPmew9aIrYns14kQCLcEEZBE0RBHYg66r/iot/kVJ0blcuFWXGoLH6Gtmh0kmOQzRAx76gQNW5Dbgk1TeIHv1tbyKlbrgWso/mTgPGr1o3ls4hIilCyyRjUM5GR4m2Dnp+UarT0tNL+sjkujo/SdRRFxa0EHYfVR3BeSeMW0sUqW6kxMGAMkWNu20gON8Y8qz+EpA/Xa4398FmTS1XJAYHgFp8sb2GOQyHBWNl5g8SV1toVWXGqLVEUzjGcGTOojqc74HlU4ZTWxcffJc28m5VKf2e8XcgtDlgdWrxYsk7jJOvfrv51CKSj1nOc4m+z2F0xpitETI22GpkdvO5OGOVlM8L4BxyC2mt0t00THUzF4tQOFGVPiYU+6DnGQd63igpIxYONvfBVKqrqKmTpJAL5YcFzcY5V45csjzQqzonh6i8IJXORqw4zgk4P5xrWamo5c3Ee+5TUOkqqjv0dsd/8AcKKHs04ppC/R/dHbxYf266kZFRskErSbjvWkmkKySA07zdvcMMb4cP7IfZnxP+bD/Fi/96vfiot/kVz+jcqnLHpYqSCQSMqQw28mGxHqKnButF+KysJRFNcrcVWF5ElRnguEMEqrgNgkFWXO2pW3GfWopWFwBGYxWzTZWu64JDbW13Z/SjdSy6XighhLvFKucM+lmVCVOlh5dKgEjnua+1gNpOBCkLQAQo7mDgPEZohPLbCCC1gCqmQuEQe8QmS2Scscgfq33jkiadUG5JWrmuOJC9fZnclhcW4OGYCWM+TrgaviDoPyry/xVGYnQ1rc2mx7sx9RzV/R7tYOiO3H35LeOHXYlijkGwdVfHlkA4+VXwQRcKJdNZRKIlEUPzbJi2df5QpF8ndVf/sLH5VUrpeippH7gfHIeakibrPAWA+0W8130nlGFjHyGo/rY/dVz4Yg6LRzDtcS7xNh5AKGvfrTnhgrBxrhFq0FjbSXqW08EAYpJGxTVMRIxMg2U5x18q6jHv1nODbgn0UBaLAXUZBylxC3zPZyxyKo1GS1uFPujfLAlcjHbBrczRO6rx4hY1HDEKp3Ny0rtI7Fncl2Y9SSck/fVgAAWC0vdeVZWEoiURfRnspnZ+F22o5wGQfBXcKPkAB8q41ULSlWo+yFbqrqRKIlEX8Y43NEX4gmV1V1IKsAykdCCMgj5URelESiJRFXfaHOycNu2UkN4TDI9dj+o1NTgGVt1pJ2Svmeu2qiURKIv4RRFovH+brm3j4fJbuIreSBJGjjRFDSRtiZSdOcZGMZ71TjgY4uDsTf+ymLyLWX6dvD48yuxaC61JlmLZiuY8qBnookIGPzaZ09xmPUfwmT1WeUJDb8QiVjuJGgb1Jyn+bFUtPwifRsvAaw/wBuPpdSUbtSdvgt/wCUZPwLJ/JyuvyJ8RR8lkA+VcfRUvSUkbuFvDD6K1O3VkIU3XQUKURKIq9zacm2X+lLH1AilH+ZlPyrjaek1aJw3kDzv9FZpBeUL524xKJLqZmOFaZsnGcLrIzjvgdq9do+PoqSJg2Nb6LmzO1pHHiVZeK2lldStM/Fx4jYyZLR06KFHQ4GwHSt2mRgsGeawdUm914cZ5Ha2tTeLdRPGcKuFeNn1ED3Q31hvnywDWWVGu7UIQssL3VRqwo0oiURKIvof2Pn+CoP0pf9V649Z808vRWouyrnVZSJREoijeZbrwrS5k/Ihkb5hGIosgEmwUb7N7nxOF2LeUCJ80Gg/rWiEWwVkosJREoirHtNP8F3f9X/AOS1PTfNatJOyV82V2lUSiJREoitPDL6zls44L2WZPBkkaMQxhm0vpLAux041Z2x261A5rw8uYBjv4LcFtrFTvBeD8MuA0ri+NvEArXFzLGiKBsqLpGpj2CL0z2yKikfM3AWvuAWwDDiqVeTwpdF7YMIFlDRhuulSCM5Oe3epnxmSEsfmQQeYstQbOBG9fQnKkg8W5QeUUv94On7IRXhvh1xNIWnY4+gXWrB+ZfgrLXeVRKIlEVZ5pb8Pbj+jmPzBgH7zXA+I/8AKtH9Q9HK3RfMPd9l872lt406x61TxJNOtzhV1NuxPkOte8HUjHALkZuWlx8p/RQPoEUF5PjP0iaaMqp/o4NWPmxyPWqfT6/bJA3AepUupbJU7m7g3ElP0i/Vzk6RIzowyfsqFY6Rt0AA2q1FJEerGo3B2ZVZqZaJREoiURfQvsd/iqH9KX/VeuRWfNPL0VqLsq61VUih+ZONfQ0EzxloFP4ZlyWjU4w+gD3kH2sbgb4ODRF+eNzNPYySWcgLlPFhdGyGZffQZHVWKhSO4JFEVb5h5mju+BSXMewlRUK9SrM6o6n1BJH66jlNmE8FboY9eqjbxHkVyeyfjccPAxLK2EtzJqPpnWAB5nWAB3JFbNOCimb+ZYcPMBWrke6lms47iY+/cZuNOchEc5iUeQEen55PetlCvbhPMKXM0iQDxIovdecH3PE29xPyyBuxGwyo3JOCKZoiq/tP/iu7/QH+ZanpvmtWknZK+ba7SqJREoiURWfkbgtrO8j3dxHFHEARG7iPxSdWBr6hRjfAJ3HSoJ5HtADBcnyW7ADmpnmCCG5KiXitpHDHtFBbxPIkY/NAIy2OrHc79OlRxlzMmG52k4rd1jmVSeM28SOywTePHgYk8MxZONxoY5GD3q1GSe0LeahcvoPlFszOfyoIj9zSf+1fPtA4dM3c77rtVf6e5W2vQqmlESiKs80r/wAxb/1cw+82/wDtXA+I/wDKtP8AUPRyt0XzD3fZfP8AwK3R72COVdUbzpG4yRkM4U7jcda92XHotYbr+S5FutZSNhwKF7jiUTp+IhuZItyMNE3u/H3c7GsOkcGsIOZF+aAC55r8cPiVuFXZ0jXHcQMGwMhXDrjPUDI6UcT0reIKyOyVXamWiURKIlEX0H7G/wCKof05f9V65FZ808vRWouyrvVVSKKHHrV5Gt2ljEoypik9xiOhwj4LKfMZBoiyvikk/L13mHL8OnYssbE6UbqyZ30EdQ3cdc6donktNxkr9OyOduo42cMj9+HHMcRlS24uUa5toc/RbiXxwrDBQqSRsNumlT2OkEdKrSygxutkuzRUZZVRF4s4A3HcCL+hvtvwUVw/i7G0WxLaIZJ1lcjJOCqKdgNwoXON8k5+yKl1tmy5VHoRbWGLi0ADvGJ9BzJ2LR7vj1xxiccPsg0FmoAlYdRENjqI23GwQd+pO+ndrzIcMlWkp2Urevi/dsH3I27AcMTlpNpfWFhHFaRyImkaUhQ65G7k+GuXYk5JOO5JqZc5WKiKre1H+K7v9Af50qem+a1aSdkr5urtKolESiJRFZuWoIIraa9uIhPokW3hhb6jSMpcs/mFQZA77+mIJC4uDGm20ngt2gAaxXSnO6P7tzw+zeHuI4vCdR30ODsQPh8RWPw5HZcb991nX3hQ/OPCFtbl442LRFVliJ6mN11Ln1G4+VSwPL2gnNaPFsFu3KC4mYfkwRD72k/9a8DoHHpnb3fddmr/AE9yttegVNKIlEVe5tGDbN/SMh9AYpD+1APnXG0+zWoidxB+n1VmkNpV89XTeBfM2PxVwXwPJZNW3yFeuon9NRxuG1jfNq5so1ZHDcT6q4tzNZxtJeLwyf8A5nxYzI85VX1/jVUAEfd086dE82YXjC2zwWdcZ2X54yv8HS/RLS2WCURPM0F087x6TrTxEZQVxkg9cZNGfMGu43F7XFvBD2cAs8q4oUoiURKIvoL2NH+C4v05f9Rq5FZ808vRWouyrZd8Vgi/GzRJ+m6r+01VUgF8lUebeM8GuovDupYpR9koGkZT5q0YJU/Dr3rQyMGZCtMoql/Zjd4FY9x4lNUFrdTXFo32ZcpowQV2bYnvqCg9tqqvmYMnfX34hdqm0fUG3SQi++4afI+ocoi0iePBk06QCAQclc49Pq7fL4dK73NfcNz9f5XYp4pqch01tUAjA3Lb24dnDjbuGHHw63cplNIyoXUTg476Tg4+NSyvYHWd771RooJ3x68VhcAXJseOqbHmfDeJfgYkX8C88kFux1SGE6y3QY06lB22Gc4675NbNnYTi427lDPo2oDbtiaXb9YHwDrC3cL8VrfJ/HeCWSaYGMbt9eSSKQu36UmnHyBA9KstmjORXFl0fVtN3MPr6XVwtucLCQ4S8tyfLxUB+4nNSAg5Km5rmmzhZRntMuFfhN0yMrKVUZUgj8YgO4qxS/NaopOyV86V2lUSiJREoinuXOMxRxy211G0ltMVY+GQHjkX6rpnYnBwQeo+YMUjCSHNOIW7XAYFcnBoLZ7jTO03g+8VEa6pHwRpQDoCVzk9sVs8vDbtz8lhtr4ro5jvHur5i0Zi1MkKxEYKKNKIpB743PqTUVxDCXXvYE381ntPtyW9cqRfhrhx+TFF818R/wBkorxHw621KXHa4+gXWrD+ZbgrLXeVRKIlEUNzbHm2Zv5Nkkz5KrqX/wCzVVPSEXSUsjeB8sQpIXasgKwD2h2hjvpf6QLIPmMH/uU1f+GZ+l0bGP23b4G48iFDXs1ZjxxXXz+XK2Trn6IbWIRY+oGAIlHkJNXXv08q61PbrDbc3+irv2bl6ezS0cTvcsCtpHDKJ5GGEZChGjPRiWxsM9PhWKkjV1dtxZIxjfYqYnQfCrJUa/VESiJRFvvsghWThKo6hkZ5QysMggucgjuK5FZ808lai7Klbn2d8MfrZQj9BfD/AFoRVVSgkG4VY5k9nfBLaIyz5t07HxmJJ8lVixY+gBrUtClE0l8/G31WO8Z4fAxL2MVy0AOkSSqpBYnb3lQBfhkn1FQOwxyC6kFnWZg55yAA8z9sNt1xWtkjSBCVYAEnAxkjGQN9xv1qB8jgzWC6lPRxPqBE6xFiTYWuRbAZ4Y54LjhgJXIAIABO3TP7v2VK5+OJVGKA6l2gEAAnDK/09O7KU4RYRgrLcxTNak6WeABSD3GXUqxH5IOd85FbA772UUodb8st1t1sfA58r34LZ+VOROB3UYlt18cDrqlcMp8nQFdJ9CKnDQuU6aS9iforhZ8lcPiOUsrcEdzErH7yCa2UJN1G+0+FU4TcqiqqgJgKAAPwidhVil+aPexaSdkr52rsqolESiJRFYuFcwW6RLFccPgnVcjxFLRS4JJOZB9YjO3TsKhdG4m7XEeYW4cMiFZOYOKyWsKTcLWCKylAUTRR5lV/tRzO5Yhs9D386gjYHnVluXDYThyW7jYXbkqvylE1xxCEuSzGQzOxOSSuXyT3ywH31U07MINHSkbRqj/dh6Erekbrzt8fBfQHKMf4J3/lJXb5LiMfeIwfnXF0TF0dHGOF/E3+qt1DtaQqcroqFKIlEXldwCRHRvqupU/Agg/toiwn2lWRMVvMfrIWt5P0lJB+50cfOub8MP6CpnojsOsPT0LSpq8a7GS8lWuBc13dopSCXEZOSjKrrnzCsDg/DFeufCx+LguaHEZL88d5ou7sATzMyDcIAEQeXuqAD881lkTGdkIXE5qHqRapREoiURb/AOxb+LE/rJP81cis+b4K1F2Ve6qqRQV3wCyRnup40Zl1OZZz4mhdydJckRqB2XAoizK7t7rmC41Q5g4dGSiOwxqHRii/ac9PJRt1zqhcwvOOS6EU7aZhDcXnM7hu+9s8shjSl4KC9zPbg/RLaQQhmOS5c6V36E40sfLUPOq8zLscfeC6+jagCphYcyDfmCfSw4WO9Q9hw5xAt2QfBSVYXZeo90Mw8t1OxOfqn0qQtvnldVRPqHqGzw0EHhjceh7gVo1jFPwG6EjZl4bcYDsoyuD9VtO+lh109xkDO2mRoLDY5e8/eKpzvjqW67RZwzH/AF4cM28W5agOVbKRluYY1jkIDLNbnwiQcEElMB1IxswIO21TLnKw0RU/2tH+Crn/AKf+rHVik+aOfoo5eyV8612VVSiJRF/NQ86zYov7WEUjwzjUsCTRow8OdDHIjDKnIwGA7OvUGtHRtcQTmFsCQrP7M7bT9IucZ0J4aDzY74HqcKP7VeS+LJTIIaNubzflkPMnwXQ0c22tIdgW8cLtPBhjjznQirnzIAyfmd6vNaGgNGQUZN8V1VlEoiURKIs+554L4n0iH+XXxo/SRdIYegyEb11tXBrZPwNfDWjLJ3dkf/rl3K3E3pYXRbcx771g5BGxGCNiD2PevfAg4hcZelrbPI6xxqXdjgKOp/8Aj17VHNNHCwySGzRmStmtLjYZrU7Lkq0gtT9KCs+kl3LEaTjom46fef1V87n+I66prAKUkNuABYYi+bu/y811m0cbI+vn7yWTivpK46URKIt99in8WD+tk/aK5Nb83wVmHsq+1UUqhuP8BF2USZs2ynU8I28RgcqHbO6Dro7nGTgYJE5ld4rORbdfwhUQwqo2V3xHGcAe6qlgSegANEVd43yxHacEkto9xFGJC2N2dWV3Y+pIPw2Hao5ReMjgVcoJC2qjd/UPVQ3sm5fjuOCSRSjKXEj5+WlVYeoKZHqKywdVaVDiJbjZb0Vu5Ps2awW1u0DtDqtZAwyrqmyNv1DR6G+fmK3VZdHLPAWstcMb6rT60SMSXiJJ1IG+1H3Gd13G4IwRT1EVN9rx/gq4+MX+rHVmj+cOfoo5eyvneuwqqURfw0CLbuER+LbRM9lEEZARGCpIHb3WQDcb9e9fJK17oKt7WVDyQT1sRj3hxPDJd6Ma0YJYFAc0crWro7RR+BIkbSknUq4XG2nBU/FTtt1zXY0TpytZI1kr+ka5waMicdt8+RGPBV56aMglosRisxzX0NclbdyDwPw0toWG4/5qb9IEFAfUPpx/VGvAxyfj9KyVP6WdVvoP/wBHmuwW9DTtZtOJWmV3VVSiJREoiURRHMtkZItSDMkR8RQOrYBDr8WUkDtnSe1VK6lFTA6Lacu8ZfzwUkUmo8OWC+0DhQjnE0e8VwNYI6avtD55DfM+VWPhmvM9N0D+3Hgd9tnhke4b1HXQ6kmsMnYqd9mzJ4EnhKTdJIpYasaoyVAzk40gavgd+4zx/ioS/iGdKfyiDbg4A87nDvGGxTUOrqG3av5K/wANrvqfDORjONgD1CjsP1nvXi3y4arMB5954+mxdEN2lY7zxy6bSfKj8DIS0Z8vNPl29MeRr6loDSwr6frn8xuDuO53PbxXEqoOifhkVXK7yqpRFvnsTP8ABv8A1pP3Vya35vgrMPZV+qopUoiURcfGbbxbeaP8uN0/vKR++iyDY3Cr3snttHCbMd2Qyf32Zv8AyrAFllzi43KttZWqURKIqX7YT/BU/wClF/rR1Zo/nDn6KOXsr55rsKqlEVg5N4GLiUvJtbw+/Kx6EDcL88b+mfMVw9O6U/BQasfzH4NH15bONlbo6Z08gaBh7wWzW17HJ9R1bHYEZHy6ivlL43s7QK9A+F7O00hU/wBqXGvDgFup9+bdvSMHf+8cD4Bq9V8JaO6WoNS4dVmXFx+wx7yFzK+XVZqDb6Kl8jcH+kXILfiofwjk9Nvqj5kZ+CmvVfEWkfwlGQ09d/VH1PIeZCp0UPSSY5DFb7yrakRmZhhpiGAPURj8Wv3EsQehdhXN0ZSfhadrDnme8/bLkrE8nSPJU3V9QpREoiURKIlEWd858uq4ktzskuZIG/IkGSy/flgO6s4Gy1wKsv0dWNrox1Tg4d/3/wDYcVbjAmiMTs9nv3gsd4ZfS2NzqxiSMlXQ9x9pT6HqD8DXr6qmg0nSal7tcLg7jsP3HeFzGOdDJfaFsacZEsMUluQfGbQrN0Q4YnUPMaSNPc4FfKZaF9NM+KcWLcTbbla3A3vfcvSUupKC85AX45gW88eC5eLW1vLE9tKzMo3eViPckJ906jsHJOyDoDjAB3moqmopp21MIsdjd7dotu4nblitp6U1LLkWvkBnhtHAbznxxWR8d4NJaSmKUb9VYdGXsR+8dq+p6P0hDXQiaI942g7j9DtGK8xLE6J2q5R1XlEtG9knOkdoXt7htMMja1c9EfABDeSkAb9iN+u1OrgL+s3NSxPtgVuMUgYBlIKncEHII9DXKOCsr90RKIlEXPYWaQxJFGNKRqEUZzhVGAMnc7CiLooiURfxmAGScAdzRFi3td52juFFpbMHRWDSyDdSV+qqn7QB3JG2QMd66dJTlvXcq8r74BZfV5QqR4DwWW7lEcQ9WY9EXzP7h3qhpHSMNBCZZT3DaTuH1OxSwxOldqtWw8A4eIVMEOkRRNofUNTSMVVmYnIC51DsenYYr5XpCrfVSdPNfWdlbJouQAPfndelZBHTxNAvci/mRuxy5LmzDDHJcTANGmkxlwCyhchYwOzK+QD31Dfat4o56mVlPD2je9suLjwtnz3qerqjEzO2d7bSdvG42fdZLxS/ku7hpGBMkjAKo3x2VR8On3nvX1OkpoaCmETTZrRck+ZPvgvJPe6V9zmVr3JfLIREtuvSW5bzz0j+DY0/oq3QsK8ZHI7Stcap3y2YNHdl/wBjxsF1S0U8XRjM5+/JabXfVRKIlESiJREoiURcfFeHrPG0bEjO6sOqsN1YeoPyO4OQTUcsTZWFjxcHBZa4tNwsf595aaYNIq4uoRiVB9tfssvntkg9xlTuuBytE1rtF1H4KoP5bsWu3E/Q7dxxyKnqYhOzpWdoZhVDlLmL6M5WQa7aTHiJ1x5Oo8x+v4gV39NaIFdHrMNpG5H6Hh6Hhe9Sjq3QPuDgtJvI4vDjkUhomdBCsa5GCdTED7UjYZcnoD294n5w3pWSOjeCHAHWvnfIchgbbc9y9ZSzmW+qdhJJOeFh3AYG38Lz4vAt1FItyuUQkmRMfgW22Q4y+kD3z0ycYOCBPQ1UtDM19OcT+k5OHHdf9PjffXqKGOYNYMzlvPHhfYN2fHMeP8AltSC2Hib6kqbqw7b9j6fdmvpGjdKwV7epg4ZtOY+44+Nl5ioppIHarwomumq667Lik8IxFNLGPJJGUfcDitXMa7MLIJGS6v8AiW8/ndx/jP8A71r0TP2jwWdY70/4lvP53cf4z/706Jn7R4JrHep/lT2i3dvMnjTPNAWAdZDqIUndlY7gjrjODjHqIpaVjm4CxWzZCDiujnX2jXM1xIttM0VujFU8M4LgHGst136gDAxjvWsNKxrQXC5WXSEnBVg8zXn87uP8Z/8Aep+iZ+0eC01jvT/iW8/ndx/jP/vTomftHgmsd65rzi1xKNMs80i+TyMw+4nFbNY1uQCxclcdbLCneXeV5bn8ISIrdd2mfYYHXTn6x9eg8+1cbSmm4KHqdqQ5NGfPcPPcFapqSSdwDR74LRbaBLeN4LdVAUhTGy65JywGSdxhSufe6DB6BcV89qamarlE87sTtBs1gGwcb7MzxvdenpKOOFrbd+tewFt+832eGa67aNQHkMjrGq7y6tDKF6xzA5yy9n6479zVOu4tja27icG2uCTtb37Rl9JJ5hG3rAb7EYf6mncdoyvs2DM+b+Y/pLKkYK20W0a+fbW2e/lnp8Sa+kaE0OKGMvkxldmd3AcN+/uAXlqyqdO+5yVk5B5baPRcOmqaT3beM7dQfePltk57KCe+K42m9IPrpv8AD6U4frOzDZ3DbvNgrNLCIm9NJyHv3ZbNwbhogj051OTqd8Y1OcZOOw2AA7AAdqvwQMgjEbMgonuLjcrvqZapREoiURKIlESiJRFE8d4T4wDxkLMn1SejDujY+yfPscHfcGnW0UdXF0b+R3H3mFJFKY3XCxrnTlTVruLdCrqT48GPeVupIA775wNiCGGc7xaH0u+meKGuNiMGuOVtgJ3bjyK2qaYSDpYuYUFylzW9odJy8DH3kzuM9WQ9j6d/TrXW0zoOPSDdYdWQZHfwdw9O7BVaaqdCd4WoWssM0Ubxun0RF1kDuV3AcHoF+sQdycZ6b/Np4Z6aV0crSJDhyO0b75A5c8vRw1AkBczFzsL7r/XZwHl4wwmTXqXSkuX8N1DRNHsfex9STqxJ7n7WNs9J0TgWHFuFwbOB4bxs+ysTNjLdR3Wtgf3X55t2D6XVQ4nyOkp1WbMhYaxDMCNS7e8j77bjY5I1DOK9bQ/FL4hqVovbDXbv/qb9RyBXEq9EOjuWEHZnkd3vA2wKpvEuGzQNpmjaM9tQ2Pwbofka9dS1kFU3WgeHDhnzGY5rkPjcw2cLLkqytEoiURKIlEQmiKX4Pyzc3ODFEdP5b+4v3nr8s1zK3TFFR/NeL7hifAfWynjp5JOyFd+EclWtu0Zun8V3zpGCIgRjr59dtRwfKvHV3xNV1Qc2lGo0Zm/X/jlc8V1qbRVwXHG2Y/jMqZu55NbbJmBmKJglfCyo1hAd5I/dbbqHwMZ24DGs1cz1rXO3W3X3Ox5jFd6KOMMAGTgOBvuv+12I4EY5Lpmu4kUXEjsqxdJnwpkBPvKExkqdsbdhjzOIaeaaToIm3c79I2W2k7CNvmqc8ohaQ+wB2bt2P7v5us15x5ue8bQuUt1OQvdiOjP+4dB6mvomhNAx6Pbru60hzOwcG/U5nuXm6mqMpsMApHk3lTOm4uVOnI8KLGWkb7Pu+XkO/U4A3paa009zvwVFi84Fw2cAd+87O/KalpQB0suWwb1tPAOEGPMsuDMwxtuI12OhT8QCzfaIHYADTR9Ayki1W4k5nf8AwNi2mlMjrlTVX1ElESiJREoiURKIlESiJRFE8a4MJcSIdEyjAbsw66XHdc9D1Uk46kGnW0UVXHqP5HaPe0fwpIpXRm4WT82cl+KztEng3I954Tsr/nIem/Zhseh0nOKdDpeo0Y4U9bcs2PzsPqOGY4iyklpmTjXiwO0Kj8N4lcWMx0ExuDh0YbH0Ze/ofuNeoqqOk0lANezmnJwzHcfXzC57JJIXYYFX7g3MtvdRtECLeVyNUbn8G++XCHouvcHbO52PWvC6Q0FVUT+lA6Rg2gdYbtYZm2e0cQu9SaUY97TJmPHhjttmAfFWsK5fxZQEWNGwoOrrjUxOBsAuAB5n0rzl26uozEkjHL3xVu7dXo2YlxHDu28cVyIHZ9EhzrLNpcBo3i306RjIZdSZBxnfr1qe7WDXZhawuCQ4HbfHI45cFJIyIx5XGA4h22+yxxtyUM3KNrOXLQLEFLKZIZCoyv1j4ZGAM5Hfoa7EfxDX09gJNe9sHtucf6hiqNRo2nw1b3Nja2/LLDyCg5+RIDGJY7mVUOfrwl8ac51acaRsdzXXj+LJw/UkhaTwdbPde6rO0K/XLA7HDdt3Yi/JcjchdMXab5xmKQE4xnbr3H31aHxazbA7/k0/ZR/4NPsI981+zyCFxruxjGo6YHbC77tv7o2PXyNan4tB7EB3YvaMeGGKyzQ0rto3bM+GOPJS3/28t49GuSWVnOlVXSgY4J674AUEk57fKuc74uqpL9GxrbYkm7renotodFNcTrONhifTvzUlDwy3tsBLeOORWUM7gzkK4YIyHOTl1042IPbpnlTaSrau/SSktN8B1BcWuDbhjtXSp9GwDrNF8DbYbi1wb3tgb/VWWMloWyWOVYZddBPX7OBgVxSLSYW2ZG/mhAbIMtmRv5qGsrCRoUGlBGyiRBnV4Tac75AyjgkFR01Ebg7XJJoxITc3yOy+PqNh228bss0bZCbm4uDsuL8NozBOdthUVxbmu1tCwiJuJtRYANlYzpCYMncYGMbnzxtXaoPh+srbOl/LZxGJxvg36mw71xqrSgtqjE2thlnfHnuWfcW4tPeSgyEuxOERRsM9lX9/WvdUdDS6OhIjAaNpOZ7z7A2BcOSR8zsceCuXKvJXhsj3K+JM28duuD0xu3bbbqdI7k7V5mv05NXPNLo/La/LDhuHHM7AuhDSNiHSTch7/stc4JwXwz4spDTEY2+rGD1VM/rY7t6DAE1Bo+KjZqtxJzO/+OC1lmdIblTNX1ElESiJREoiURKIlESiJREoiURcfE+GRzqA43G6sDhlPmrdvUdCNiCNqjlhZK0seLhZa4tNwqHzXymrri5TWo+rcRjDJ+moyQPXdNiTp2riMpq3RjzJRO1mbWHHy294s7vVovinFpRY71mXG+Sp4Rrj/DwncMm5x6r3+K5Hwrv6P+JKWp6kh6N+52XI/Q2KpzUMjMRiPexePBOcLq291X1oNvDk94D0B+svwzj0qev0BRVnWc3Vd+5uB57Dzx4qOKqkjyOHFW3gfPdmCDJC0LY05GZEA2yFA3QbDYL2FeWrvhWtA/KeHjcbNdz2HmV0/wDF+kGrJf795zPNWC2ureeJYobmMqSTJhgHbJZj7p6amO+R0yO9cOakq6eQyTQuB2YG27MbhlY8Vfjro3SGQWJ2Y5bO/AZcV0y2En0e6jB1l9egnSCdaDOcYAOot5VUE0fTRuOFrXzwseZysrLZozNG/K1r57DzOVl++Jwv40TL4ukRyKTHpzktEVB1bY90/dWsLm9G4Ote4ON+O7vWsDm9E5ptckHG+43y7153MDlgwjnyUC6kkVWyC20ilgh65BAPVunfZj2gWLm55EEjkbX9Ni2Y5ttUubnkQSORtfvGGxdNzA3hxF3RZY8NqP1dWkq+2R7pDMPmPKtIzd7gxpLThYZ2vcc1D0zGOd+03HG17jngFB3/AB20UuZ7qMsQqhYcvp0NqGMajq1b5OBsNuuetT6I0hJYRQuAxxd1b3FttsLKF2kYYgAw5X43uLbNlsPqoviftOQZEELMfypDpH90ZJ/VXXpfgyQ41EgHBuJ8TYeRXMfpEfoHiqVxnmi5udpZSE/IT3F+YG7f2ia9ZQ6GoqPGJnW/ccXeOzlZUZaiSTtFdXA+Tbi4wxXwYupeQY2/NXqficD1qtpH4io6S7Qdd+5v1OQ8zwUkFFJJjaw4/ZaXylymqD/lU67NdSjOR38Mbah8ML6kjFeckjrtKuDqo6kexow8vq7HcFeaYqcWjxO/39FfuFcKjgB05Lt9aRt2byyfIb4UYAycAV2YII4GakYsFWc8uNyu+plqlESiJREoiURKIlESiJREoiURKIlESiKGvuXY2JaMmFzuSmNLH86M+6fUjDetUavR1PVD8xuO8YH333Uscz4+yVUOYOTFkyZ7YSf00GQ3xKfW+Q11z46fSdB/lJdZv7XfY4eBCmc+Cb5jbHeFR7v2fBiRbXCsR1jlGlh+lgZB+Kir0fxU6I6tZCWneMvA/QlQu0eHYxOB7/f0UDfcn3kedUDMB3TEn6h736q7MHxBo6Xsygf6rt9cPNVX0czc2+GKj9dxDtmeL0y8f+1XtWlqMbMd/wAXfdRddm8eIX7XmC5HS6m/xW/3rQ6KoziYWf8AAfZOnk/cfFfiTjU7dbiU/wDVb/et2aOpm9mJo/2j7LBmef1HxK8RDJKdleQ+gZz++pTJFCMSGjvAWA1zt581KWXKV5JjTbuo83xH+psH9Vc2fT2j4e1KD/p63pceanZSTOyb44KdtfZ9pI+k3CJnoie8x9ATjJ9AprjS/FYkOrRwued5y8Bf1Cst0dbGRwCu/L3JSJgwW2D/AC1zkH5IRqB9NKfGqMkela//ADMmo39rfsD6k9ymaaeHsNud59+iuNny2gIaZjMw3wwwgP5sfT1BYsR2NXqTRlPS4sbjvOJ/jlZRyTvkzKm6vqFKIlESiJREoiURKIlESiJREoiURKIlESiJREoiURc17YRSjEsaOB01KGx8M9KwQCLFFGycsRfYaWP9GQsPkr6lHyFUJdFUkmLoxyw9LKZtRI3Irll5alxhLkf9WIP/AJGQVRd8O0pN2lw5j7KUVkm2y525XmPV7dvjCw/8zWn+A27Mzh77ws/i97Qi8rzDo1uvwhY/+YrP+A3zmcffen4vc0Loi5bl6PcL/wBOHR/mdx+qtm/DtKMXFx5j7LBrJNll0x8rxfbeaT9J9H6owgPzq7FomjjxEY54+t1E6okO1SVlw6KHPhRomeulQCfiep+ddBrQ0WaLBQk3zXVWUSiJREoiURKIlESiJREoiURKIlESiJREoiURKIlESiJREoiURKIlESiJREoiURKIlESiJREoiURKIuSeWYNhI0ZdtzIVPr7ug/t39KlaIyOs4g91/r9FjFeP0m4zjwEx5+N8e2j4VtqQ27Z/4/ylyvSCeYsA0SquNz4mog4GwXRuOu+R8K1c2IDBxJ7v5TFdtRLKURKIlESiJREoiURKIlESiJREoiURKIlESiJREoiURKIlESiJREoiURKIlESiJRF//9k=" id="491" name="Google Shape;491;p62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2" name="Google Shape;492;p62"/>
          <p:cNvSpPr txBox="1"/>
          <p:nvPr/>
        </p:nvSpPr>
        <p:spPr>
          <a:xfrm>
            <a:off x="179512" y="836712"/>
            <a:ext cx="8784976" cy="58326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Структуры памяти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b="1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System Global Area </a:t>
            </a:r>
            <a:r>
              <a:rPr b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(SGA) – системная глобальная область, выделяется при старте, обслуживает экземпляр Oracle.</a:t>
            </a:r>
            <a:endParaRPr b="0" i="0" sz="3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b="1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Program Global Area </a:t>
            </a:r>
            <a:r>
              <a:rPr b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(PGA) – обслуживает серверный процесс.</a:t>
            </a:r>
            <a:endParaRPr b="0" i="0" sz="3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3" name="Google Shape;493;p62"/>
          <p:cNvSpPr txBox="1"/>
          <p:nvPr/>
        </p:nvSpPr>
        <p:spPr>
          <a:xfrm>
            <a:off x="0" y="6534364"/>
            <a:ext cx="9144000" cy="32363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b="1" i="0" lang="en-US" sz="1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Группа разработки Oracle				                 2014	    	 	                                    Зацепин Сергей</a:t>
            </a:r>
            <a:endParaRPr b="1" i="0" sz="15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4" name="Google Shape;494;p62"/>
          <p:cNvSpPr txBox="1"/>
          <p:nvPr/>
        </p:nvSpPr>
        <p:spPr>
          <a:xfrm>
            <a:off x="0" y="72000"/>
            <a:ext cx="9144000" cy="576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Структуры памяти и основные процессы</a:t>
            </a:r>
            <a:endParaRPr b="0" i="0" sz="3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data:image/jpeg;base64,/9j/4AAQSkZJRgABAQAAAQABAAD/2wCEAAkGBxQTEhQUExQWFhQWGRwVGRgYGB0XHxwaHhwWHRgeHRkgHighGx0lHRkcITEhJSorLi4uGh8zODMtNygtLisBCgoKDg0OGxAQGywmICY0LCw0MC0sLCwsMCwsLSwsLDQsLCwsLCw0LDQsLCwsLCwsLCwsLCwsLCwsLCwsLCwsLP/AABEIAOEA4QMBEQACEQEDEQH/xAAcAAEAAwEBAQEBAAAAAAAAAAAABQYHBAMIAgH/xABKEAACAQMCBAMEBAgMBgEFAAABAgMABBESIQUGMUETUWEHInGBFDJCkSMzUmJyobHBJTVTVGNzgpKTsrPRFiSDosLS4RUXQ8Px/8QAGwEBAAIDAQEAAAAAAAAAAAAAAAMEAQIFBgf/xAA/EQABAwICBggEBQIGAgMAAAABAAIDBBEhMQUSQVFhgRMiMnGRobHwBjPB0RQjQlLhYvEVNHKCktIWskOiwv/aAAwDAQACEQMRAD8A3GiJREoiURKIlESiJREoiURKIlESiJREoiURKIlESiJREoiURKIlESiJREoiURKIlESiJREoiURKIlESiJREoi8551QFnZVUdSxAH3miKLk5mtx9V2k/q0aQf31GkfM1UlrqaLtyAc8fAYqRsT3ZBczczk/VtpvixiUH7nJ+8VRk09RNycT3A/WylFJKdi8m5jn7W8fznI/ZEah/8jpdjXeA/wCy2/BSbx75IvMc/wDN4/lOT/8ApFP/ACOl2td4D/sn4KTePfJeo5nI+tbS/FGjYD73U/cKlZp+idmSO8fa61NJKNi6I+Z7c/WZo/PxI2QD+2Ro/XV6LSFLJ2ZB429VE6GRuYKlLa5SRdUbq6+akMPvFXFGvWiJREoiURKIlESiJREoiURKIlESiJREoiURKIlESiKL4hx6KJigzJIPsRjUR+kchU/tEZ7ZqrU1kNMLyutw2+C3ZG556oVW49zeYx+GnS2HZE/CSH5lTt8E2/KrlN0jWVp1aGIkfuOX/UeJ7lYMMUWMruSofEef4Q2YYGlcdJJ2LH5ZLNj0yKuM+GquoxrJ+TcfsPIqI10bPlM5lQd7z1eydJBGPKNAP1tk/rrqQfDGjos2Fx/qJ9BYeSrvr53bbdyipOKXMmczTvgEnDucAdSQDgAV1I9H0kXYiYP9oUDppHZuPiVxNMx6sx+JJq0GNGQHgo7nevW4jlico4kjcYyrakYZwRscHfI++sarHDIHwWbkLtae9gAZjdRKehbxEB+GdjVZ9FRzYOjYeTStxLK3JxHMrus+eL2P/wDKHHlIoP6xg/rrmz/DWjZf/j1T/SSPI3Hkp2V07dt+8Kbsef4y2Z7co3TxIGKt94KsB8GNcp/wxU0+NFORwdl5XHi1WBXsf81ngr3wDnHxPxNwk/8ARy+5IPgwAOPUq2fOqcldX0OFbDh+4ZeI6vLBStihl+U7Hd7xVrsOYIpGCNmKQ7BZMDUfzWBKufQHPmBXTpa6CpH5TrndkfD65KCSJ7O0FLVbUaURKIlESiJREoiURKIlESiJREoiURKIuXiF/HCuuRsDOB3LHsFUbsfQVo97WNLnGwG0rIBJsFSuZea9K6ppDbxH6san8LJ8WX6vwTp3bfFcQ19VXSGGgb3uOQ+3PHcFa6KOIa0x5LMeMc9SuNFsot4vzcaz8T0X5b+tdih+GKeI9JUnpH8ez4Znn4KrLXvd1Y+qPNQ/C+BXF1JEFU5nYqkkmVV2ALH8IQdRwD0zXoy9kbbDIbBs5KlqlxupWThnDrYkXFxJdSqSDFbL4aAjYhpn3O/5IBrQPlf2RYcfss2aM14tYxPwkTogEsV0Y3bu0bplMnvgkCs6xE2qciEsNW66fZkNV1LH/K2s8fxyoP7q1qcGA8Qsx5qoKcgfCrO1RrXOYSLe74rxDSGlg+jwwahkLJJHGC+D1KgjHzrnR9ZjI9huT3Aqc4ElQPLfEeKviZ0uLy0clZYziVXXcOAhPukdsAbjyqWRsI6osDsWrS845hcfL1lbxxcQup7fxIoSIY4ZSVOt5OjMN1dVABPUZNbyOcXNY04nHBYaBiSuK5/+mSozRm5tZApKxti4jYgHCh9nGTtltq2HTA2Nj5FY6pUde8EnhhguXTTHNvGwIztnG3UEgZB8q3D2uJZuzWLEWKl+Dc7zRjw5wLiE7FX+tj0bv8Gz8RXnq/4Zppz0kH5b94yv3bO8W5q5DXSMwd1hxWm8r82B1zbyeKg+tBIcSJ+ixOfk2VOwDKBXDNXWaOeI65t27Hj3j5O33VsRxTDWiOO73/ZXjhvEo51LRtnBwynZlPkyncHv6jBGQc124pWStD2G4O0Kq5pabFdlSLCURKIlESiJREoiURKIlESiJRFGcZ4wsACga5W+pGDjP5zHfSg7t8gCcCq1XVxU0evIfue5bxxuebNWWc3c5CBzhhNd4wWxhIgeqqudv0c5OBqJwK5tJo2p0w4TVF2Q7AMz7/cR3BTSzsphqsxdv3e9yzjXLdTrrfVLKwTU7YGScDJ6Ku/yr2sMEVNFqRNs0bB7xPFctznPddxuVYbNrTh8gW6tpLi6R8SpIQIo1DdUUZ8UlMMNW246Vg68o6psPP8AhZFmnFevPl9cw8QSQzNLGpS5tTnCeGTqQKowoxjSSBkgb9axA1jo7WtsKPJDlJc439pazrNDZRytdoLpZZ2LoDISSFhGATnc5PU1pC1726rnWthYfdbPIByTgPDrq5t+IrPF4P0pUmiZ1ECGSJgdgcaQQRv8etJHsY5pab2w34FGgkG+1ePKdhBw+6juLi/tfc1AxwlpyQysvVVwOue/SsyudKwta088FhoDTclQTcL4ainF/LIQPdC2jIM42BLN0+VS68pPZHitbN3+SnOI81W1xc38chcWd54REgQlopIlQK+jqVypBHXAFRNhe1rSO0L8wVnWBJ3FfzlK2srS7hlk4ikihtliV1GcHDSs2Aqjrjck4pKZHsIDPH6LLdUHNSiyX0XD4JLBWczSzXVw0arL9c+4jR7k+5jIxsVrT8syESbAAFtjq3aq5ak8TuYrZ7aCCTXqmlijMLeEoJk1rnAOO+2+KmP5LS4EkbBnitB1jaykubONC94fNIoxFBfKsK/kweAUTA7ZI1Y/ONaRR9HIBtIx77rLnXbdRvGOWiotLOCBpL4xme405JXXgpGd9K6R1J7kb71uyW+s9x6uQWpbkBmoziPAr2wZJJIpITn3ZAQRny1KSAfQ9aO6GpYY3WcDmCg1mG4wVz5T508Z1WRhDdD3UlH1X/NZehyfsnY9QVOMeNrdE1Gi3GooutHtacSPuOOY23C6cVSycakuDthWrcF4yJso40TKMlc5DDpqQ/aXPXuCQD1BN6irYquPXj5jaPewqOWJ0ZsVLVbUaURKIlESiJREoiURKIlEUZxziwgUBRqlfIRM4zjGWbyRcjJ9QBuQKrVdXHTRmR/9zuW8cZkdYLH+debTEXhhfVcN+Om7g/kr5Y6YGy/Ek1S0VoqTSEgra0dX9LdhHHh/7ZnDOSoqBCOiiz2n37Co1nw53Rpykht43UTOmCVDHfr3x3O2SM9a9oXAHVGexcu21XLmPkyxBj+jXnhiZBJF9J/FSDbOmcD3SCcFWGd6rxzyY6zct2Y5KQsbsK6uM8tXV1agzQkXtqnuyDDrdW46YdcgyJ5Hcj47aslYx3VPVPkfsslpIxzVabikU/DRDM+J7VwbckE64nPvx5AONJGrfA2UedT6hbLcZHPvWlwW2K/tjzvcw28UMQiVoQwSYxh5FVm1FVZshR8uw8qw6na5xJ27NiB5AUFxG/lnbXPI8rebsW+7PQegqVrQ3BostSb5rmrZYXtb2kjjKRu481Ut+wVqXtbmQs2JX5ngZDh1ZT5MpX9tA4OyN0yXnWywvW1uXibXG7xt+UjFD94INYIBwKzkpx+dLxkkSSXxDJEYNbKNaoxBcKwwfexg5z2qLoGAggcVtrlTHs3vbZY7tLtlCKYblVJwXaEyMVUdz9Xbvmo6lryWlmeI8VtGRjdevNHG5IrSHQSs/EQby5kU4YqxxFEG6hFXbH5vqaxGwOeb5NwH1KPNh3qF5J4skTyw3EmLSaKRZEbJUtpJQgfZfUBhtv2VJMwkAtGIstWm2ByXFJytdLZreNEfBbv3A7OV7ITsG9PIgncTM19QHFY1Ta6tHJvNmrRBcOVdSPAnz7yt0AJPftk7EEqc538jpfQ76Z5rqEWIxc0ZEbSBu3jmF0aapDx0UvIrZeBcW8UFJAFmT6wHRh2dM76T5dVORvsTLRVsdXFrs5jcfeR2rEsRjdYqWq4o0oiURKIlESiJREoi5uJXywxtI+cL2HVidlUDuSSAPU1q97WNLnGwCyASbBZFz1zQ8AYAj6XMPeI3EUe+lVPpk48yWbviuNo2kdpep/ETD8lmQ3n3i7kFYnlFMzUb2jnw97Flde8XIUty1x6Szl1qA6MNEsTbrJGeqsP2Ht8CQY5Iw8WK2a6yvK2Fu9v4Svnhtyxa2lbc2V1/JyeSMTj1z66jV1nB1/1DMfuG8KTVBFtnoqJwzjt1aFlt7h4xkqQjakPUEgHKn0YDNW3Rsf2gow4jJRjMSSSSSdyTuSe5Jrdar+URBWFlagvKVlGFb8ZsCdUgz2IYL0P6ODkHv0Pzs6f0lI8t7OOFm4cQT9cMeGI7Qo4Gi+fNWy04pcSMkVtJCilMR6VUKxHXOFbSyjHu4APX0HSpKuSpbY9V4PWBGzhwO/G3goZIww7xsVqu+HAxrE0azg7MZsN9+1dIG2SgWHe1LleOyuFMG0Umfd/IcaSVBPbDAiurSTF4IdmFWkYGnBUqriiSiJRFZbDjtvJbx219FI6w58GaFlEiKxyUIb3XTPTPSoHRuDi5hzzByW4cLWKnY7Hh8cMV69s6WyErDHI+qW7kz1cA6EjUg9OuN9sBoy6UksBx27gPutrNtdfnjvFbhJ//AKpbSme2l/BsrDaMd7eaMbBd9j0Oc9TljGNLeicLEe7hCT2gqhzA9s0pa1V0iZQxjfB0Oc6lU/aQdiasR64HWzUbrbFe+QuZWl0RM+LmH3oZD9te6t+VtsR3GD1XI8Tpehdo2f8AG046h7Td1/odm48DZdWmlE7OifmMiti4TxFZ4w4BB+qynqrD6yn4efQggjYiupFKyVgew3BUDmlpsV2VIsJREoiURKIlESiKgc5cwKviTNvFbkpGv8pNurH5HKDy/CHpiuDXmSuqW0EJ4uO4Z+Qx77BW4rRMMzuSwq+u3md5JDl3OSfX/YdAPIV7mngjp4mxRizW4D3v3rkPeXuLjmVY7/liOWD6Tw52mjVR40LY8aI43JUfXQ4JyOnrg4w2Uh2rJhuOwrJbcXaoTgfCpLqZIYgCzb5Oyqo3ZmPZQO/wHUipXvDBcrUC5sF+EvZY0lhSU+FIQHCnKPpPun1HcHbIxTVBIcRilzkuStlhKIlESiL08dvym+8io+iZ+0eC21jvWj+xxPpE7rKocRAOC25Gc43651AEfOudWwsYQ5osp4nk3BWx3btHGTqBwScscZBJ2z2O+B8qpqVZR7ZbdhBbsdRXxT75IO5jAxkdvd777GrtCeue5QzZBZRXUVdKIlESiKf5c4+Ila3uVMtnKcvH9pG7SRH7Lj9dRSR6x1m4OHvFbtdbA5Li4kRA80NvcGWB9OWXKiRRhl1L5qTg+oNbN6wBcLFYOGAKj4kLHSoLMeyjJ+4b1ucMStV2S2txbNG7xywuffjLoyE4PUBgM/8Az61E9sczHRusWnAjvWwLmkEYFbJyZzKrqlwNlfEVwv5DjZX+AJAJ/IYE/UrwlM1+jK11FIeo7Fp78vHI/wBQwzXXeRPEJRmM1pFd9VEoiURKIlESiKL5jvjFDhDiSQ+Gh8iQct/ZUM2O+nHeqtZUimhdKdnmdi3jZruDVg3tD4oHmW3j/FW40483xvv3wNvjqqT4YoTFTmqk7cmP+3Z45+C1r5dZ/Rtyb6r05DsLOeOeOaB5rofhIkWUxF0Ue+qEbGQbnDddumDXfnc9pBabDbgqjADmpThNhYxxi/t7u7sSsngqZkWUFsZZQqbuuBvn91RvdIT0bmh23BbADMYLm5z5igVHishFruAGup4QVV+vuIpOUDH3mHrjJya2hjde774ZArD3DYqHVpRJREoiURKIpnlfl2S9l0IQiLgySN9VFzjJ9fIVDNMIhc5rdjS4rfuVeXorGMJDjw2wS5Hvu5AA1bdOpHlnHx48kjpDdytNaGiwXbfgvIgxqTGQQM53GpWPTTtq7ZKgVosqp+0y2E3DZ9DArEUdFA3GMFh07JqP356VPSu1ZR4eK0kF2lYPXaVRKIlESiJRFJcE4lHAzNJbRXGRhRLqwp88D63wPpWj2F2RI7lsDbYtE4Fxae/t1FrNFYNCx+lCJEjXwDkrKhIJGnSVIz13+NN7Gxu6w1r5X37lK0lwwwVK535oF3MqozfR4RohDsSzDbVI5O5Z8A79setWYIdQX2nNRudrdy9OQuLiG48N94p/wbA9MnZT950n0b0rifEmj/xVJ0jO3H1h3bR9RxCtUM3RyWORw+y3zle8LxmNzl4ToJPVlxmNvXK7E/lK1UdHVYqqdsm3I94935qaaPo3lqmavKJKIlESiJRFQud+MiMzy9rZPDQecr6Sfj1jGe3v1wNItNbWRULcibu7v4APiFbhIiidKeSxfl7hRu7gIz6Fw0ssp30RqNUjnzP7yK948iJnVHAD0C5ABccVYrPliO4Am4RPMZIHXWs+iNkzqKSK4wunKnY7+fkYTKW9WYCx3LYNvi1SHtMs53tre4nUQPGxhkh2CtI5LmWIrkNrwSwzkY+OdKZzQ4tbjx+hWZAbAlZxV1RJREoiURWOy5KupYoJlVPCnbQjF8YOWA1DGQCVO+/riqr6uNpIN8FIIyRdel5yp9EuFiv3MalBIWhxJhSWG+cfknzqpNpRjCABn72LoUmiZqlj3stZueNt/LYta5K4nw2GNLezJYyHbIw8jYJOdWNwAeuAOgqm6cSuuTco+jmhbdzCBhs35Yqw3FxrPuksp0g5OlVYkYBIGoNtj80sPMUUKrDe0W2R5EOVMfuaMfX0ZB8MdgTsc4wMVCahgvfYuk3RNS4xgC+uLjHIcd3vau234pHcRRyrmSMkRNt1LLgxOM+8cO3vHA1EY6mpGPDhrBUp4XwyGOQWIWS+0nlyO0uCIFKxlPEMbHdDlgQDuCu2Rv5jO1XBpMRkNkF77VvT6KkqY3yxkdXZvzy8FVJIWUKTjB8s+Wd8ipKTSbZ5ej1bc7qSv0JJSQCYuBBI2EZ96/FdNcVKIlESiK9cn3kTWc0UkbLBCDcXZRveuPeC28IPVUznO/b1NVZmu1wQcTgOG8qVhFlzvz9chfwNvbQ22dAjEAZOmdLOR7zY32we+Kz+GYcySe9Y6Q7FHc32kQ+j3MCeFHdReJ4Y6RyKxSQL+bqGR/8Ayt4icWuxt6LDwMwtR5D454i205P4wfRpf0wfcJ/t7D+urw1PH+A0nLSfpd1m+o8rjkus93TQNk2jArSK7yqJREoiURedxMERnY4VQWJ9AMmiLCvaTfEQwRHZpWa4kHqSTj4anOP0RXM+GmfiKuesP+kc/wCAPFTVx1I2Rc1G8qGFLW4W4eW3+mARR3Ph+ImlGzIux1btgNtjA6ivWS6xeNXHVxsue3I32qS4ly1NDwzw7XTdrNKZZ5bc6xoQYhQqPeIyS5GDgg71o2VrpbuwtkDxzWS0huCoktxIVEbO5VDsjM2FPQ4UnCn5VaAGYUa8aysJRF/VGSBsM7ZJwPmew9aIrYns14kQCLcEEZBE0RBHYg66r/iot/kVJ0blcuFWXGoLH6Gtmh0kmOQzRAx76gQNW5Dbgk1TeIHv1tbyKlbrgWso/mTgPGr1o3ls4hIilCyyRjUM5GR4m2Dnp+UarT0tNL+sjkujo/SdRRFxa0EHYfVR3BeSeMW0sUqW6kxMGAMkWNu20gON8Y8qz+EpA/Xa4398FmTS1XJAYHgFp8sb2GOQyHBWNl5g8SV1toVWXGqLVEUzjGcGTOojqc74HlU4ZTWxcffJc28m5VKf2e8XcgtDlgdWrxYsk7jJOvfrv51CKSj1nOc4m+z2F0xpitETI22GpkdvO5OGOVlM8L4BxyC2mt0t00THUzF4tQOFGVPiYU+6DnGQd63igpIxYONvfBVKqrqKmTpJAL5YcFzcY5V45csjzQqzonh6i8IJXORqw4zgk4P5xrWamo5c3Ee+5TUOkqqjv0dsd/8AcKKHs04ppC/R/dHbxYf266kZFRskErSbjvWkmkKySA07zdvcMMb4cP7IfZnxP+bD/Fi/96vfiot/kVz+jcqnLHpYqSCQSMqQw28mGxHqKnButF+KysJRFNcrcVWF5ElRnguEMEqrgNgkFWXO2pW3GfWopWFwBGYxWzTZWu64JDbW13Z/SjdSy6XighhLvFKucM+lmVCVOlh5dKgEjnua+1gNpOBCkLQAQo7mDgPEZohPLbCCC1gCqmQuEQe8QmS2Scscgfq33jkiadUG5JWrmuOJC9fZnclhcW4OGYCWM+TrgaviDoPyry/xVGYnQ1rc2mx7sx9RzV/R7tYOiO3H35LeOHXYlijkGwdVfHlkA4+VXwQRcKJdNZRKIlEUPzbJi2df5QpF8ndVf/sLH5VUrpeippH7gfHIeakibrPAWA+0W8130nlGFjHyGo/rY/dVz4Yg6LRzDtcS7xNh5AKGvfrTnhgrBxrhFq0FjbSXqW08EAYpJGxTVMRIxMg2U5x18q6jHv1nODbgn0UBaLAXUZBylxC3zPZyxyKo1GS1uFPujfLAlcjHbBrczRO6rx4hY1HDEKp3Ny0rtI7Fncl2Y9SSck/fVgAAWC0vdeVZWEoiURfRnspnZ+F22o5wGQfBXcKPkAB8q41ULSlWo+yFbqrqRKIlEX8Y43NEX4gmV1V1IKsAykdCCMgj5URelESiJRFXfaHOycNu2UkN4TDI9dj+o1NTgGVt1pJ2Svmeu2qiURKIv4RRFovH+brm3j4fJbuIreSBJGjjRFDSRtiZSdOcZGMZ71TjgY4uDsTf+ymLyLWX6dvD48yuxaC61JlmLZiuY8qBnookIGPzaZ09xmPUfwmT1WeUJDb8QiVjuJGgb1Jyn+bFUtPwifRsvAaw/wBuPpdSUbtSdvgt/wCUZPwLJ/JyuvyJ8RR8lkA+VcfRUvSUkbuFvDD6K1O3VkIU3XQUKURKIq9zacm2X+lLH1AilH+ZlPyrjaek1aJw3kDzv9FZpBeUL524xKJLqZmOFaZsnGcLrIzjvgdq9do+PoqSJg2Nb6LmzO1pHHiVZeK2lldStM/Fx4jYyZLR06KFHQ4GwHSt2mRgsGeawdUm914cZ5Ha2tTeLdRPGcKuFeNn1ED3Q31hvnywDWWVGu7UIQssL3VRqwo0oiURKIvof2Pn+CoP0pf9V649Z808vRWouyrnVZSJREoijeZbrwrS5k/Ihkb5hGIosgEmwUb7N7nxOF2LeUCJ80Gg/rWiEWwVkosJREoirHtNP8F3f9X/AOS1PTfNatJOyV82V2lUSiJREoitPDL6zls44L2WZPBkkaMQxhm0vpLAux041Z2x261A5rw8uYBjv4LcFtrFTvBeD8MuA0ri+NvEArXFzLGiKBsqLpGpj2CL0z2yKikfM3AWvuAWwDDiqVeTwpdF7YMIFlDRhuulSCM5Oe3epnxmSEsfmQQeYstQbOBG9fQnKkg8W5QeUUv94On7IRXhvh1xNIWnY4+gXWrB+ZfgrLXeVRKIlEVZ5pb8Pbj+jmPzBgH7zXA+I/8AKtH9Q9HK3RfMPd9l872lt406x61TxJNOtzhV1NuxPkOte8HUjHALkZuWlx8p/RQPoEUF5PjP0iaaMqp/o4NWPmxyPWqfT6/bJA3AepUupbJU7m7g3ElP0i/Vzk6RIzowyfsqFY6Rt0AA2q1FJEerGo3B2ZVZqZaJREoiURfQvsd/iqH9KX/VeuRWfNPL0VqLsq61VUih+ZONfQ0EzxloFP4ZlyWjU4w+gD3kH2sbgb4ODRF+eNzNPYySWcgLlPFhdGyGZffQZHVWKhSO4JFEVb5h5mju+BSXMewlRUK9SrM6o6n1BJH66jlNmE8FboY9eqjbxHkVyeyfjccPAxLK2EtzJqPpnWAB5nWAB3JFbNOCimb+ZYcPMBWrke6lms47iY+/cZuNOchEc5iUeQEen55PetlCvbhPMKXM0iQDxIovdecH3PE29xPyyBuxGwyo3JOCKZoiq/tP/iu7/QH+ZanpvmtWknZK+ba7SqJREoiURWfkbgtrO8j3dxHFHEARG7iPxSdWBr6hRjfAJ3HSoJ5HtADBcnyW7ADmpnmCCG5KiXitpHDHtFBbxPIkY/NAIy2OrHc79OlRxlzMmG52k4rd1jmVSeM28SOywTePHgYk8MxZONxoY5GD3q1GSe0LeahcvoPlFszOfyoIj9zSf+1fPtA4dM3c77rtVf6e5W2vQqmlESiKs80r/wAxb/1cw+82/wDtXA+I/wDKtP8AUPRyt0XzD3fZfP8AwK3R72COVdUbzpG4yRkM4U7jcda92XHotYbr+S5FutZSNhwKF7jiUTp+IhuZItyMNE3u/H3c7GsOkcGsIOZF+aAC55r8cPiVuFXZ0jXHcQMGwMhXDrjPUDI6UcT0reIKyOyVXamWiURKIlEX0H7G/wCKof05f9V65FZ808vRWouyrvVVSKKHHrV5Gt2ljEoypik9xiOhwj4LKfMZBoiyvikk/L13mHL8OnYssbE6UbqyZ30EdQ3cdc6donktNxkr9OyOduo42cMj9+HHMcRlS24uUa5toc/RbiXxwrDBQqSRsNumlT2OkEdKrSygxutkuzRUZZVRF4s4A3HcCL+hvtvwUVw/i7G0WxLaIZJ1lcjJOCqKdgNwoXON8k5+yKl1tmy5VHoRbWGLi0ADvGJ9BzJ2LR7vj1xxiccPsg0FmoAlYdRENjqI23GwQd+pO+ndrzIcMlWkp2Urevi/dsH3I27AcMTlpNpfWFhHFaRyImkaUhQ65G7k+GuXYk5JOO5JqZc5WKiKre1H+K7v9Af50qem+a1aSdkr5urtKolESiJRFZuWoIIraa9uIhPokW3hhb6jSMpcs/mFQZA77+mIJC4uDGm20ngt2gAaxXSnO6P7tzw+zeHuI4vCdR30ODsQPh8RWPw5HZcb991nX3hQ/OPCFtbl442LRFVliJ6mN11Ln1G4+VSwPL2gnNaPFsFu3KC4mYfkwRD72k/9a8DoHHpnb3fddmr/AE9yttegVNKIlEVe5tGDbN/SMh9AYpD+1APnXG0+zWoidxB+n1VmkNpV89XTeBfM2PxVwXwPJZNW3yFeuon9NRxuG1jfNq5so1ZHDcT6q4tzNZxtJeLwyf8A5nxYzI85VX1/jVUAEfd086dE82YXjC2zwWdcZ2X54yv8HS/RLS2WCURPM0F087x6TrTxEZQVxkg9cZNGfMGu43F7XFvBD2cAs8q4oUoiURKIvoL2NH+C4v05f9Rq5FZ808vRWouyrZd8Vgi/GzRJ+m6r+01VUgF8lUebeM8GuovDupYpR9koGkZT5q0YJU/Dr3rQyMGZCtMoql/Zjd4FY9x4lNUFrdTXFo32ZcpowQV2bYnvqCg9tqqvmYMnfX34hdqm0fUG3SQi++4afI+ocoi0iePBk06QCAQclc49Pq7fL4dK73NfcNz9f5XYp4pqch01tUAjA3Lb24dnDjbuGHHw63cplNIyoXUTg476Tg4+NSyvYHWd771RooJ3x68VhcAXJseOqbHmfDeJfgYkX8C88kFux1SGE6y3QY06lB22Gc4675NbNnYTi427lDPo2oDbtiaXb9YHwDrC3cL8VrfJ/HeCWSaYGMbt9eSSKQu36UmnHyBA9KstmjORXFl0fVtN3MPr6XVwtucLCQ4S8tyfLxUB+4nNSAg5Km5rmmzhZRntMuFfhN0yMrKVUZUgj8YgO4qxS/NaopOyV86V2lUSiJREoinuXOMxRxy211G0ltMVY+GQHjkX6rpnYnBwQeo+YMUjCSHNOIW7XAYFcnBoLZ7jTO03g+8VEa6pHwRpQDoCVzk9sVs8vDbtz8lhtr4ro5jvHur5i0Zi1MkKxEYKKNKIpB743PqTUVxDCXXvYE381ntPtyW9cqRfhrhx+TFF818R/wBkorxHw621KXHa4+gXWrD+ZbgrLXeVRKIlEUNzbHm2Zv5Nkkz5KrqX/wCzVVPSEXSUsjeB8sQpIXasgKwD2h2hjvpf6QLIPmMH/uU1f+GZ+l0bGP23b4G48iFDXs1ZjxxXXz+XK2Trn6IbWIRY+oGAIlHkJNXXv08q61PbrDbc3+irv2bl6ezS0cTvcsCtpHDKJ5GGEZChGjPRiWxsM9PhWKkjV1dtxZIxjfYqYnQfCrJUa/VESiJRFvvsghWThKo6hkZ5QysMggucgjuK5FZ808lai7Klbn2d8MfrZQj9BfD/AFoRVVSgkG4VY5k9nfBLaIyz5t07HxmJJ8lVixY+gBrUtClE0l8/G31WO8Z4fAxL2MVy0AOkSSqpBYnb3lQBfhkn1FQOwxyC6kFnWZg55yAA8z9sNt1xWtkjSBCVYAEnAxkjGQN9xv1qB8jgzWC6lPRxPqBE6xFiTYWuRbAZ4Y54LjhgJXIAIABO3TP7v2VK5+OJVGKA6l2gEAAnDK/09O7KU4RYRgrLcxTNak6WeABSD3GXUqxH5IOd85FbA772UUodb8st1t1sfA58r34LZ+VOROB3UYlt18cDrqlcMp8nQFdJ9CKnDQuU6aS9iforhZ8lcPiOUsrcEdzErH7yCa2UJN1G+0+FU4TcqiqqgJgKAAPwidhVil+aPexaSdkr52rsqolESiJRFYuFcwW6RLFccPgnVcjxFLRS4JJOZB9YjO3TsKhdG4m7XEeYW4cMiFZOYOKyWsKTcLWCKylAUTRR5lV/tRzO5Yhs9D386gjYHnVluXDYThyW7jYXbkqvylE1xxCEuSzGQzOxOSSuXyT3ywH31U07MINHSkbRqj/dh6Erekbrzt8fBfQHKMf4J3/lJXb5LiMfeIwfnXF0TF0dHGOF/E3+qt1DtaQqcroqFKIlEXldwCRHRvqupU/Agg/toiwn2lWRMVvMfrIWt5P0lJB+50cfOub8MP6CpnojsOsPT0LSpq8a7GS8lWuBc13dopSCXEZOSjKrrnzCsDg/DFeufCx+LguaHEZL88d5ou7sATzMyDcIAEQeXuqAD881lkTGdkIXE5qHqRapREoiURb/AOxb+LE/rJP81cis+b4K1F2Ve6qqRQV3wCyRnup40Zl1OZZz4mhdydJckRqB2XAoizK7t7rmC41Q5g4dGSiOwxqHRii/ac9PJRt1zqhcwvOOS6EU7aZhDcXnM7hu+9s8shjSl4KC9zPbg/RLaQQhmOS5c6V36E40sfLUPOq8zLscfeC6+jagCphYcyDfmCfSw4WO9Q9hw5xAt2QfBSVYXZeo90Mw8t1OxOfqn0qQtvnldVRPqHqGzw0EHhjceh7gVo1jFPwG6EjZl4bcYDsoyuD9VtO+lh109xkDO2mRoLDY5e8/eKpzvjqW67RZwzH/AF4cM28W5agOVbKRluYY1jkIDLNbnwiQcEElMB1IxswIO21TLnKw0RU/2tH+Crn/AKf+rHVik+aOfoo5eyV8612VVSiJRF/NQ86zYov7WEUjwzjUsCTRow8OdDHIjDKnIwGA7OvUGtHRtcQTmFsCQrP7M7bT9IucZ0J4aDzY74HqcKP7VeS+LJTIIaNubzflkPMnwXQ0c22tIdgW8cLtPBhjjznQirnzIAyfmd6vNaGgNGQUZN8V1VlEoiURKIs+554L4n0iH+XXxo/SRdIYegyEb11tXBrZPwNfDWjLJ3dkf/rl3K3E3pYXRbcx771g5BGxGCNiD2PevfAg4hcZelrbPI6xxqXdjgKOp/8Aj17VHNNHCwySGzRmStmtLjYZrU7Lkq0gtT9KCs+kl3LEaTjom46fef1V87n+I66prAKUkNuABYYi+bu/y811m0cbI+vn7yWTivpK46URKIt99in8WD+tk/aK5Nb83wVmHsq+1UUqhuP8BF2USZs2ynU8I28RgcqHbO6Dro7nGTgYJE5ld4rORbdfwhUQwqo2V3xHGcAe6qlgSegANEVd43yxHacEkto9xFGJC2N2dWV3Y+pIPw2Hao5ReMjgVcoJC2qjd/UPVQ3sm5fjuOCSRSjKXEj5+WlVYeoKZHqKywdVaVDiJbjZb0Vu5Ps2awW1u0DtDqtZAwyrqmyNv1DR6G+fmK3VZdHLPAWstcMb6rT60SMSXiJJ1IG+1H3Gd13G4IwRT1EVN9rx/gq4+MX+rHVmj+cOfoo5eyvneuwqqURfw0CLbuER+LbRM9lEEZARGCpIHb3WQDcb9e9fJK17oKt7WVDyQT1sRj3hxPDJd6Ma0YJYFAc0crWro7RR+BIkbSknUq4XG2nBU/FTtt1zXY0TpytZI1kr+ka5waMicdt8+RGPBV56aMglosRisxzX0NclbdyDwPw0toWG4/5qb9IEFAfUPpx/VGvAxyfj9KyVP6WdVvoP/wBHmuwW9DTtZtOJWmV3VVSiJREoiURRHMtkZItSDMkR8RQOrYBDr8WUkDtnSe1VK6lFTA6Lacu8ZfzwUkUmo8OWC+0DhQjnE0e8VwNYI6avtD55DfM+VWPhmvM9N0D+3Hgd9tnhke4b1HXQ6kmsMnYqd9mzJ4EnhKTdJIpYasaoyVAzk40gavgd+4zx/ioS/iGdKfyiDbg4A87nDvGGxTUOrqG3av5K/wANrvqfDORjONgD1CjsP1nvXi3y4arMB5954+mxdEN2lY7zxy6bSfKj8DIS0Z8vNPl29MeRr6loDSwr6frn8xuDuO53PbxXEqoOifhkVXK7yqpRFvnsTP8ABv8A1pP3Vya35vgrMPZV+qopUoiURcfGbbxbeaP8uN0/vKR++iyDY3Cr3snttHCbMd2Qyf32Zv8AyrAFllzi43KttZWqURKIqX7YT/BU/wClF/rR1Zo/nDn6KOXsr55rsKqlEVg5N4GLiUvJtbw+/Kx6EDcL88b+mfMVw9O6U/BQasfzH4NH15bONlbo6Z08gaBh7wWzW17HJ9R1bHYEZHy6ivlL43s7QK9A+F7O00hU/wBqXGvDgFup9+bdvSMHf+8cD4Bq9V8JaO6WoNS4dVmXFx+wx7yFzK+XVZqDb6Kl8jcH+kXILfiofwjk9Nvqj5kZ+CmvVfEWkfwlGQ09d/VH1PIeZCp0UPSSY5DFb7yrakRmZhhpiGAPURj8Wv3EsQehdhXN0ZSfhadrDnme8/bLkrE8nSPJU3V9QpREoiURKIlEWd858uq4ktzskuZIG/IkGSy/flgO6s4Gy1wKsv0dWNrox1Tg4d/3/wDYcVbjAmiMTs9nv3gsd4ZfS2NzqxiSMlXQ9x9pT6HqD8DXr6qmg0nSal7tcLg7jsP3HeFzGOdDJfaFsacZEsMUluQfGbQrN0Q4YnUPMaSNPc4FfKZaF9NM+KcWLcTbbla3A3vfcvSUupKC85AX45gW88eC5eLW1vLE9tKzMo3eViPckJ906jsHJOyDoDjAB3moqmopp21MIsdjd7dotu4nblitp6U1LLkWvkBnhtHAbznxxWR8d4NJaSmKUb9VYdGXsR+8dq+p6P0hDXQiaI942g7j9DtGK8xLE6J2q5R1XlEtG9knOkdoXt7htMMja1c9EfABDeSkAb9iN+u1OrgL+s3NSxPtgVuMUgYBlIKncEHII9DXKOCsr90RKIlEXPYWaQxJFGNKRqEUZzhVGAMnc7CiLooiURfxmAGScAdzRFi3td52juFFpbMHRWDSyDdSV+qqn7QB3JG2QMd66dJTlvXcq8r74BZfV5QqR4DwWW7lEcQ9WY9EXzP7h3qhpHSMNBCZZT3DaTuH1OxSwxOldqtWw8A4eIVMEOkRRNofUNTSMVVmYnIC51DsenYYr5XpCrfVSdPNfWdlbJouQAPfndelZBHTxNAvci/mRuxy5LmzDDHJcTANGmkxlwCyhchYwOzK+QD31Dfat4o56mVlPD2je9suLjwtnz3qerqjEzO2d7bSdvG42fdZLxS/ku7hpGBMkjAKo3x2VR8On3nvX1OkpoaCmETTZrRck+ZPvgvJPe6V9zmVr3JfLIREtuvSW5bzz0j+DY0/oq3QsK8ZHI7Stcap3y2YNHdl/wBjxsF1S0U8XRjM5+/JabXfVRKIlESiJREoiURcfFeHrPG0bEjO6sOqsN1YeoPyO4OQTUcsTZWFjxcHBZa4tNwsf595aaYNIq4uoRiVB9tfssvntkg9xlTuuBytE1rtF1H4KoP5bsWu3E/Q7dxxyKnqYhOzpWdoZhVDlLmL6M5WQa7aTHiJ1x5Oo8x+v4gV39NaIFdHrMNpG5H6Hh6Hhe9Sjq3QPuDgtJvI4vDjkUhomdBCsa5GCdTED7UjYZcnoD294n5w3pWSOjeCHAHWvnfIchgbbc9y9ZSzmW+qdhJJOeFh3AYG38Lz4vAt1FItyuUQkmRMfgW22Q4y+kD3z0ycYOCBPQ1UtDM19OcT+k5OHHdf9PjffXqKGOYNYMzlvPHhfYN2fHMeP8AltSC2Hib6kqbqw7b9j6fdmvpGjdKwV7epg4ZtOY+44+Nl5ioppIHarwomumq667Lik8IxFNLGPJJGUfcDitXMa7MLIJGS6v8AiW8/ndx/jP8A71r0TP2jwWdY70/4lvP53cf4z/706Jn7R4JrHep/lT2i3dvMnjTPNAWAdZDqIUndlY7gjrjODjHqIpaVjm4CxWzZCDiujnX2jXM1xIttM0VujFU8M4LgHGst136gDAxjvWsNKxrQXC5WXSEnBVg8zXn87uP8Z/8Aep+iZ+0eC01jvT/iW8/ndx/jP/vTomftHgmsd65rzi1xKNMs80i+TyMw+4nFbNY1uQCxclcdbLCneXeV5bn8ISIrdd2mfYYHXTn6x9eg8+1cbSmm4KHqdqQ5NGfPcPPcFapqSSdwDR74LRbaBLeN4LdVAUhTGy65JywGSdxhSufe6DB6BcV89qamarlE87sTtBs1gGwcb7MzxvdenpKOOFrbd+tewFt+832eGa67aNQHkMjrGq7y6tDKF6xzA5yy9n6479zVOu4tja27icG2uCTtb37Rl9JJ5hG3rAb7EYf6mncdoyvs2DM+b+Y/pLKkYK20W0a+fbW2e/lnp8Sa+kaE0OKGMvkxldmd3AcN+/uAXlqyqdO+5yVk5B5baPRcOmqaT3beM7dQfePltk57KCe+K42m9IPrpv8AD6U4frOzDZ3DbvNgrNLCIm9NJyHv3ZbNwbhogj051OTqd8Y1OcZOOw2AA7AAdqvwQMgjEbMgonuLjcrvqZapREoiURKIlESiJRFE8d4T4wDxkLMn1SejDujY+yfPscHfcGnW0UdXF0b+R3H3mFJFKY3XCxrnTlTVruLdCrqT48GPeVupIA775wNiCGGc7xaH0u+meKGuNiMGuOVtgJ3bjyK2qaYSDpYuYUFylzW9odJy8DH3kzuM9WQ9j6d/TrXW0zoOPSDdYdWQZHfwdw9O7BVaaqdCd4WoWssM0Ubxun0RF1kDuV3AcHoF+sQdycZ6b/Np4Z6aV0crSJDhyO0b75A5c8vRw1AkBczFzsL7r/XZwHl4wwmTXqXSkuX8N1DRNHsfex9STqxJ7n7WNs9J0TgWHFuFwbOB4bxs+ysTNjLdR3Wtgf3X55t2D6XVQ4nyOkp1WbMhYaxDMCNS7e8j77bjY5I1DOK9bQ/FL4hqVovbDXbv/qb9RyBXEq9EOjuWEHZnkd3vA2wKpvEuGzQNpmjaM9tQ2Pwbofka9dS1kFU3WgeHDhnzGY5rkPjcw2cLLkqytEoiURKIlEQmiKX4Pyzc3ODFEdP5b+4v3nr8s1zK3TFFR/NeL7hifAfWynjp5JOyFd+EclWtu0Zun8V3zpGCIgRjr59dtRwfKvHV3xNV1Qc2lGo0Zm/X/jlc8V1qbRVwXHG2Y/jMqZu55NbbJmBmKJglfCyo1hAd5I/dbbqHwMZ24DGs1cz1rXO3W3X3Ox5jFd6KOMMAGTgOBvuv+12I4EY5Lpmu4kUXEjsqxdJnwpkBPvKExkqdsbdhjzOIaeaaToIm3c79I2W2k7CNvmqc8ohaQ+wB2bt2P7v5us15x5ue8bQuUt1OQvdiOjP+4dB6mvomhNAx6Pbru60hzOwcG/U5nuXm6mqMpsMApHk3lTOm4uVOnI8KLGWkb7Pu+XkO/U4A3paa009zvwVFi84Fw2cAd+87O/KalpQB0suWwb1tPAOEGPMsuDMwxtuI12OhT8QCzfaIHYADTR9Ayki1W4k5nf8AwNi2mlMjrlTVX1ElESiJREoiURKIlESiJRFE8a4MJcSIdEyjAbsw66XHdc9D1Uk46kGnW0UVXHqP5HaPe0fwpIpXRm4WT82cl+KztEng3I954Tsr/nIem/Zhseh0nOKdDpeo0Y4U9bcs2PzsPqOGY4iyklpmTjXiwO0Kj8N4lcWMx0ExuDh0YbH0Ze/ofuNeoqqOk0lANezmnJwzHcfXzC57JJIXYYFX7g3MtvdRtECLeVyNUbn8G++XCHouvcHbO52PWvC6Q0FVUT+lA6Rg2gdYbtYZm2e0cQu9SaUY97TJmPHhjttmAfFWsK5fxZQEWNGwoOrrjUxOBsAuAB5n0rzl26uozEkjHL3xVu7dXo2YlxHDu28cVyIHZ9EhzrLNpcBo3i306RjIZdSZBxnfr1qe7WDXZhawuCQ4HbfHI45cFJIyIx5XGA4h22+yxxtyUM3KNrOXLQLEFLKZIZCoyv1j4ZGAM5Hfoa7EfxDX09gJNe9sHtucf6hiqNRo2nw1b3Nja2/LLDyCg5+RIDGJY7mVUOfrwl8ac51acaRsdzXXj+LJw/UkhaTwdbPde6rO0K/XLA7HDdt3Yi/JcjchdMXab5xmKQE4xnbr3H31aHxazbA7/k0/ZR/4NPsI981+zyCFxruxjGo6YHbC77tv7o2PXyNan4tB7EB3YvaMeGGKyzQ0rto3bM+GOPJS3/28t49GuSWVnOlVXSgY4J674AUEk57fKuc74uqpL9GxrbYkm7renotodFNcTrONhifTvzUlDwy3tsBLeOORWUM7gzkK4YIyHOTl1042IPbpnlTaSrau/SSktN8B1BcWuDbhjtXSp9GwDrNF8DbYbi1wb3tgb/VWWMloWyWOVYZddBPX7OBgVxSLSYW2ZG/mhAbIMtmRv5qGsrCRoUGlBGyiRBnV4Tac75AyjgkFR01Ebg7XJJoxITc3yOy+PqNh228bss0bZCbm4uDsuL8NozBOdthUVxbmu1tCwiJuJtRYANlYzpCYMncYGMbnzxtXaoPh+srbOl/LZxGJxvg36mw71xqrSgtqjE2thlnfHnuWfcW4tPeSgyEuxOERRsM9lX9/WvdUdDS6OhIjAaNpOZ7z7A2BcOSR8zsceCuXKvJXhsj3K+JM28duuD0xu3bbbqdI7k7V5mv05NXPNLo/La/LDhuHHM7AuhDSNiHSTch7/stc4JwXwz4spDTEY2+rGD1VM/rY7t6DAE1Bo+KjZqtxJzO/+OC1lmdIblTNX1ElESiJREoiURKIlESiJREoiURcfE+GRzqA43G6sDhlPmrdvUdCNiCNqjlhZK0seLhZa4tNwqHzXymrri5TWo+rcRjDJ+moyQPXdNiTp2riMpq3RjzJRO1mbWHHy294s7vVovinFpRY71mXG+Sp4Rrj/DwncMm5x6r3+K5Hwrv6P+JKWp6kh6N+52XI/Q2KpzUMjMRiPexePBOcLq291X1oNvDk94D0B+svwzj0qev0BRVnWc3Vd+5uB57Dzx4qOKqkjyOHFW3gfPdmCDJC0LY05GZEA2yFA3QbDYL2FeWrvhWtA/KeHjcbNdz2HmV0/wDF+kGrJf795zPNWC2ureeJYobmMqSTJhgHbJZj7p6amO+R0yO9cOakq6eQyTQuB2YG27MbhlY8Vfjro3SGQWJ2Y5bO/AZcV0y2En0e6jB1l9egnSCdaDOcYAOot5VUE0fTRuOFrXzwseZysrLZozNG/K1r57DzOVl++Jwv40TL4ukRyKTHpzktEVB1bY90/dWsLm9G4Ote4ON+O7vWsDm9E5ptckHG+43y7153MDlgwjnyUC6kkVWyC20ilgh65BAPVunfZj2gWLm55EEjkbX9Ni2Y5ttUubnkQSORtfvGGxdNzA3hxF3RZY8NqP1dWkq+2R7pDMPmPKtIzd7gxpLThYZ2vcc1D0zGOd+03HG17jngFB3/AB20UuZ7qMsQqhYcvp0NqGMajq1b5OBsNuuetT6I0hJYRQuAxxd1b3FttsLKF2kYYgAw5X43uLbNlsPqoviftOQZEELMfypDpH90ZJ/VXXpfgyQ41EgHBuJ8TYeRXMfpEfoHiqVxnmi5udpZSE/IT3F+YG7f2ia9ZQ6GoqPGJnW/ccXeOzlZUZaiSTtFdXA+Tbi4wxXwYupeQY2/NXqficD1qtpH4io6S7Qdd+5v1OQ8zwUkFFJJjaw4/ZaXylymqD/lU67NdSjOR38Mbah8ML6kjFeckjrtKuDqo6kexow8vq7HcFeaYqcWjxO/39FfuFcKjgB05Lt9aRt2byyfIb4UYAycAV2YII4GakYsFWc8uNyu+plqlESiJREoiURKIlESiJREoiURKIlESiKGvuXY2JaMmFzuSmNLH86M+6fUjDetUavR1PVD8xuO8YH333Uscz4+yVUOYOTFkyZ7YSf00GQ3xKfW+Q11z46fSdB/lJdZv7XfY4eBCmc+Cb5jbHeFR7v2fBiRbXCsR1jlGlh+lgZB+Kir0fxU6I6tZCWneMvA/QlQu0eHYxOB7/f0UDfcn3kedUDMB3TEn6h736q7MHxBo6Xsygf6rt9cPNVX0czc2+GKj9dxDtmeL0y8f+1XtWlqMbMd/wAXfdRddm8eIX7XmC5HS6m/xW/3rQ6KoziYWf8AAfZOnk/cfFfiTjU7dbiU/wDVb/et2aOpm9mJo/2j7LBmef1HxK8RDJKdleQ+gZz++pTJFCMSGjvAWA1zt581KWXKV5JjTbuo83xH+psH9Vc2fT2j4e1KD/p63pceanZSTOyb44KdtfZ9pI+k3CJnoie8x9ATjJ9AprjS/FYkOrRwued5y8Bf1Cst0dbGRwCu/L3JSJgwW2D/AC1zkH5IRqB9NKfGqMkela//ADMmo39rfsD6k9ymaaeHsNud59+iuNny2gIaZjMw3wwwgP5sfT1BYsR2NXqTRlPS4sbjvOJ/jlZRyTvkzKm6vqFKIlESiJREoiURKIlESiJREoiURKIlESiJREoiURc17YRSjEsaOB01KGx8M9KwQCLFFGycsRfYaWP9GQsPkr6lHyFUJdFUkmLoxyw9LKZtRI3Irll5alxhLkf9WIP/AJGQVRd8O0pN2lw5j7KUVkm2y525XmPV7dvjCw/8zWn+A27Mzh77ws/i97Qi8rzDo1uvwhY/+YrP+A3zmcffen4vc0Loi5bl6PcL/wBOHR/mdx+qtm/DtKMXFx5j7LBrJNll0x8rxfbeaT9J9H6owgPzq7FomjjxEY54+t1E6okO1SVlw6KHPhRomeulQCfiep+ddBrQ0WaLBQk3zXVWUSiJREoiURKIlESiJREoiURKIlESiJREoiURKIlESiJREoiURKIlESiJREoiURKIlESiJREoiURKIuSeWYNhI0ZdtzIVPr7ug/t39KlaIyOs4g91/r9FjFeP0m4zjwEx5+N8e2j4VtqQ27Z/4/ylyvSCeYsA0SquNz4mog4GwXRuOu+R8K1c2IDBxJ7v5TFdtRLKURKIlESiJREoiURKIlESiJREoiURKIlESiJREoiURKIlESiJREoiURKIlESiJRF//9k=" id="500" name="Google Shape;500;p63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1" name="Google Shape;501;p63"/>
          <p:cNvSpPr txBox="1"/>
          <p:nvPr/>
        </p:nvSpPr>
        <p:spPr>
          <a:xfrm>
            <a:off x="179512" y="836712"/>
            <a:ext cx="8784976" cy="58326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Структура PGA</a:t>
            </a:r>
            <a:endParaRPr b="0" i="0" sz="3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Это область памяти серверного процесса.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Создается в режиме выделенного сервера.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Содержит области памяти для хранения информации о сеансе, а также области для сортировок</a:t>
            </a:r>
            <a:endParaRPr/>
          </a:p>
        </p:txBody>
      </p:sp>
      <p:pic>
        <p:nvPicPr>
          <p:cNvPr id="502" name="Google Shape;502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63888" y="3544470"/>
            <a:ext cx="4525124" cy="2989894"/>
          </a:xfrm>
          <a:prstGeom prst="rect">
            <a:avLst/>
          </a:prstGeom>
          <a:noFill/>
          <a:ln>
            <a:noFill/>
          </a:ln>
        </p:spPr>
      </p:pic>
      <p:sp>
        <p:nvSpPr>
          <p:cNvPr id="503" name="Google Shape;503;p63"/>
          <p:cNvSpPr txBox="1"/>
          <p:nvPr/>
        </p:nvSpPr>
        <p:spPr>
          <a:xfrm>
            <a:off x="0" y="6534364"/>
            <a:ext cx="9144000" cy="32363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b="1" i="0" lang="en-US" sz="1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Группа разработки Oracle				                 2014	    	 	                                    Зацепин Сергей</a:t>
            </a:r>
            <a:endParaRPr b="1" i="0" sz="15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4" name="Google Shape;504;p63"/>
          <p:cNvSpPr txBox="1"/>
          <p:nvPr/>
        </p:nvSpPr>
        <p:spPr>
          <a:xfrm>
            <a:off x="0" y="72000"/>
            <a:ext cx="9144000" cy="576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Структуры памяти и основные процессы</a:t>
            </a:r>
            <a:endParaRPr b="0" i="0" sz="3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data:image/jpeg;base64,/9j/4AAQSkZJRgABAQAAAQABAAD/2wCEAAkGBxQTEhQUExQWFhQWGRwVGRgYGB0XHxwaHhwWHRgeHRkgHighGx0lHRkcITEhJSorLi4uGh8zODMtNygtLisBCgoKDg0OGxAQGywmICY0LCw0MC0sLCwsMCwsLSwsLDQsLCwsLCw0LDQsLCwsLCwsLCwsLCwsLCwsLCwsLCwsLP/AABEIAOEA4QMBEQACEQEDEQH/xAAcAAEAAwEBAQEBAAAAAAAAAAAABQYHBAMIAgH/xABKEAACAQMCBAMEBAgMBgEFAAABAgMABBESIQUGMUETUWEHInGBFDJCkSMzUmJyobHBJTVTVGNzgpKTsrPRFiSDosLS4RUXQ8Px/8QAGwEBAAIDAQEAAAAAAAAAAAAAAAMEAQIFBgf/xAA/EQABAwICBggEBQIGAgMAAAABAAIDBBEhMQUSQVFhgRMiMnGRobHwBjPB0RQjQlLhYvEVNHKCktIWskOiwv/aAAwDAQACEQMRAD8A3GiJREoiURKIlESiJREoiURKIlESiJREoiURKIlESiJREoiURKIlESiJREoiURKIlESiJREoiURKIlESiJREoi8551QFnZVUdSxAH3miKLk5mtx9V2k/q0aQf31GkfM1UlrqaLtyAc8fAYqRsT3ZBczczk/VtpvixiUH7nJ+8VRk09RNycT3A/WylFJKdi8m5jn7W8fznI/ZEah/8jpdjXeA/wCy2/BSbx75IvMc/wDN4/lOT/8ApFP/ACOl2td4D/sn4KTePfJeo5nI+tbS/FGjYD73U/cKlZp+idmSO8fa61NJKNi6I+Z7c/WZo/PxI2QD+2Ro/XV6LSFLJ2ZB429VE6GRuYKlLa5SRdUbq6+akMPvFXFGvWiJREoiURKIlESiJREoiURKIlESiJREoiURKIlESiKL4hx6KJigzJIPsRjUR+kchU/tEZ7ZqrU1kNMLyutw2+C3ZG556oVW49zeYx+GnS2HZE/CSH5lTt8E2/KrlN0jWVp1aGIkfuOX/UeJ7lYMMUWMruSofEef4Q2YYGlcdJJ2LH5ZLNj0yKuM+GquoxrJ+TcfsPIqI10bPlM5lQd7z1eydJBGPKNAP1tk/rrqQfDGjos2Fx/qJ9BYeSrvr53bbdyipOKXMmczTvgEnDucAdSQDgAV1I9H0kXYiYP9oUDppHZuPiVxNMx6sx+JJq0GNGQHgo7nevW4jlico4kjcYyrakYZwRscHfI++sarHDIHwWbkLtae9gAZjdRKehbxEB+GdjVZ9FRzYOjYeTStxLK3JxHMrus+eL2P/wDKHHlIoP6xg/rrmz/DWjZf/j1T/SSPI3Hkp2V07dt+8Kbsef4y2Z7co3TxIGKt94KsB8GNcp/wxU0+NFORwdl5XHi1WBXsf81ngr3wDnHxPxNwk/8ARy+5IPgwAOPUq2fOqcldX0OFbDh+4ZeI6vLBStihl+U7Hd7xVrsOYIpGCNmKQ7BZMDUfzWBKufQHPmBXTpa6CpH5TrndkfD65KCSJ7O0FLVbUaURKIlESiJREoiURKIlESiJREoiURKIuXiF/HCuuRsDOB3LHsFUbsfQVo97WNLnGwG0rIBJsFSuZea9K6ppDbxH6san8LJ8WX6vwTp3bfFcQ19VXSGGgb3uOQ+3PHcFa6KOIa0x5LMeMc9SuNFsot4vzcaz8T0X5b+tdih+GKeI9JUnpH8ez4Znn4KrLXvd1Y+qPNQ/C+BXF1JEFU5nYqkkmVV2ALH8IQdRwD0zXoy9kbbDIbBs5KlqlxupWThnDrYkXFxJdSqSDFbL4aAjYhpn3O/5IBrQPlf2RYcfss2aM14tYxPwkTogEsV0Y3bu0bplMnvgkCs6xE2qciEsNW66fZkNV1LH/K2s8fxyoP7q1qcGA8Qsx5qoKcgfCrO1RrXOYSLe74rxDSGlg+jwwahkLJJHGC+D1KgjHzrnR9ZjI9huT3Aqc4ElQPLfEeKviZ0uLy0clZYziVXXcOAhPukdsAbjyqWRsI6osDsWrS845hcfL1lbxxcQup7fxIoSIY4ZSVOt5OjMN1dVABPUZNbyOcXNY04nHBYaBiSuK5/+mSozRm5tZApKxti4jYgHCh9nGTtltq2HTA2Nj5FY6pUde8EnhhguXTTHNvGwIztnG3UEgZB8q3D2uJZuzWLEWKl+Dc7zRjw5wLiE7FX+tj0bv8Gz8RXnq/4Zppz0kH5b94yv3bO8W5q5DXSMwd1hxWm8r82B1zbyeKg+tBIcSJ+ixOfk2VOwDKBXDNXWaOeI65t27Hj3j5O33VsRxTDWiOO73/ZXjhvEo51LRtnBwynZlPkyncHv6jBGQc124pWStD2G4O0Kq5pabFdlSLCURKIlESiJREoiURKIlESiJRFGcZ4wsACga5W+pGDjP5zHfSg7t8gCcCq1XVxU0evIfue5bxxuebNWWc3c5CBzhhNd4wWxhIgeqqudv0c5OBqJwK5tJo2p0w4TVF2Q7AMz7/cR3BTSzsphqsxdv3e9yzjXLdTrrfVLKwTU7YGScDJ6Ku/yr2sMEVNFqRNs0bB7xPFctznPddxuVYbNrTh8gW6tpLi6R8SpIQIo1DdUUZ8UlMMNW246Vg68o6psPP8AhZFmnFevPl9cw8QSQzNLGpS5tTnCeGTqQKowoxjSSBkgb9axA1jo7WtsKPJDlJc439pazrNDZRytdoLpZZ2LoDISSFhGATnc5PU1pC1726rnWthYfdbPIByTgPDrq5t+IrPF4P0pUmiZ1ECGSJgdgcaQQRv8etJHsY5pab2w34FGgkG+1ePKdhBw+6juLi/tfc1AxwlpyQysvVVwOue/SsyudKwta088FhoDTclQTcL4ainF/LIQPdC2jIM42BLN0+VS68pPZHitbN3+SnOI81W1xc38chcWd54REgQlopIlQK+jqVypBHXAFRNhe1rSO0L8wVnWBJ3FfzlK2srS7hlk4ikihtliV1GcHDSs2Aqjrjck4pKZHsIDPH6LLdUHNSiyX0XD4JLBWczSzXVw0arL9c+4jR7k+5jIxsVrT8syESbAAFtjq3aq5ak8TuYrZ7aCCTXqmlijMLeEoJk1rnAOO+2+KmP5LS4EkbBnitB1jaykubONC94fNIoxFBfKsK/kweAUTA7ZI1Y/ONaRR9HIBtIx77rLnXbdRvGOWiotLOCBpL4xme405JXXgpGd9K6R1J7kb71uyW+s9x6uQWpbkBmoziPAr2wZJJIpITn3ZAQRny1KSAfQ9aO6GpYY3WcDmCg1mG4wVz5T508Z1WRhDdD3UlH1X/NZehyfsnY9QVOMeNrdE1Gi3GooutHtacSPuOOY23C6cVSycakuDthWrcF4yJso40TKMlc5DDpqQ/aXPXuCQD1BN6irYquPXj5jaPewqOWJ0ZsVLVbUaURKIlESiJREoiURKIlEUZxziwgUBRqlfIRM4zjGWbyRcjJ9QBuQKrVdXHTRmR/9zuW8cZkdYLH+debTEXhhfVcN+Om7g/kr5Y6YGy/Ek1S0VoqTSEgra0dX9LdhHHh/7ZnDOSoqBCOiiz2n37Co1nw53Rpykht43UTOmCVDHfr3x3O2SM9a9oXAHVGexcu21XLmPkyxBj+jXnhiZBJF9J/FSDbOmcD3SCcFWGd6rxzyY6zct2Y5KQsbsK6uM8tXV1agzQkXtqnuyDDrdW46YdcgyJ5Hcj47aslYx3VPVPkfsslpIxzVabikU/DRDM+J7VwbckE64nPvx5AONJGrfA2UedT6hbLcZHPvWlwW2K/tjzvcw28UMQiVoQwSYxh5FVm1FVZshR8uw8qw6na5xJ27NiB5AUFxG/lnbXPI8rebsW+7PQegqVrQ3BostSb5rmrZYXtb2kjjKRu481Ut+wVqXtbmQs2JX5ngZDh1ZT5MpX9tA4OyN0yXnWywvW1uXibXG7xt+UjFD94INYIBwKzkpx+dLxkkSSXxDJEYNbKNaoxBcKwwfexg5z2qLoGAggcVtrlTHs3vbZY7tLtlCKYblVJwXaEyMVUdz9Xbvmo6lryWlmeI8VtGRjdevNHG5IrSHQSs/EQby5kU4YqxxFEG6hFXbH5vqaxGwOeb5NwH1KPNh3qF5J4skTyw3EmLSaKRZEbJUtpJQgfZfUBhtv2VJMwkAtGIstWm2ByXFJytdLZreNEfBbv3A7OV7ITsG9PIgncTM19QHFY1Ta6tHJvNmrRBcOVdSPAnz7yt0AJPftk7EEqc538jpfQ76Z5rqEWIxc0ZEbSBu3jmF0aapDx0UvIrZeBcW8UFJAFmT6wHRh2dM76T5dVORvsTLRVsdXFrs5jcfeR2rEsRjdYqWq4o0oiURKIlESiJREoi5uJXywxtI+cL2HVidlUDuSSAPU1q97WNLnGwCyASbBZFz1zQ8AYAj6XMPeI3EUe+lVPpk48yWbviuNo2kdpep/ETD8lmQ3n3i7kFYnlFMzUb2jnw97Flde8XIUty1x6Szl1qA6MNEsTbrJGeqsP2Ht8CQY5Iw8WK2a6yvK2Fu9v4Svnhtyxa2lbc2V1/JyeSMTj1z66jV1nB1/1DMfuG8KTVBFtnoqJwzjt1aFlt7h4xkqQjakPUEgHKn0YDNW3Rsf2gow4jJRjMSSSSSdyTuSe5Jrdar+URBWFlagvKVlGFb8ZsCdUgz2IYL0P6ODkHv0Pzs6f0lI8t7OOFm4cQT9cMeGI7Qo4Gi+fNWy04pcSMkVtJCilMR6VUKxHXOFbSyjHu4APX0HSpKuSpbY9V4PWBGzhwO/G3goZIww7xsVqu+HAxrE0azg7MZsN9+1dIG2SgWHe1LleOyuFMG0Umfd/IcaSVBPbDAiurSTF4IdmFWkYGnBUqriiSiJRFZbDjtvJbx219FI6w58GaFlEiKxyUIb3XTPTPSoHRuDi5hzzByW4cLWKnY7Hh8cMV69s6WyErDHI+qW7kz1cA6EjUg9OuN9sBoy6UksBx27gPutrNtdfnjvFbhJ//AKpbSme2l/BsrDaMd7eaMbBd9j0Oc9TljGNLeicLEe7hCT2gqhzA9s0pa1V0iZQxjfB0Oc6lU/aQdiasR64HWzUbrbFe+QuZWl0RM+LmH3oZD9te6t+VtsR3GD1XI8Tpehdo2f8AG046h7Td1/odm48DZdWmlE7OifmMiti4TxFZ4w4BB+qynqrD6yn4efQggjYiupFKyVgew3BUDmlpsV2VIsJREoiURKIlESiKgc5cwKviTNvFbkpGv8pNurH5HKDy/CHpiuDXmSuqW0EJ4uO4Z+Qx77BW4rRMMzuSwq+u3md5JDl3OSfX/YdAPIV7mngjp4mxRizW4D3v3rkPeXuLjmVY7/liOWD6Tw52mjVR40LY8aI43JUfXQ4JyOnrg4w2Uh2rJhuOwrJbcXaoTgfCpLqZIYgCzb5Oyqo3ZmPZQO/wHUipXvDBcrUC5sF+EvZY0lhSU+FIQHCnKPpPun1HcHbIxTVBIcRilzkuStlhKIlESiL08dvym+8io+iZ+0eC21jvWj+xxPpE7rKocRAOC25Gc43651AEfOudWwsYQ5osp4nk3BWx3btHGTqBwScscZBJ2z2O+B8qpqVZR7ZbdhBbsdRXxT75IO5jAxkdvd777GrtCeue5QzZBZRXUVdKIlESiKf5c4+Ila3uVMtnKcvH9pG7SRH7Lj9dRSR6x1m4OHvFbtdbA5Li4kRA80NvcGWB9OWXKiRRhl1L5qTg+oNbN6wBcLFYOGAKj4kLHSoLMeyjJ+4b1ucMStV2S2txbNG7xywuffjLoyE4PUBgM/8Az61E9sczHRusWnAjvWwLmkEYFbJyZzKrqlwNlfEVwv5DjZX+AJAJ/IYE/UrwlM1+jK11FIeo7Fp78vHI/wBQwzXXeRPEJRmM1pFd9VEoiURKIlESiKL5jvjFDhDiSQ+Gh8iQct/ZUM2O+nHeqtZUimhdKdnmdi3jZruDVg3tD4oHmW3j/FW40483xvv3wNvjqqT4YoTFTmqk7cmP+3Z45+C1r5dZ/Rtyb6r05DsLOeOeOaB5rofhIkWUxF0Ue+qEbGQbnDddumDXfnc9pBabDbgqjADmpThNhYxxi/t7u7sSsngqZkWUFsZZQqbuuBvn91RvdIT0bmh23BbADMYLm5z5igVHishFruAGup4QVV+vuIpOUDH3mHrjJya2hjde774ZArD3DYqHVpRJREoiURKIpnlfl2S9l0IQiLgySN9VFzjJ9fIVDNMIhc5rdjS4rfuVeXorGMJDjw2wS5Hvu5AA1bdOpHlnHx48kjpDdytNaGiwXbfgvIgxqTGQQM53GpWPTTtq7ZKgVosqp+0y2E3DZ9DArEUdFA3GMFh07JqP356VPSu1ZR4eK0kF2lYPXaVRKIlESiJRFJcE4lHAzNJbRXGRhRLqwp88D63wPpWj2F2RI7lsDbYtE4Fxae/t1FrNFYNCx+lCJEjXwDkrKhIJGnSVIz13+NN7Gxu6w1r5X37lK0lwwwVK535oF3MqozfR4RohDsSzDbVI5O5Z8A79setWYIdQX2nNRudrdy9OQuLiG48N94p/wbA9MnZT950n0b0rifEmj/xVJ0jO3H1h3bR9RxCtUM3RyWORw+y3zle8LxmNzl4ToJPVlxmNvXK7E/lK1UdHVYqqdsm3I94935qaaPo3lqmavKJKIlESiJRFQud+MiMzy9rZPDQecr6Sfj1jGe3v1wNItNbWRULcibu7v4APiFbhIiidKeSxfl7hRu7gIz6Fw0ssp30RqNUjnzP7yK948iJnVHAD0C5ABccVYrPliO4Am4RPMZIHXWs+iNkzqKSK4wunKnY7+fkYTKW9WYCx3LYNvi1SHtMs53tre4nUQPGxhkh2CtI5LmWIrkNrwSwzkY+OdKZzQ4tbjx+hWZAbAlZxV1RJREoiURWOy5KupYoJlVPCnbQjF8YOWA1DGQCVO+/riqr6uNpIN8FIIyRdel5yp9EuFiv3MalBIWhxJhSWG+cfknzqpNpRjCABn72LoUmiZqlj3stZueNt/LYta5K4nw2GNLezJYyHbIw8jYJOdWNwAeuAOgqm6cSuuTco+jmhbdzCBhs35Yqw3FxrPuksp0g5OlVYkYBIGoNtj80sPMUUKrDe0W2R5EOVMfuaMfX0ZB8MdgTsc4wMVCahgvfYuk3RNS4xgC+uLjHIcd3vau234pHcRRyrmSMkRNt1LLgxOM+8cO3vHA1EY6mpGPDhrBUp4XwyGOQWIWS+0nlyO0uCIFKxlPEMbHdDlgQDuCu2Rv5jO1XBpMRkNkF77VvT6KkqY3yxkdXZvzy8FVJIWUKTjB8s+Wd8ipKTSbZ5ej1bc7qSv0JJSQCYuBBI2EZ96/FdNcVKIlESiK9cn3kTWc0UkbLBCDcXZRveuPeC28IPVUznO/b1NVZmu1wQcTgOG8qVhFlzvz9chfwNvbQ22dAjEAZOmdLOR7zY32we+Kz+GYcySe9Y6Q7FHc32kQ+j3MCeFHdReJ4Y6RyKxSQL+bqGR/8Ayt4icWuxt6LDwMwtR5D454i205P4wfRpf0wfcJ/t7D+urw1PH+A0nLSfpd1m+o8rjkus93TQNk2jArSK7yqJREoiURedxMERnY4VQWJ9AMmiLCvaTfEQwRHZpWa4kHqSTj4anOP0RXM+GmfiKuesP+kc/wCAPFTVx1I2Rc1G8qGFLW4W4eW3+mARR3Ph+ImlGzIux1btgNtjA6ivWS6xeNXHVxsue3I32qS4ly1NDwzw7XTdrNKZZ5bc6xoQYhQqPeIyS5GDgg71o2VrpbuwtkDxzWS0huCoktxIVEbO5VDsjM2FPQ4UnCn5VaAGYUa8aysJRF/VGSBsM7ZJwPmew9aIrYns14kQCLcEEZBE0RBHYg66r/iot/kVJ0blcuFWXGoLH6Gtmh0kmOQzRAx76gQNW5Dbgk1TeIHv1tbyKlbrgWso/mTgPGr1o3ls4hIilCyyRjUM5GR4m2Dnp+UarT0tNL+sjkujo/SdRRFxa0EHYfVR3BeSeMW0sUqW6kxMGAMkWNu20gON8Y8qz+EpA/Xa4398FmTS1XJAYHgFp8sb2GOQyHBWNl5g8SV1toVWXGqLVEUzjGcGTOojqc74HlU4ZTWxcffJc28m5VKf2e8XcgtDlgdWrxYsk7jJOvfrv51CKSj1nOc4m+z2F0xpitETI22GpkdvO5OGOVlM8L4BxyC2mt0t00THUzF4tQOFGVPiYU+6DnGQd63igpIxYONvfBVKqrqKmTpJAL5YcFzcY5V45csjzQqzonh6i8IJXORqw4zgk4P5xrWamo5c3Ee+5TUOkqqjv0dsd/8AcKKHs04ppC/R/dHbxYf266kZFRskErSbjvWkmkKySA07zdvcMMb4cP7IfZnxP+bD/Fi/96vfiot/kVz+jcqnLHpYqSCQSMqQw28mGxHqKnButF+KysJRFNcrcVWF5ElRnguEMEqrgNgkFWXO2pW3GfWopWFwBGYxWzTZWu64JDbW13Z/SjdSy6XighhLvFKucM+lmVCVOlh5dKgEjnua+1gNpOBCkLQAQo7mDgPEZohPLbCCC1gCqmQuEQe8QmS2Scscgfq33jkiadUG5JWrmuOJC9fZnclhcW4OGYCWM+TrgaviDoPyry/xVGYnQ1rc2mx7sx9RzV/R7tYOiO3H35LeOHXYlijkGwdVfHlkA4+VXwQRcKJdNZRKIlEUPzbJi2df5QpF8ndVf/sLH5VUrpeippH7gfHIeakibrPAWA+0W8130nlGFjHyGo/rY/dVz4Yg6LRzDtcS7xNh5AKGvfrTnhgrBxrhFq0FjbSXqW08EAYpJGxTVMRIxMg2U5x18q6jHv1nODbgn0UBaLAXUZBylxC3zPZyxyKo1GS1uFPujfLAlcjHbBrczRO6rx4hY1HDEKp3Ny0rtI7Fncl2Y9SSck/fVgAAWC0vdeVZWEoiURfRnspnZ+F22o5wGQfBXcKPkAB8q41ULSlWo+yFbqrqRKIlEX8Y43NEX4gmV1V1IKsAykdCCMgj5URelESiJRFXfaHOycNu2UkN4TDI9dj+o1NTgGVt1pJ2Svmeu2qiURKIv4RRFovH+brm3j4fJbuIreSBJGjjRFDSRtiZSdOcZGMZ71TjgY4uDsTf+ymLyLWX6dvD48yuxaC61JlmLZiuY8qBnookIGPzaZ09xmPUfwmT1WeUJDb8QiVjuJGgb1Jyn+bFUtPwifRsvAaw/wBuPpdSUbtSdvgt/wCUZPwLJ/JyuvyJ8RR8lkA+VcfRUvSUkbuFvDD6K1O3VkIU3XQUKURKIq9zacm2X+lLH1AilH+ZlPyrjaek1aJw3kDzv9FZpBeUL524xKJLqZmOFaZsnGcLrIzjvgdq9do+PoqSJg2Nb6LmzO1pHHiVZeK2lldStM/Fx4jYyZLR06KFHQ4GwHSt2mRgsGeawdUm914cZ5Ha2tTeLdRPGcKuFeNn1ED3Q31hvnywDWWVGu7UIQssL3VRqwo0oiURKIvof2Pn+CoP0pf9V649Z808vRWouyrnVZSJREoijeZbrwrS5k/Ihkb5hGIosgEmwUb7N7nxOF2LeUCJ80Gg/rWiEWwVkosJREoirHtNP8F3f9X/AOS1PTfNatJOyV82V2lUSiJREoitPDL6zls44L2WZPBkkaMQxhm0vpLAux041Z2x261A5rw8uYBjv4LcFtrFTvBeD8MuA0ri+NvEArXFzLGiKBsqLpGpj2CL0z2yKikfM3AWvuAWwDDiqVeTwpdF7YMIFlDRhuulSCM5Oe3epnxmSEsfmQQeYstQbOBG9fQnKkg8W5QeUUv94On7IRXhvh1xNIWnY4+gXWrB+ZfgrLXeVRKIlEVZ5pb8Pbj+jmPzBgH7zXA+I/8AKtH9Q9HK3RfMPd9l872lt406x61TxJNOtzhV1NuxPkOte8HUjHALkZuWlx8p/RQPoEUF5PjP0iaaMqp/o4NWPmxyPWqfT6/bJA3AepUupbJU7m7g3ElP0i/Vzk6RIzowyfsqFY6Rt0AA2q1FJEerGo3B2ZVZqZaJREoiURfQvsd/iqH9KX/VeuRWfNPL0VqLsq61VUih+ZONfQ0EzxloFP4ZlyWjU4w+gD3kH2sbgb4ODRF+eNzNPYySWcgLlPFhdGyGZffQZHVWKhSO4JFEVb5h5mju+BSXMewlRUK9SrM6o6n1BJH66jlNmE8FboY9eqjbxHkVyeyfjccPAxLK2EtzJqPpnWAB5nWAB3JFbNOCimb+ZYcPMBWrke6lms47iY+/cZuNOchEc5iUeQEen55PetlCvbhPMKXM0iQDxIovdecH3PE29xPyyBuxGwyo3JOCKZoiq/tP/iu7/QH+ZanpvmtWknZK+ba7SqJREoiURWfkbgtrO8j3dxHFHEARG7iPxSdWBr6hRjfAJ3HSoJ5HtADBcnyW7ADmpnmCCG5KiXitpHDHtFBbxPIkY/NAIy2OrHc79OlRxlzMmG52k4rd1jmVSeM28SOywTePHgYk8MxZONxoY5GD3q1GSe0LeahcvoPlFszOfyoIj9zSf+1fPtA4dM3c77rtVf6e5W2vQqmlESiKs80r/wAxb/1cw+82/wDtXA+I/wDKtP8AUPRyt0XzD3fZfP8AwK3R72COVdUbzpG4yRkM4U7jcda92XHotYbr+S5FutZSNhwKF7jiUTp+IhuZItyMNE3u/H3c7GsOkcGsIOZF+aAC55r8cPiVuFXZ0jXHcQMGwMhXDrjPUDI6UcT0reIKyOyVXamWiURKIlEX0H7G/wCKof05f9V65FZ808vRWouyrvVVSKKHHrV5Gt2ljEoypik9xiOhwj4LKfMZBoiyvikk/L13mHL8OnYssbE6UbqyZ30EdQ3cdc6donktNxkr9OyOduo42cMj9+HHMcRlS24uUa5toc/RbiXxwrDBQqSRsNumlT2OkEdKrSygxutkuzRUZZVRF4s4A3HcCL+hvtvwUVw/i7G0WxLaIZJ1lcjJOCqKdgNwoXON8k5+yKl1tmy5VHoRbWGLi0ADvGJ9BzJ2LR7vj1xxiccPsg0FmoAlYdRENjqI23GwQd+pO+ndrzIcMlWkp2Urevi/dsH3I27AcMTlpNpfWFhHFaRyImkaUhQ65G7k+GuXYk5JOO5JqZc5WKiKre1H+K7v9Af50qem+a1aSdkr5urtKolESiJRFZuWoIIraa9uIhPokW3hhb6jSMpcs/mFQZA77+mIJC4uDGm20ngt2gAaxXSnO6P7tzw+zeHuI4vCdR30ODsQPh8RWPw5HZcb991nX3hQ/OPCFtbl442LRFVliJ6mN11Ln1G4+VSwPL2gnNaPFsFu3KC4mYfkwRD72k/9a8DoHHpnb3fddmr/AE9yttegVNKIlEVe5tGDbN/SMh9AYpD+1APnXG0+zWoidxB+n1VmkNpV89XTeBfM2PxVwXwPJZNW3yFeuon9NRxuG1jfNq5so1ZHDcT6q4tzNZxtJeLwyf8A5nxYzI85VX1/jVUAEfd086dE82YXjC2zwWdcZ2X54yv8HS/RLS2WCURPM0F087x6TrTxEZQVxkg9cZNGfMGu43F7XFvBD2cAs8q4oUoiURKIvoL2NH+C4v05f9Rq5FZ808vRWouyrZd8Vgi/GzRJ+m6r+01VUgF8lUebeM8GuovDupYpR9koGkZT5q0YJU/Dr3rQyMGZCtMoql/Zjd4FY9x4lNUFrdTXFo32ZcpowQV2bYnvqCg9tqqvmYMnfX34hdqm0fUG3SQi++4afI+ocoi0iePBk06QCAQclc49Pq7fL4dK73NfcNz9f5XYp4pqch01tUAjA3Lb24dnDjbuGHHw63cplNIyoXUTg476Tg4+NSyvYHWd771RooJ3x68VhcAXJseOqbHmfDeJfgYkX8C88kFux1SGE6y3QY06lB22Gc4675NbNnYTi427lDPo2oDbtiaXb9YHwDrC3cL8VrfJ/HeCWSaYGMbt9eSSKQu36UmnHyBA9KstmjORXFl0fVtN3MPr6XVwtucLCQ4S8tyfLxUB+4nNSAg5Km5rmmzhZRntMuFfhN0yMrKVUZUgj8YgO4qxS/NaopOyV86V2lUSiJREoinuXOMxRxy211G0ltMVY+GQHjkX6rpnYnBwQeo+YMUjCSHNOIW7XAYFcnBoLZ7jTO03g+8VEa6pHwRpQDoCVzk9sVs8vDbtz8lhtr4ro5jvHur5i0Zi1MkKxEYKKNKIpB743PqTUVxDCXXvYE381ntPtyW9cqRfhrhx+TFF818R/wBkorxHw621KXHa4+gXWrD+ZbgrLXeVRKIlEUNzbHm2Zv5Nkkz5KrqX/wCzVVPSEXSUsjeB8sQpIXasgKwD2h2hjvpf6QLIPmMH/uU1f+GZ+l0bGP23b4G48iFDXs1ZjxxXXz+XK2Trn6IbWIRY+oGAIlHkJNXXv08q61PbrDbc3+irv2bl6ezS0cTvcsCtpHDKJ5GGEZChGjPRiWxsM9PhWKkjV1dtxZIxjfYqYnQfCrJUa/VESiJRFvvsghWThKo6hkZ5QysMggucgjuK5FZ808lai7Klbn2d8MfrZQj9BfD/AFoRVVSgkG4VY5k9nfBLaIyz5t07HxmJJ8lVixY+gBrUtClE0l8/G31WO8Z4fAxL2MVy0AOkSSqpBYnb3lQBfhkn1FQOwxyC6kFnWZg55yAA8z9sNt1xWtkjSBCVYAEnAxkjGQN9xv1qB8jgzWC6lPRxPqBE6xFiTYWuRbAZ4Y54LjhgJXIAIABO3TP7v2VK5+OJVGKA6l2gEAAnDK/09O7KU4RYRgrLcxTNak6WeABSD3GXUqxH5IOd85FbA772UUodb8st1t1sfA58r34LZ+VOROB3UYlt18cDrqlcMp8nQFdJ9CKnDQuU6aS9iforhZ8lcPiOUsrcEdzErH7yCa2UJN1G+0+FU4TcqiqqgJgKAAPwidhVil+aPexaSdkr52rsqolESiJRFYuFcwW6RLFccPgnVcjxFLRS4JJOZB9YjO3TsKhdG4m7XEeYW4cMiFZOYOKyWsKTcLWCKylAUTRR5lV/tRzO5Yhs9D386gjYHnVluXDYThyW7jYXbkqvylE1xxCEuSzGQzOxOSSuXyT3ywH31U07MINHSkbRqj/dh6Erekbrzt8fBfQHKMf4J3/lJXb5LiMfeIwfnXF0TF0dHGOF/E3+qt1DtaQqcroqFKIlEXldwCRHRvqupU/Agg/toiwn2lWRMVvMfrIWt5P0lJB+50cfOub8MP6CpnojsOsPT0LSpq8a7GS8lWuBc13dopSCXEZOSjKrrnzCsDg/DFeufCx+LguaHEZL88d5ou7sATzMyDcIAEQeXuqAD881lkTGdkIXE5qHqRapREoiURb/AOxb+LE/rJP81cis+b4K1F2Ve6qqRQV3wCyRnup40Zl1OZZz4mhdydJckRqB2XAoizK7t7rmC41Q5g4dGSiOwxqHRii/ac9PJRt1zqhcwvOOS6EU7aZhDcXnM7hu+9s8shjSl4KC9zPbg/RLaQQhmOS5c6V36E40sfLUPOq8zLscfeC6+jagCphYcyDfmCfSw4WO9Q9hw5xAt2QfBSVYXZeo90Mw8t1OxOfqn0qQtvnldVRPqHqGzw0EHhjceh7gVo1jFPwG6EjZl4bcYDsoyuD9VtO+lh109xkDO2mRoLDY5e8/eKpzvjqW67RZwzH/AF4cM28W5agOVbKRluYY1jkIDLNbnwiQcEElMB1IxswIO21TLnKw0RU/2tH+Crn/AKf+rHVik+aOfoo5eyV8612VVSiJRF/NQ86zYov7WEUjwzjUsCTRow8OdDHIjDKnIwGA7OvUGtHRtcQTmFsCQrP7M7bT9IucZ0J4aDzY74HqcKP7VeS+LJTIIaNubzflkPMnwXQ0c22tIdgW8cLtPBhjjznQirnzIAyfmd6vNaGgNGQUZN8V1VlEoiURKIs+554L4n0iH+XXxo/SRdIYegyEb11tXBrZPwNfDWjLJ3dkf/rl3K3E3pYXRbcx771g5BGxGCNiD2PevfAg4hcZelrbPI6xxqXdjgKOp/8Aj17VHNNHCwySGzRmStmtLjYZrU7Lkq0gtT9KCs+kl3LEaTjom46fef1V87n+I66prAKUkNuABYYi+bu/y811m0cbI+vn7yWTivpK46URKIt99in8WD+tk/aK5Nb83wVmHsq+1UUqhuP8BF2USZs2ynU8I28RgcqHbO6Dro7nGTgYJE5ld4rORbdfwhUQwqo2V3xHGcAe6qlgSegANEVd43yxHacEkto9xFGJC2N2dWV3Y+pIPw2Hao5ReMjgVcoJC2qjd/UPVQ3sm5fjuOCSRSjKXEj5+WlVYeoKZHqKywdVaVDiJbjZb0Vu5Ps2awW1u0DtDqtZAwyrqmyNv1DR6G+fmK3VZdHLPAWstcMb6rT60SMSXiJJ1IG+1H3Gd13G4IwRT1EVN9rx/gq4+MX+rHVmj+cOfoo5eyvneuwqqURfw0CLbuER+LbRM9lEEZARGCpIHb3WQDcb9e9fJK17oKt7WVDyQT1sRj3hxPDJd6Ma0YJYFAc0crWro7RR+BIkbSknUq4XG2nBU/FTtt1zXY0TpytZI1kr+ka5waMicdt8+RGPBV56aMglosRisxzX0NclbdyDwPw0toWG4/5qb9IEFAfUPpx/VGvAxyfj9KyVP6WdVvoP/wBHmuwW9DTtZtOJWmV3VVSiJREoiURRHMtkZItSDMkR8RQOrYBDr8WUkDtnSe1VK6lFTA6Lacu8ZfzwUkUmo8OWC+0DhQjnE0e8VwNYI6avtD55DfM+VWPhmvM9N0D+3Hgd9tnhke4b1HXQ6kmsMnYqd9mzJ4EnhKTdJIpYasaoyVAzk40gavgd+4zx/ioS/iGdKfyiDbg4A87nDvGGxTUOrqG3av5K/wANrvqfDORjONgD1CjsP1nvXi3y4arMB5954+mxdEN2lY7zxy6bSfKj8DIS0Z8vNPl29MeRr6loDSwr6frn8xuDuO53PbxXEqoOifhkVXK7yqpRFvnsTP8ABv8A1pP3Vya35vgrMPZV+qopUoiURcfGbbxbeaP8uN0/vKR++iyDY3Cr3snttHCbMd2Qyf32Zv8AyrAFllzi43KttZWqURKIqX7YT/BU/wClF/rR1Zo/nDn6KOXsr55rsKqlEVg5N4GLiUvJtbw+/Kx6EDcL88b+mfMVw9O6U/BQasfzH4NH15bONlbo6Z08gaBh7wWzW17HJ9R1bHYEZHy6ivlL43s7QK9A+F7O00hU/wBqXGvDgFup9+bdvSMHf+8cD4Bq9V8JaO6WoNS4dVmXFx+wx7yFzK+XVZqDb6Kl8jcH+kXILfiofwjk9Nvqj5kZ+CmvVfEWkfwlGQ09d/VH1PIeZCp0UPSSY5DFb7yrakRmZhhpiGAPURj8Wv3EsQehdhXN0ZSfhadrDnme8/bLkrE8nSPJU3V9QpREoiURKIlEWd858uq4ktzskuZIG/IkGSy/flgO6s4Gy1wKsv0dWNrox1Tg4d/3/wDYcVbjAmiMTs9nv3gsd4ZfS2NzqxiSMlXQ9x9pT6HqD8DXr6qmg0nSal7tcLg7jsP3HeFzGOdDJfaFsacZEsMUluQfGbQrN0Q4YnUPMaSNPc4FfKZaF9NM+KcWLcTbbla3A3vfcvSUupKC85AX45gW88eC5eLW1vLE9tKzMo3eViPckJ906jsHJOyDoDjAB3moqmopp21MIsdjd7dotu4nblitp6U1LLkWvkBnhtHAbznxxWR8d4NJaSmKUb9VYdGXsR+8dq+p6P0hDXQiaI942g7j9DtGK8xLE6J2q5R1XlEtG9knOkdoXt7htMMja1c9EfABDeSkAb9iN+u1OrgL+s3NSxPtgVuMUgYBlIKncEHII9DXKOCsr90RKIlEXPYWaQxJFGNKRqEUZzhVGAMnc7CiLooiURfxmAGScAdzRFi3td52juFFpbMHRWDSyDdSV+qqn7QB3JG2QMd66dJTlvXcq8r74BZfV5QqR4DwWW7lEcQ9WY9EXzP7h3qhpHSMNBCZZT3DaTuH1OxSwxOldqtWw8A4eIVMEOkRRNofUNTSMVVmYnIC51DsenYYr5XpCrfVSdPNfWdlbJouQAPfndelZBHTxNAvci/mRuxy5LmzDDHJcTANGmkxlwCyhchYwOzK+QD31Dfat4o56mVlPD2je9suLjwtnz3qerqjEzO2d7bSdvG42fdZLxS/ku7hpGBMkjAKo3x2VR8On3nvX1OkpoaCmETTZrRck+ZPvgvJPe6V9zmVr3JfLIREtuvSW5bzz0j+DY0/oq3QsK8ZHI7Stcap3y2YNHdl/wBjxsF1S0U8XRjM5+/JabXfVRKIlESiJREoiURcfFeHrPG0bEjO6sOqsN1YeoPyO4OQTUcsTZWFjxcHBZa4tNwsf595aaYNIq4uoRiVB9tfssvntkg9xlTuuBytE1rtF1H4KoP5bsWu3E/Q7dxxyKnqYhOzpWdoZhVDlLmL6M5WQa7aTHiJ1x5Oo8x+v4gV39NaIFdHrMNpG5H6Hh6Hhe9Sjq3QPuDgtJvI4vDjkUhomdBCsa5GCdTED7UjYZcnoD294n5w3pWSOjeCHAHWvnfIchgbbc9y9ZSzmW+qdhJJOeFh3AYG38Lz4vAt1FItyuUQkmRMfgW22Q4y+kD3z0ycYOCBPQ1UtDM19OcT+k5OHHdf9PjffXqKGOYNYMzlvPHhfYN2fHMeP8AltSC2Hib6kqbqw7b9j6fdmvpGjdKwV7epg4ZtOY+44+Nl5ioppIHarwomumq667Lik8IxFNLGPJJGUfcDitXMa7MLIJGS6v8AiW8/ndx/jP8A71r0TP2jwWdY70/4lvP53cf4z/706Jn7R4JrHep/lT2i3dvMnjTPNAWAdZDqIUndlY7gjrjODjHqIpaVjm4CxWzZCDiujnX2jXM1xIttM0VujFU8M4LgHGst136gDAxjvWsNKxrQXC5WXSEnBVg8zXn87uP8Z/8Aep+iZ+0eC01jvT/iW8/ndx/jP/vTomftHgmsd65rzi1xKNMs80i+TyMw+4nFbNY1uQCxclcdbLCneXeV5bn8ISIrdd2mfYYHXTn6x9eg8+1cbSmm4KHqdqQ5NGfPcPPcFapqSSdwDR74LRbaBLeN4LdVAUhTGy65JywGSdxhSufe6DB6BcV89qamarlE87sTtBs1gGwcb7MzxvdenpKOOFrbd+tewFt+832eGa67aNQHkMjrGq7y6tDKF6xzA5yy9n6479zVOu4tja27icG2uCTtb37Rl9JJ5hG3rAb7EYf6mncdoyvs2DM+b+Y/pLKkYK20W0a+fbW2e/lnp8Sa+kaE0OKGMvkxldmd3AcN+/uAXlqyqdO+5yVk5B5baPRcOmqaT3beM7dQfePltk57KCe+K42m9IPrpv8AD6U4frOzDZ3DbvNgrNLCIm9NJyHv3ZbNwbhogj051OTqd8Y1OcZOOw2AA7AAdqvwQMgjEbMgonuLjcrvqZapREoiURKIlESiJRFE8d4T4wDxkLMn1SejDujY+yfPscHfcGnW0UdXF0b+R3H3mFJFKY3XCxrnTlTVruLdCrqT48GPeVupIA775wNiCGGc7xaH0u+meKGuNiMGuOVtgJ3bjyK2qaYSDpYuYUFylzW9odJy8DH3kzuM9WQ9j6d/TrXW0zoOPSDdYdWQZHfwdw9O7BVaaqdCd4WoWssM0Ubxun0RF1kDuV3AcHoF+sQdycZ6b/Np4Z6aV0crSJDhyO0b75A5c8vRw1AkBczFzsL7r/XZwHl4wwmTXqXSkuX8N1DRNHsfex9STqxJ7n7WNs9J0TgWHFuFwbOB4bxs+ysTNjLdR3Wtgf3X55t2D6XVQ4nyOkp1WbMhYaxDMCNS7e8j77bjY5I1DOK9bQ/FL4hqVovbDXbv/qb9RyBXEq9EOjuWEHZnkd3vA2wKpvEuGzQNpmjaM9tQ2Pwbofka9dS1kFU3WgeHDhnzGY5rkPjcw2cLLkqytEoiURKIlEQmiKX4Pyzc3ODFEdP5b+4v3nr8s1zK3TFFR/NeL7hifAfWynjp5JOyFd+EclWtu0Zun8V3zpGCIgRjr59dtRwfKvHV3xNV1Qc2lGo0Zm/X/jlc8V1qbRVwXHG2Y/jMqZu55NbbJmBmKJglfCyo1hAd5I/dbbqHwMZ24DGs1cz1rXO3W3X3Ox5jFd6KOMMAGTgOBvuv+12I4EY5Lpmu4kUXEjsqxdJnwpkBPvKExkqdsbdhjzOIaeaaToIm3c79I2W2k7CNvmqc8ohaQ+wB2bt2P7v5us15x5ue8bQuUt1OQvdiOjP+4dB6mvomhNAx6Pbru60hzOwcG/U5nuXm6mqMpsMApHk3lTOm4uVOnI8KLGWkb7Pu+XkO/U4A3paa009zvwVFi84Fw2cAd+87O/KalpQB0suWwb1tPAOEGPMsuDMwxtuI12OhT8QCzfaIHYADTR9Ayki1W4k5nf8AwNi2mlMjrlTVX1ElESiJREoiURKIlESiJRFE8a4MJcSIdEyjAbsw66XHdc9D1Uk46kGnW0UVXHqP5HaPe0fwpIpXRm4WT82cl+KztEng3I954Tsr/nIem/Zhseh0nOKdDpeo0Y4U9bcs2PzsPqOGY4iyklpmTjXiwO0Kj8N4lcWMx0ExuDh0YbH0Ze/ofuNeoqqOk0lANezmnJwzHcfXzC57JJIXYYFX7g3MtvdRtECLeVyNUbn8G++XCHouvcHbO52PWvC6Q0FVUT+lA6Rg2gdYbtYZm2e0cQu9SaUY97TJmPHhjttmAfFWsK5fxZQEWNGwoOrrjUxOBsAuAB5n0rzl26uozEkjHL3xVu7dXo2YlxHDu28cVyIHZ9EhzrLNpcBo3i306RjIZdSZBxnfr1qe7WDXZhawuCQ4HbfHI45cFJIyIx5XGA4h22+yxxtyUM3KNrOXLQLEFLKZIZCoyv1j4ZGAM5Hfoa7EfxDX09gJNe9sHtucf6hiqNRo2nw1b3Nja2/LLDyCg5+RIDGJY7mVUOfrwl8ac51acaRsdzXXj+LJw/UkhaTwdbPde6rO0K/XLA7HDdt3Yi/JcjchdMXab5xmKQE4xnbr3H31aHxazbA7/k0/ZR/4NPsI981+zyCFxruxjGo6YHbC77tv7o2PXyNan4tB7EB3YvaMeGGKyzQ0rto3bM+GOPJS3/28t49GuSWVnOlVXSgY4J674AUEk57fKuc74uqpL9GxrbYkm7renotodFNcTrONhifTvzUlDwy3tsBLeOORWUM7gzkK4YIyHOTl1042IPbpnlTaSrau/SSktN8B1BcWuDbhjtXSp9GwDrNF8DbYbi1wb3tgb/VWWMloWyWOVYZddBPX7OBgVxSLSYW2ZG/mhAbIMtmRv5qGsrCRoUGlBGyiRBnV4Tac75AyjgkFR01Ebg7XJJoxITc3yOy+PqNh228bss0bZCbm4uDsuL8NozBOdthUVxbmu1tCwiJuJtRYANlYzpCYMncYGMbnzxtXaoPh+srbOl/LZxGJxvg36mw71xqrSgtqjE2thlnfHnuWfcW4tPeSgyEuxOERRsM9lX9/WvdUdDS6OhIjAaNpOZ7z7A2BcOSR8zsceCuXKvJXhsj3K+JM28duuD0xu3bbbqdI7k7V5mv05NXPNLo/La/LDhuHHM7AuhDSNiHSTch7/stc4JwXwz4spDTEY2+rGD1VM/rY7t6DAE1Bo+KjZqtxJzO/+OC1lmdIblTNX1ElESiJREoiURKIlESiJREoiURcfE+GRzqA43G6sDhlPmrdvUdCNiCNqjlhZK0seLhZa4tNwqHzXymrri5TWo+rcRjDJ+moyQPXdNiTp2riMpq3RjzJRO1mbWHHy294s7vVovinFpRY71mXG+Sp4Rrj/DwncMm5x6r3+K5Hwrv6P+JKWp6kh6N+52XI/Q2KpzUMjMRiPexePBOcLq291X1oNvDk94D0B+svwzj0qev0BRVnWc3Vd+5uB57Dzx4qOKqkjyOHFW3gfPdmCDJC0LY05GZEA2yFA3QbDYL2FeWrvhWtA/KeHjcbNdz2HmV0/wDF+kGrJf795zPNWC2ureeJYobmMqSTJhgHbJZj7p6amO+R0yO9cOakq6eQyTQuB2YG27MbhlY8Vfjro3SGQWJ2Y5bO/AZcV0y2En0e6jB1l9egnSCdaDOcYAOot5VUE0fTRuOFrXzwseZysrLZozNG/K1r57DzOVl++Jwv40TL4ukRyKTHpzktEVB1bY90/dWsLm9G4Ote4ON+O7vWsDm9E5ptckHG+43y7153MDlgwjnyUC6kkVWyC20ilgh65BAPVunfZj2gWLm55EEjkbX9Ni2Y5ttUubnkQSORtfvGGxdNzA3hxF3RZY8NqP1dWkq+2R7pDMPmPKtIzd7gxpLThYZ2vcc1D0zGOd+03HG17jngFB3/AB20UuZ7qMsQqhYcvp0NqGMajq1b5OBsNuuetT6I0hJYRQuAxxd1b3FttsLKF2kYYgAw5X43uLbNlsPqoviftOQZEELMfypDpH90ZJ/VXXpfgyQ41EgHBuJ8TYeRXMfpEfoHiqVxnmi5udpZSE/IT3F+YG7f2ia9ZQ6GoqPGJnW/ccXeOzlZUZaiSTtFdXA+Tbi4wxXwYupeQY2/NXqficD1qtpH4io6S7Qdd+5v1OQ8zwUkFFJJjaw4/ZaXylymqD/lU67NdSjOR38Mbah8ML6kjFeckjrtKuDqo6kexow8vq7HcFeaYqcWjxO/39FfuFcKjgB05Lt9aRt2byyfIb4UYAycAV2YII4GakYsFWc8uNyu+plqlESiJREoiURKIlESiJREoiURKIlESiKGvuXY2JaMmFzuSmNLH86M+6fUjDetUavR1PVD8xuO8YH333Uscz4+yVUOYOTFkyZ7YSf00GQ3xKfW+Q11z46fSdB/lJdZv7XfY4eBCmc+Cb5jbHeFR7v2fBiRbXCsR1jlGlh+lgZB+Kir0fxU6I6tZCWneMvA/QlQu0eHYxOB7/f0UDfcn3kedUDMB3TEn6h736q7MHxBo6Xsygf6rt9cPNVX0czc2+GKj9dxDtmeL0y8f+1XtWlqMbMd/wAXfdRddm8eIX7XmC5HS6m/xW/3rQ6KoziYWf8AAfZOnk/cfFfiTjU7dbiU/wDVb/et2aOpm9mJo/2j7LBmef1HxK8RDJKdleQ+gZz++pTJFCMSGjvAWA1zt581KWXKV5JjTbuo83xH+psH9Vc2fT2j4e1KD/p63pceanZSTOyb44KdtfZ9pI+k3CJnoie8x9ATjJ9AprjS/FYkOrRwued5y8Bf1Cst0dbGRwCu/L3JSJgwW2D/AC1zkH5IRqB9NKfGqMkela//ADMmo39rfsD6k9ymaaeHsNud59+iuNny2gIaZjMw3wwwgP5sfT1BYsR2NXqTRlPS4sbjvOJ/jlZRyTvkzKm6vqFKIlESiJREoiURKIlESiJREoiURKIlESiJREoiURc17YRSjEsaOB01KGx8M9KwQCLFFGycsRfYaWP9GQsPkr6lHyFUJdFUkmLoxyw9LKZtRI3Irll5alxhLkf9WIP/AJGQVRd8O0pN2lw5j7KUVkm2y525XmPV7dvjCw/8zWn+A27Mzh77ws/i97Qi8rzDo1uvwhY/+YrP+A3zmcffen4vc0Loi5bl6PcL/wBOHR/mdx+qtm/DtKMXFx5j7LBrJNll0x8rxfbeaT9J9H6owgPzq7FomjjxEY54+t1E6okO1SVlw6KHPhRomeulQCfiep+ddBrQ0WaLBQk3zXVWUSiJREoiURKIlESiJREoiURKIlESiJREoiURKIlESiJREoiURKIlESiJREoiURKIlESiJREoiURKIuSeWYNhI0ZdtzIVPr7ug/t39KlaIyOs4g91/r9FjFeP0m4zjwEx5+N8e2j4VtqQ27Z/4/ylyvSCeYsA0SquNz4mog4GwXRuOu+R8K1c2IDBxJ7v5TFdtRLKURKIlESiJREoiURKIlESiJREoiURKIlESiJREoiURKIlESiJREoiURKIlESiJRF//9k=" id="510" name="Google Shape;510;p64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1" name="Google Shape;511;p64"/>
          <p:cNvSpPr txBox="1"/>
          <p:nvPr/>
        </p:nvSpPr>
        <p:spPr>
          <a:xfrm>
            <a:off x="55700" y="683075"/>
            <a:ext cx="9088200" cy="58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i="0" lang="en-US" sz="225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Структурa SGA</a:t>
            </a:r>
            <a:endParaRPr b="1" i="0" sz="225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225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45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-US" sz="225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SQL&gt; show sga;</a:t>
            </a:r>
            <a:endParaRPr/>
          </a:p>
          <a:p>
            <a:pPr indent="0" lvl="0" marL="0" marR="0" rtl="0" algn="l">
              <a:lnSpc>
                <a:spcPct val="80000"/>
              </a:lnSpc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225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45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-US" sz="225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Total System Global Area 3858673664 bytes</a:t>
            </a:r>
            <a:endParaRPr/>
          </a:p>
          <a:p>
            <a:pPr indent="0" lvl="0" marL="0" marR="0" rtl="0" algn="l">
              <a:lnSpc>
                <a:spcPct val="80000"/>
              </a:lnSpc>
              <a:spcBef>
                <a:spcPts val="45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-US" sz="225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Fixed Size                            2211144        bytes</a:t>
            </a:r>
            <a:endParaRPr b="0" i="0" sz="225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45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-US" sz="225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Variable Size                       1056965304 bytes</a:t>
            </a:r>
            <a:endParaRPr/>
          </a:p>
          <a:p>
            <a:pPr indent="0" lvl="0" marL="0" marR="0" rtl="0" algn="l">
              <a:lnSpc>
                <a:spcPct val="80000"/>
              </a:lnSpc>
              <a:spcBef>
                <a:spcPts val="45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-US" sz="225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Database Buffers               2717908992 bytes</a:t>
            </a:r>
            <a:endParaRPr/>
          </a:p>
          <a:p>
            <a:pPr indent="0" lvl="0" marL="0" marR="0" rtl="0" algn="l">
              <a:lnSpc>
                <a:spcPct val="80000"/>
              </a:lnSpc>
              <a:spcBef>
                <a:spcPts val="45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-US" sz="225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Redo Buffers                       81588224     bytes </a:t>
            </a:r>
            <a:endParaRPr b="0" i="0" sz="225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225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45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-US" sz="225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SGA динамическая, что дает возможность менять размер SGA не останавливая экземпляр, но только через входящие в нее области и не более чем до размера, установленного в параметре SGA_TARGET.</a:t>
            </a:r>
            <a:endParaRPr b="0" i="0" sz="225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45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-US" sz="225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Память выделяется </a:t>
            </a:r>
            <a:r>
              <a:rPr b="1" i="1" lang="en-US" sz="225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гранулами, 4Мб если SGA&lt;128 Мб и 16 МЬ в противном случае.</a:t>
            </a:r>
            <a:endParaRPr b="1" i="1" sz="225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2" name="Google Shape;512;p64"/>
          <p:cNvSpPr txBox="1"/>
          <p:nvPr/>
        </p:nvSpPr>
        <p:spPr>
          <a:xfrm>
            <a:off x="0" y="6534364"/>
            <a:ext cx="9144000" cy="32363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b="1" i="0" lang="en-US" sz="1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Группа разработки Oracle				                 2014	    	 	                                    Зацепин Сергей</a:t>
            </a:r>
            <a:endParaRPr b="1" i="0" sz="15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3" name="Google Shape;513;p64"/>
          <p:cNvSpPr txBox="1"/>
          <p:nvPr/>
        </p:nvSpPr>
        <p:spPr>
          <a:xfrm>
            <a:off x="0" y="72000"/>
            <a:ext cx="9144000" cy="576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Структуры памяти и основные процессы</a:t>
            </a:r>
            <a:endParaRPr b="0" i="0" sz="3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9"/>
          <p:cNvSpPr txBox="1"/>
          <p:nvPr/>
        </p:nvSpPr>
        <p:spPr>
          <a:xfrm>
            <a:off x="107504" y="764704"/>
            <a:ext cx="8856984" cy="5976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</a:pPr>
            <a:r>
              <a:rPr b="1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Аномалии обновления</a:t>
            </a:r>
            <a:endParaRPr b="0" i="0" sz="3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8" name="Google Shape;158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4800" y="1662298"/>
            <a:ext cx="8534400" cy="4181475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9"/>
          <p:cNvSpPr txBox="1"/>
          <p:nvPr/>
        </p:nvSpPr>
        <p:spPr>
          <a:xfrm>
            <a:off x="0" y="6534364"/>
            <a:ext cx="9144000" cy="32363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b="1" i="0" lang="en-US" sz="1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Группа разработки Oracle				                 2014	    	 	                                    Зацепин Сергей</a:t>
            </a:r>
            <a:endParaRPr b="1" i="0" sz="15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p29"/>
          <p:cNvSpPr txBox="1"/>
          <p:nvPr/>
        </p:nvSpPr>
        <p:spPr>
          <a:xfrm>
            <a:off x="0" y="72000"/>
            <a:ext cx="9144000" cy="576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СУБД</a:t>
            </a:r>
            <a:endParaRPr b="1" i="0" sz="31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data:image/jpeg;base64,/9j/4AAQSkZJRgABAQAAAQABAAD/2wCEAAkGBxQTEhQUExQWFhQWGRwVGRgYGB0XHxwaHhwWHRgeHRkgHighGx0lHRkcITEhJSorLi4uGh8zODMtNygtLisBCgoKDg0OGxAQGywmICY0LCw0MC0sLCwsMCwsLSwsLDQsLCwsLCw0LDQsLCwsLCwsLCwsLCwsLCwsLCwsLCwsLP/AABEIAOEA4QMBEQACEQEDEQH/xAAcAAEAAwEBAQEBAAAAAAAAAAAABQYHBAMIAgH/xABKEAACAQMCBAMEBAgMBgEFAAABAgMABBESIQUGMUETUWEHInGBFDJCkSMzUmJyobHBJTVTVGNzgpKTsrPRFiSDosLS4RUXQ8Px/8QAGwEBAAIDAQEAAAAAAAAAAAAAAAMEAQIFBgf/xAA/EQABAwICBggEBQIGAgMAAAABAAIDBBEhMQUSQVFhgRMiMnGRobHwBjPB0RQjQlLhYvEVNHKCktIWskOiwv/aAAwDAQACEQMRAD8A3GiJREoiURKIlESiJREoiURKIlESiJREoiURKIlESiJREoiURKIlESiJREoiURKIlESiJREoiURKIlESiJREoi8551QFnZVUdSxAH3miKLk5mtx9V2k/q0aQf31GkfM1UlrqaLtyAc8fAYqRsT3ZBczczk/VtpvixiUH7nJ+8VRk09RNycT3A/WylFJKdi8m5jn7W8fznI/ZEah/8jpdjXeA/wCy2/BSbx75IvMc/wDN4/lOT/8ApFP/ACOl2td4D/sn4KTePfJeo5nI+tbS/FGjYD73U/cKlZp+idmSO8fa61NJKNi6I+Z7c/WZo/PxI2QD+2Ro/XV6LSFLJ2ZB429VE6GRuYKlLa5SRdUbq6+akMPvFXFGvWiJREoiURKIlESiJREoiURKIlESiJREoiURKIlESiKL4hx6KJigzJIPsRjUR+kchU/tEZ7ZqrU1kNMLyutw2+C3ZG556oVW49zeYx+GnS2HZE/CSH5lTt8E2/KrlN0jWVp1aGIkfuOX/UeJ7lYMMUWMruSofEef4Q2YYGlcdJJ2LH5ZLNj0yKuM+GquoxrJ+TcfsPIqI10bPlM5lQd7z1eydJBGPKNAP1tk/rrqQfDGjos2Fx/qJ9BYeSrvr53bbdyipOKXMmczTvgEnDucAdSQDgAV1I9H0kXYiYP9oUDppHZuPiVxNMx6sx+JJq0GNGQHgo7nevW4jlico4kjcYyrakYZwRscHfI++sarHDIHwWbkLtae9gAZjdRKehbxEB+GdjVZ9FRzYOjYeTStxLK3JxHMrus+eL2P/wDKHHlIoP6xg/rrmz/DWjZf/j1T/SSPI3Hkp2V07dt+8Kbsef4y2Z7co3TxIGKt94KsB8GNcp/wxU0+NFORwdl5XHi1WBXsf81ngr3wDnHxPxNwk/8ARy+5IPgwAOPUq2fOqcldX0OFbDh+4ZeI6vLBStihl+U7Hd7xVrsOYIpGCNmKQ7BZMDUfzWBKufQHPmBXTpa6CpH5TrndkfD65KCSJ7O0FLVbUaURKIlESiJREoiURKIlESiJREoiURKIuXiF/HCuuRsDOB3LHsFUbsfQVo97WNLnGwG0rIBJsFSuZea9K6ppDbxH6san8LJ8WX6vwTp3bfFcQ19VXSGGgb3uOQ+3PHcFa6KOIa0x5LMeMc9SuNFsot4vzcaz8T0X5b+tdih+GKeI9JUnpH8ez4Znn4KrLXvd1Y+qPNQ/C+BXF1JEFU5nYqkkmVV2ALH8IQdRwD0zXoy9kbbDIbBs5KlqlxupWThnDrYkXFxJdSqSDFbL4aAjYhpn3O/5IBrQPlf2RYcfss2aM14tYxPwkTogEsV0Y3bu0bplMnvgkCs6xE2qciEsNW66fZkNV1LH/K2s8fxyoP7q1qcGA8Qsx5qoKcgfCrO1RrXOYSLe74rxDSGlg+jwwahkLJJHGC+D1KgjHzrnR9ZjI9huT3Aqc4ElQPLfEeKviZ0uLy0clZYziVXXcOAhPukdsAbjyqWRsI6osDsWrS845hcfL1lbxxcQup7fxIoSIY4ZSVOt5OjMN1dVABPUZNbyOcXNY04nHBYaBiSuK5/+mSozRm5tZApKxti4jYgHCh9nGTtltq2HTA2Nj5FY6pUde8EnhhguXTTHNvGwIztnG3UEgZB8q3D2uJZuzWLEWKl+Dc7zRjw5wLiE7FX+tj0bv8Gz8RXnq/4Zppz0kH5b94yv3bO8W5q5DXSMwd1hxWm8r82B1zbyeKg+tBIcSJ+ixOfk2VOwDKBXDNXWaOeI65t27Hj3j5O33VsRxTDWiOO73/ZXjhvEo51LRtnBwynZlPkyncHv6jBGQc124pWStD2G4O0Kq5pabFdlSLCURKIlESiJREoiURKIlESiJRFGcZ4wsACga5W+pGDjP5zHfSg7t8gCcCq1XVxU0evIfue5bxxuebNWWc3c5CBzhhNd4wWxhIgeqqudv0c5OBqJwK5tJo2p0w4TVF2Q7AMz7/cR3BTSzsphqsxdv3e9yzjXLdTrrfVLKwTU7YGScDJ6Ku/yr2sMEVNFqRNs0bB7xPFctznPddxuVYbNrTh8gW6tpLi6R8SpIQIo1DdUUZ8UlMMNW246Vg68o6psPP8AhZFmnFevPl9cw8QSQzNLGpS5tTnCeGTqQKowoxjSSBkgb9axA1jo7WtsKPJDlJc439pazrNDZRytdoLpZZ2LoDISSFhGATnc5PU1pC1726rnWthYfdbPIByTgPDrq5t+IrPF4P0pUmiZ1ECGSJgdgcaQQRv8etJHsY5pab2w34FGgkG+1ePKdhBw+6juLi/tfc1AxwlpyQysvVVwOue/SsyudKwta088FhoDTclQTcL4ainF/LIQPdC2jIM42BLN0+VS68pPZHitbN3+SnOI81W1xc38chcWd54REgQlopIlQK+jqVypBHXAFRNhe1rSO0L8wVnWBJ3FfzlK2srS7hlk4ikihtliV1GcHDSs2Aqjrjck4pKZHsIDPH6LLdUHNSiyX0XD4JLBWczSzXVw0arL9c+4jR7k+5jIxsVrT8syESbAAFtjq3aq5ak8TuYrZ7aCCTXqmlijMLeEoJk1rnAOO+2+KmP5LS4EkbBnitB1jaykubONC94fNIoxFBfKsK/kweAUTA7ZI1Y/ONaRR9HIBtIx77rLnXbdRvGOWiotLOCBpL4xme405JXXgpGd9K6R1J7kb71uyW+s9x6uQWpbkBmoziPAr2wZJJIpITn3ZAQRny1KSAfQ9aO6GpYY3WcDmCg1mG4wVz5T508Z1WRhDdD3UlH1X/NZehyfsnY9QVOMeNrdE1Gi3GooutHtacSPuOOY23C6cVSycakuDthWrcF4yJso40TKMlc5DDpqQ/aXPXuCQD1BN6irYquPXj5jaPewqOWJ0ZsVLVbUaURKIlESiJREoiURKIlEUZxziwgUBRqlfIRM4zjGWbyRcjJ9QBuQKrVdXHTRmR/9zuW8cZkdYLH+debTEXhhfVcN+Om7g/kr5Y6YGy/Ek1S0VoqTSEgra0dX9LdhHHh/7ZnDOSoqBCOiiz2n37Co1nw53Rpykht43UTOmCVDHfr3x3O2SM9a9oXAHVGexcu21XLmPkyxBj+jXnhiZBJF9J/FSDbOmcD3SCcFWGd6rxzyY6zct2Y5KQsbsK6uM8tXV1agzQkXtqnuyDDrdW46YdcgyJ5Hcj47aslYx3VPVPkfsslpIxzVabikU/DRDM+J7VwbckE64nPvx5AONJGrfA2UedT6hbLcZHPvWlwW2K/tjzvcw28UMQiVoQwSYxh5FVm1FVZshR8uw8qw6na5xJ27NiB5AUFxG/lnbXPI8rebsW+7PQegqVrQ3BostSb5rmrZYXtb2kjjKRu481Ut+wVqXtbmQs2JX5ngZDh1ZT5MpX9tA4OyN0yXnWywvW1uXibXG7xt+UjFD94INYIBwKzkpx+dLxkkSSXxDJEYNbKNaoxBcKwwfexg5z2qLoGAggcVtrlTHs3vbZY7tLtlCKYblVJwXaEyMVUdz9Xbvmo6lryWlmeI8VtGRjdevNHG5IrSHQSs/EQby5kU4YqxxFEG6hFXbH5vqaxGwOeb5NwH1KPNh3qF5J4skTyw3EmLSaKRZEbJUtpJQgfZfUBhtv2VJMwkAtGIstWm2ByXFJytdLZreNEfBbv3A7OV7ITsG9PIgncTM19QHFY1Ta6tHJvNmrRBcOVdSPAnz7yt0AJPftk7EEqc538jpfQ76Z5rqEWIxc0ZEbSBu3jmF0aapDx0UvIrZeBcW8UFJAFmT6wHRh2dM76T5dVORvsTLRVsdXFrs5jcfeR2rEsRjdYqWq4o0oiURKIlESiJREoi5uJXywxtI+cL2HVidlUDuSSAPU1q97WNLnGwCyASbBZFz1zQ8AYAj6XMPeI3EUe+lVPpk48yWbviuNo2kdpep/ETD8lmQ3n3i7kFYnlFMzUb2jnw97Flde8XIUty1x6Szl1qA6MNEsTbrJGeqsP2Ht8CQY5Iw8WK2a6yvK2Fu9v4Svnhtyxa2lbc2V1/JyeSMTj1z66jV1nB1/1DMfuG8KTVBFtnoqJwzjt1aFlt7h4xkqQjakPUEgHKn0YDNW3Rsf2gow4jJRjMSSSSSdyTuSe5Jrdar+URBWFlagvKVlGFb8ZsCdUgz2IYL0P6ODkHv0Pzs6f0lI8t7OOFm4cQT9cMeGI7Qo4Gi+fNWy04pcSMkVtJCilMR6VUKxHXOFbSyjHu4APX0HSpKuSpbY9V4PWBGzhwO/G3goZIww7xsVqu+HAxrE0azg7MZsN9+1dIG2SgWHe1LleOyuFMG0Umfd/IcaSVBPbDAiurSTF4IdmFWkYGnBUqriiSiJRFZbDjtvJbx219FI6w58GaFlEiKxyUIb3XTPTPSoHRuDi5hzzByW4cLWKnY7Hh8cMV69s6WyErDHI+qW7kz1cA6EjUg9OuN9sBoy6UksBx27gPutrNtdfnjvFbhJ//AKpbSme2l/BsrDaMd7eaMbBd9j0Oc9TljGNLeicLEe7hCT2gqhzA9s0pa1V0iZQxjfB0Oc6lU/aQdiasR64HWzUbrbFe+QuZWl0RM+LmH3oZD9te6t+VtsR3GD1XI8Tpehdo2f8AG046h7Td1/odm48DZdWmlE7OifmMiti4TxFZ4w4BB+qynqrD6yn4efQggjYiupFKyVgew3BUDmlpsV2VIsJREoiURKIlESiKgc5cwKviTNvFbkpGv8pNurH5HKDy/CHpiuDXmSuqW0EJ4uO4Z+Qx77BW4rRMMzuSwq+u3md5JDl3OSfX/YdAPIV7mngjp4mxRizW4D3v3rkPeXuLjmVY7/liOWD6Tw52mjVR40LY8aI43JUfXQ4JyOnrg4w2Uh2rJhuOwrJbcXaoTgfCpLqZIYgCzb5Oyqo3ZmPZQO/wHUipXvDBcrUC5sF+EvZY0lhSU+FIQHCnKPpPun1HcHbIxTVBIcRilzkuStlhKIlESiL08dvym+8io+iZ+0eC21jvWj+xxPpE7rKocRAOC25Gc43651AEfOudWwsYQ5osp4nk3BWx3btHGTqBwScscZBJ2z2O+B8qpqVZR7ZbdhBbsdRXxT75IO5jAxkdvd777GrtCeue5QzZBZRXUVdKIlESiKf5c4+Ila3uVMtnKcvH9pG7SRH7Lj9dRSR6x1m4OHvFbtdbA5Li4kRA80NvcGWB9OWXKiRRhl1L5qTg+oNbN6wBcLFYOGAKj4kLHSoLMeyjJ+4b1ucMStV2S2txbNG7xywuffjLoyE4PUBgM/8Az61E9sczHRusWnAjvWwLmkEYFbJyZzKrqlwNlfEVwv5DjZX+AJAJ/IYE/UrwlM1+jK11FIeo7Fp78vHI/wBQwzXXeRPEJRmM1pFd9VEoiURKIlESiKL5jvjFDhDiSQ+Gh8iQct/ZUM2O+nHeqtZUimhdKdnmdi3jZruDVg3tD4oHmW3j/FW40483xvv3wNvjqqT4YoTFTmqk7cmP+3Z45+C1r5dZ/Rtyb6r05DsLOeOeOaB5rofhIkWUxF0Ue+qEbGQbnDddumDXfnc9pBabDbgqjADmpThNhYxxi/t7u7sSsngqZkWUFsZZQqbuuBvn91RvdIT0bmh23BbADMYLm5z5igVHishFruAGup4QVV+vuIpOUDH3mHrjJya2hjde774ZArD3DYqHVpRJREoiURKIpnlfl2S9l0IQiLgySN9VFzjJ9fIVDNMIhc5rdjS4rfuVeXorGMJDjw2wS5Hvu5AA1bdOpHlnHx48kjpDdytNaGiwXbfgvIgxqTGQQM53GpWPTTtq7ZKgVosqp+0y2E3DZ9DArEUdFA3GMFh07JqP356VPSu1ZR4eK0kF2lYPXaVRKIlESiJRFJcE4lHAzNJbRXGRhRLqwp88D63wPpWj2F2RI7lsDbYtE4Fxae/t1FrNFYNCx+lCJEjXwDkrKhIJGnSVIz13+NN7Gxu6w1r5X37lK0lwwwVK535oF3MqozfR4RohDsSzDbVI5O5Z8A79setWYIdQX2nNRudrdy9OQuLiG48N94p/wbA9MnZT950n0b0rifEmj/xVJ0jO3H1h3bR9RxCtUM3RyWORw+y3zle8LxmNzl4ToJPVlxmNvXK7E/lK1UdHVYqqdsm3I94935qaaPo3lqmavKJKIlESiJRFQud+MiMzy9rZPDQecr6Sfj1jGe3v1wNItNbWRULcibu7v4APiFbhIiidKeSxfl7hRu7gIz6Fw0ssp30RqNUjnzP7yK948iJnVHAD0C5ABccVYrPliO4Am4RPMZIHXWs+iNkzqKSK4wunKnY7+fkYTKW9WYCx3LYNvi1SHtMs53tre4nUQPGxhkh2CtI5LmWIrkNrwSwzkY+OdKZzQ4tbjx+hWZAbAlZxV1RJREoiURWOy5KupYoJlVPCnbQjF8YOWA1DGQCVO+/riqr6uNpIN8FIIyRdel5yp9EuFiv3MalBIWhxJhSWG+cfknzqpNpRjCABn72LoUmiZqlj3stZueNt/LYta5K4nw2GNLezJYyHbIw8jYJOdWNwAeuAOgqm6cSuuTco+jmhbdzCBhs35Yqw3FxrPuksp0g5OlVYkYBIGoNtj80sPMUUKrDe0W2R5EOVMfuaMfX0ZB8MdgTsc4wMVCahgvfYuk3RNS4xgC+uLjHIcd3vau234pHcRRyrmSMkRNt1LLgxOM+8cO3vHA1EY6mpGPDhrBUp4XwyGOQWIWS+0nlyO0uCIFKxlPEMbHdDlgQDuCu2Rv5jO1XBpMRkNkF77VvT6KkqY3yxkdXZvzy8FVJIWUKTjB8s+Wd8ipKTSbZ5ej1bc7qSv0JJSQCYuBBI2EZ96/FdNcVKIlESiK9cn3kTWc0UkbLBCDcXZRveuPeC28IPVUznO/b1NVZmu1wQcTgOG8qVhFlzvz9chfwNvbQ22dAjEAZOmdLOR7zY32we+Kz+GYcySe9Y6Q7FHc32kQ+j3MCeFHdReJ4Y6RyKxSQL+bqGR/8Ayt4icWuxt6LDwMwtR5D454i205P4wfRpf0wfcJ/t7D+urw1PH+A0nLSfpd1m+o8rjkus93TQNk2jArSK7yqJREoiURedxMERnY4VQWJ9AMmiLCvaTfEQwRHZpWa4kHqSTj4anOP0RXM+GmfiKuesP+kc/wCAPFTVx1I2Rc1G8qGFLW4W4eW3+mARR3Ph+ImlGzIux1btgNtjA6ivWS6xeNXHVxsue3I32qS4ly1NDwzw7XTdrNKZZ5bc6xoQYhQqPeIyS5GDgg71o2VrpbuwtkDxzWS0huCoktxIVEbO5VDsjM2FPQ4UnCn5VaAGYUa8aysJRF/VGSBsM7ZJwPmew9aIrYns14kQCLcEEZBE0RBHYg66r/iot/kVJ0blcuFWXGoLH6Gtmh0kmOQzRAx76gQNW5Dbgk1TeIHv1tbyKlbrgWso/mTgPGr1o3ls4hIilCyyRjUM5GR4m2Dnp+UarT0tNL+sjkujo/SdRRFxa0EHYfVR3BeSeMW0sUqW6kxMGAMkWNu20gON8Y8qz+EpA/Xa4398FmTS1XJAYHgFp8sb2GOQyHBWNl5g8SV1toVWXGqLVEUzjGcGTOojqc74HlU4ZTWxcffJc28m5VKf2e8XcgtDlgdWrxYsk7jJOvfrv51CKSj1nOc4m+z2F0xpitETI22GpkdvO5OGOVlM8L4BxyC2mt0t00THUzF4tQOFGVPiYU+6DnGQd63igpIxYONvfBVKqrqKmTpJAL5YcFzcY5V45csjzQqzonh6i8IJXORqw4zgk4P5xrWamo5c3Ee+5TUOkqqjv0dsd/8AcKKHs04ppC/R/dHbxYf266kZFRskErSbjvWkmkKySA07zdvcMMb4cP7IfZnxP+bD/Fi/96vfiot/kVz+jcqnLHpYqSCQSMqQw28mGxHqKnButF+KysJRFNcrcVWF5ElRnguEMEqrgNgkFWXO2pW3GfWopWFwBGYxWzTZWu64JDbW13Z/SjdSy6XighhLvFKucM+lmVCVOlh5dKgEjnua+1gNpOBCkLQAQo7mDgPEZohPLbCCC1gCqmQuEQe8QmS2Scscgfq33jkiadUG5JWrmuOJC9fZnclhcW4OGYCWM+TrgaviDoPyry/xVGYnQ1rc2mx7sx9RzV/R7tYOiO3H35LeOHXYlijkGwdVfHlkA4+VXwQRcKJdNZRKIlEUPzbJi2df5QpF8ndVf/sLH5VUrpeippH7gfHIeakibrPAWA+0W8130nlGFjHyGo/rY/dVz4Yg6LRzDtcS7xNh5AKGvfrTnhgrBxrhFq0FjbSXqW08EAYpJGxTVMRIxMg2U5x18q6jHv1nODbgn0UBaLAXUZBylxC3zPZyxyKo1GS1uFPujfLAlcjHbBrczRO6rx4hY1HDEKp3Ny0rtI7Fncl2Y9SSck/fVgAAWC0vdeVZWEoiURfRnspnZ+F22o5wGQfBXcKPkAB8q41ULSlWo+yFbqrqRKIlEX8Y43NEX4gmV1V1IKsAykdCCMgj5URelESiJRFXfaHOycNu2UkN4TDI9dj+o1NTgGVt1pJ2Svmeu2qiURKIv4RRFovH+brm3j4fJbuIreSBJGjjRFDSRtiZSdOcZGMZ71TjgY4uDsTf+ymLyLWX6dvD48yuxaC61JlmLZiuY8qBnookIGPzaZ09xmPUfwmT1WeUJDb8QiVjuJGgb1Jyn+bFUtPwifRsvAaw/wBuPpdSUbtSdvgt/wCUZPwLJ/JyuvyJ8RR8lkA+VcfRUvSUkbuFvDD6K1O3VkIU3XQUKURKIq9zacm2X+lLH1AilH+ZlPyrjaek1aJw3kDzv9FZpBeUL524xKJLqZmOFaZsnGcLrIzjvgdq9do+PoqSJg2Nb6LmzO1pHHiVZeK2lldStM/Fx4jYyZLR06KFHQ4GwHSt2mRgsGeawdUm914cZ5Ha2tTeLdRPGcKuFeNn1ED3Q31hvnywDWWVGu7UIQssL3VRqwo0oiURKIvof2Pn+CoP0pf9V649Z808vRWouyrnVZSJREoijeZbrwrS5k/Ihkb5hGIosgEmwUb7N7nxOF2LeUCJ80Gg/rWiEWwVkosJREoirHtNP8F3f9X/AOS1PTfNatJOyV82V2lUSiJREoitPDL6zls44L2WZPBkkaMQxhm0vpLAux041Z2x261A5rw8uYBjv4LcFtrFTvBeD8MuA0ri+NvEArXFzLGiKBsqLpGpj2CL0z2yKikfM3AWvuAWwDDiqVeTwpdF7YMIFlDRhuulSCM5Oe3epnxmSEsfmQQeYstQbOBG9fQnKkg8W5QeUUv94On7IRXhvh1xNIWnY4+gXWrB+ZfgrLXeVRKIlEVZ5pb8Pbj+jmPzBgH7zXA+I/8AKtH9Q9HK3RfMPd9l872lt406x61TxJNOtzhV1NuxPkOte8HUjHALkZuWlx8p/RQPoEUF5PjP0iaaMqp/o4NWPmxyPWqfT6/bJA3AepUupbJU7m7g3ElP0i/Vzk6RIzowyfsqFY6Rt0AA2q1FJEerGo3B2ZVZqZaJREoiURfQvsd/iqH9KX/VeuRWfNPL0VqLsq61VUih+ZONfQ0EzxloFP4ZlyWjU4w+gD3kH2sbgb4ODRF+eNzNPYySWcgLlPFhdGyGZffQZHVWKhSO4JFEVb5h5mju+BSXMewlRUK9SrM6o6n1BJH66jlNmE8FboY9eqjbxHkVyeyfjccPAxLK2EtzJqPpnWAB5nWAB3JFbNOCimb+ZYcPMBWrke6lms47iY+/cZuNOchEc5iUeQEen55PetlCvbhPMKXM0iQDxIovdecH3PE29xPyyBuxGwyo3JOCKZoiq/tP/iu7/QH+ZanpvmtWknZK+ba7SqJREoiURWfkbgtrO8j3dxHFHEARG7iPxSdWBr6hRjfAJ3HSoJ5HtADBcnyW7ADmpnmCCG5KiXitpHDHtFBbxPIkY/NAIy2OrHc79OlRxlzMmG52k4rd1jmVSeM28SOywTePHgYk8MxZONxoY5GD3q1GSe0LeahcvoPlFszOfyoIj9zSf+1fPtA4dM3c77rtVf6e5W2vQqmlESiKs80r/wAxb/1cw+82/wDtXA+I/wDKtP8AUPRyt0XzD3fZfP8AwK3R72COVdUbzpG4yRkM4U7jcda92XHotYbr+S5FutZSNhwKF7jiUTp+IhuZItyMNE3u/H3c7GsOkcGsIOZF+aAC55r8cPiVuFXZ0jXHcQMGwMhXDrjPUDI6UcT0reIKyOyVXamWiURKIlEX0H7G/wCKof05f9V65FZ808vRWouyrvVVSKKHHrV5Gt2ljEoypik9xiOhwj4LKfMZBoiyvikk/L13mHL8OnYssbE6UbqyZ30EdQ3cdc6donktNxkr9OyOduo42cMj9+HHMcRlS24uUa5toc/RbiXxwrDBQqSRsNumlT2OkEdKrSygxutkuzRUZZVRF4s4A3HcCL+hvtvwUVw/i7G0WxLaIZJ1lcjJOCqKdgNwoXON8k5+yKl1tmy5VHoRbWGLi0ADvGJ9BzJ2LR7vj1xxiccPsg0FmoAlYdRENjqI23GwQd+pO+ndrzIcMlWkp2Urevi/dsH3I27AcMTlpNpfWFhHFaRyImkaUhQ65G7k+GuXYk5JOO5JqZc5WKiKre1H+K7v9Af50qem+a1aSdkr5urtKolESiJRFZuWoIIraa9uIhPokW3hhb6jSMpcs/mFQZA77+mIJC4uDGm20ngt2gAaxXSnO6P7tzw+zeHuI4vCdR30ODsQPh8RWPw5HZcb991nX3hQ/OPCFtbl442LRFVliJ6mN11Ln1G4+VSwPL2gnNaPFsFu3KC4mYfkwRD72k/9a8DoHHpnb3fddmr/AE9yttegVNKIlEVe5tGDbN/SMh9AYpD+1APnXG0+zWoidxB+n1VmkNpV89XTeBfM2PxVwXwPJZNW3yFeuon9NRxuG1jfNq5so1ZHDcT6q4tzNZxtJeLwyf8A5nxYzI85VX1/jVUAEfd086dE82YXjC2zwWdcZ2X54yv8HS/RLS2WCURPM0F087x6TrTxEZQVxkg9cZNGfMGu43F7XFvBD2cAs8q4oUoiURKIvoL2NH+C4v05f9Rq5FZ808vRWouyrZd8Vgi/GzRJ+m6r+01VUgF8lUebeM8GuovDupYpR9koGkZT5q0YJU/Dr3rQyMGZCtMoql/Zjd4FY9x4lNUFrdTXFo32ZcpowQV2bYnvqCg9tqqvmYMnfX34hdqm0fUG3SQi++4afI+ocoi0iePBk06QCAQclc49Pq7fL4dK73NfcNz9f5XYp4pqch01tUAjA3Lb24dnDjbuGHHw63cplNIyoXUTg476Tg4+NSyvYHWd771RooJ3x68VhcAXJseOqbHmfDeJfgYkX8C88kFux1SGE6y3QY06lB22Gc4675NbNnYTi427lDPo2oDbtiaXb9YHwDrC3cL8VrfJ/HeCWSaYGMbt9eSSKQu36UmnHyBA9KstmjORXFl0fVtN3MPr6XVwtucLCQ4S8tyfLxUB+4nNSAg5Km5rmmzhZRntMuFfhN0yMrKVUZUgj8YgO4qxS/NaopOyV86V2lUSiJREoinuXOMxRxy211G0ltMVY+GQHjkX6rpnYnBwQeo+YMUjCSHNOIW7XAYFcnBoLZ7jTO03g+8VEa6pHwRpQDoCVzk9sVs8vDbtz8lhtr4ro5jvHur5i0Zi1MkKxEYKKNKIpB743PqTUVxDCXXvYE381ntPtyW9cqRfhrhx+TFF818R/wBkorxHw621KXHa4+gXWrD+ZbgrLXeVRKIlEUNzbHm2Zv5Nkkz5KrqX/wCzVVPSEXSUsjeB8sQpIXasgKwD2h2hjvpf6QLIPmMH/uU1f+GZ+l0bGP23b4G48iFDXs1ZjxxXXz+XK2Trn6IbWIRY+oGAIlHkJNXXv08q61PbrDbc3+irv2bl6ezS0cTvcsCtpHDKJ5GGEZChGjPRiWxsM9PhWKkjV1dtxZIxjfYqYnQfCrJUa/VESiJRFvvsghWThKo6hkZ5QysMggucgjuK5FZ808lai7Klbn2d8MfrZQj9BfD/AFoRVVSgkG4VY5k9nfBLaIyz5t07HxmJJ8lVixY+gBrUtClE0l8/G31WO8Z4fAxL2MVy0AOkSSqpBYnb3lQBfhkn1FQOwxyC6kFnWZg55yAA8z9sNt1xWtkjSBCVYAEnAxkjGQN9xv1qB8jgzWC6lPRxPqBE6xFiTYWuRbAZ4Y54LjhgJXIAIABO3TP7v2VK5+OJVGKA6l2gEAAnDK/09O7KU4RYRgrLcxTNak6WeABSD3GXUqxH5IOd85FbA772UUodb8st1t1sfA58r34LZ+VOROB3UYlt18cDrqlcMp8nQFdJ9CKnDQuU6aS9iforhZ8lcPiOUsrcEdzErH7yCa2UJN1G+0+FU4TcqiqqgJgKAAPwidhVil+aPexaSdkr52rsqolESiJRFYuFcwW6RLFccPgnVcjxFLRS4JJOZB9YjO3TsKhdG4m7XEeYW4cMiFZOYOKyWsKTcLWCKylAUTRR5lV/tRzO5Yhs9D386gjYHnVluXDYThyW7jYXbkqvylE1xxCEuSzGQzOxOSSuXyT3ywH31U07MINHSkbRqj/dh6Erekbrzt8fBfQHKMf4J3/lJXb5LiMfeIwfnXF0TF0dHGOF/E3+qt1DtaQqcroqFKIlEXldwCRHRvqupU/Agg/toiwn2lWRMVvMfrIWt5P0lJB+50cfOub8MP6CpnojsOsPT0LSpq8a7GS8lWuBc13dopSCXEZOSjKrrnzCsDg/DFeufCx+LguaHEZL88d5ou7sATzMyDcIAEQeXuqAD881lkTGdkIXE5qHqRapREoiURb/AOxb+LE/rJP81cis+b4K1F2Ve6qqRQV3wCyRnup40Zl1OZZz4mhdydJckRqB2XAoizK7t7rmC41Q5g4dGSiOwxqHRii/ac9PJRt1zqhcwvOOS6EU7aZhDcXnM7hu+9s8shjSl4KC9zPbg/RLaQQhmOS5c6V36E40sfLUPOq8zLscfeC6+jagCphYcyDfmCfSw4WO9Q9hw5xAt2QfBSVYXZeo90Mw8t1OxOfqn0qQtvnldVRPqHqGzw0EHhjceh7gVo1jFPwG6EjZl4bcYDsoyuD9VtO+lh109xkDO2mRoLDY5e8/eKpzvjqW67RZwzH/AF4cM28W5agOVbKRluYY1jkIDLNbnwiQcEElMB1IxswIO21TLnKw0RU/2tH+Crn/AKf+rHVik+aOfoo5eyV8612VVSiJRF/NQ86zYov7WEUjwzjUsCTRow8OdDHIjDKnIwGA7OvUGtHRtcQTmFsCQrP7M7bT9IucZ0J4aDzY74HqcKP7VeS+LJTIIaNubzflkPMnwXQ0c22tIdgW8cLtPBhjjznQirnzIAyfmd6vNaGgNGQUZN8V1VlEoiURKIs+554L4n0iH+XXxo/SRdIYegyEb11tXBrZPwNfDWjLJ3dkf/rl3K3E3pYXRbcx771g5BGxGCNiD2PevfAg4hcZelrbPI6xxqXdjgKOp/8Aj17VHNNHCwySGzRmStmtLjYZrU7Lkq0gtT9KCs+kl3LEaTjom46fef1V87n+I66prAKUkNuABYYi+bu/y811m0cbI+vn7yWTivpK46URKIt99in8WD+tk/aK5Nb83wVmHsq+1UUqhuP8BF2USZs2ynU8I28RgcqHbO6Dro7nGTgYJE5ld4rORbdfwhUQwqo2V3xHGcAe6qlgSegANEVd43yxHacEkto9xFGJC2N2dWV3Y+pIPw2Hao5ReMjgVcoJC2qjd/UPVQ3sm5fjuOCSRSjKXEj5+WlVYeoKZHqKywdVaVDiJbjZb0Vu5Ps2awW1u0DtDqtZAwyrqmyNv1DR6G+fmK3VZdHLPAWstcMb6rT60SMSXiJJ1IG+1H3Gd13G4IwRT1EVN9rx/gq4+MX+rHVmj+cOfoo5eyvneuwqqURfw0CLbuER+LbRM9lEEZARGCpIHb3WQDcb9e9fJK17oKt7WVDyQT1sRj3hxPDJd6Ma0YJYFAc0crWro7RR+BIkbSknUq4XG2nBU/FTtt1zXY0TpytZI1kr+ka5waMicdt8+RGPBV56aMglosRisxzX0NclbdyDwPw0toWG4/5qb9IEFAfUPpx/VGvAxyfj9KyVP6WdVvoP/wBHmuwW9DTtZtOJWmV3VVSiJREoiURRHMtkZItSDMkR8RQOrYBDr8WUkDtnSe1VK6lFTA6Lacu8ZfzwUkUmo8OWC+0DhQjnE0e8VwNYI6avtD55DfM+VWPhmvM9N0D+3Hgd9tnhke4b1HXQ6kmsMnYqd9mzJ4EnhKTdJIpYasaoyVAzk40gavgd+4zx/ioS/iGdKfyiDbg4A87nDvGGxTUOrqG3av5K/wANrvqfDORjONgD1CjsP1nvXi3y4arMB5954+mxdEN2lY7zxy6bSfKj8DIS0Z8vNPl29MeRr6loDSwr6frn8xuDuO53PbxXEqoOifhkVXK7yqpRFvnsTP8ABv8A1pP3Vya35vgrMPZV+qopUoiURcfGbbxbeaP8uN0/vKR++iyDY3Cr3snttHCbMd2Qyf32Zv8AyrAFllzi43KttZWqURKIqX7YT/BU/wClF/rR1Zo/nDn6KOXsr55rsKqlEVg5N4GLiUvJtbw+/Kx6EDcL88b+mfMVw9O6U/BQasfzH4NH15bONlbo6Z08gaBh7wWzW17HJ9R1bHYEZHy6ivlL43s7QK9A+F7O00hU/wBqXGvDgFup9+bdvSMHf+8cD4Bq9V8JaO6WoNS4dVmXFx+wx7yFzK+XVZqDb6Kl8jcH+kXILfiofwjk9Nvqj5kZ+CmvVfEWkfwlGQ09d/VH1PIeZCp0UPSSY5DFb7yrakRmZhhpiGAPURj8Wv3EsQehdhXN0ZSfhadrDnme8/bLkrE8nSPJU3V9QpREoiURKIlEWd858uq4ktzskuZIG/IkGSy/flgO6s4Gy1wKsv0dWNrox1Tg4d/3/wDYcVbjAmiMTs9nv3gsd4ZfS2NzqxiSMlXQ9x9pT6HqD8DXr6qmg0nSal7tcLg7jsP3HeFzGOdDJfaFsacZEsMUluQfGbQrN0Q4YnUPMaSNPc4FfKZaF9NM+KcWLcTbbla3A3vfcvSUupKC85AX45gW88eC5eLW1vLE9tKzMo3eViPckJ906jsHJOyDoDjAB3moqmopp21MIsdjd7dotu4nblitp6U1LLkWvkBnhtHAbznxxWR8d4NJaSmKUb9VYdGXsR+8dq+p6P0hDXQiaI942g7j9DtGK8xLE6J2q5R1XlEtG9knOkdoXt7htMMja1c9EfABDeSkAb9iN+u1OrgL+s3NSxPtgVuMUgYBlIKncEHII9DXKOCsr90RKIlEXPYWaQxJFGNKRqEUZzhVGAMnc7CiLooiURfxmAGScAdzRFi3td52juFFpbMHRWDSyDdSV+qqn7QB3JG2QMd66dJTlvXcq8r74BZfV5QqR4DwWW7lEcQ9WY9EXzP7h3qhpHSMNBCZZT3DaTuH1OxSwxOldqtWw8A4eIVMEOkRRNofUNTSMVVmYnIC51DsenYYr5XpCrfVSdPNfWdlbJouQAPfndelZBHTxNAvci/mRuxy5LmzDDHJcTANGmkxlwCyhchYwOzK+QD31Dfat4o56mVlPD2je9suLjwtnz3qerqjEzO2d7bSdvG42fdZLxS/ku7hpGBMkjAKo3x2VR8On3nvX1OkpoaCmETTZrRck+ZPvgvJPe6V9zmVr3JfLIREtuvSW5bzz0j+DY0/oq3QsK8ZHI7Stcap3y2YNHdl/wBjxsF1S0U8XRjM5+/JabXfVRKIlESiJREoiURcfFeHrPG0bEjO6sOqsN1YeoPyO4OQTUcsTZWFjxcHBZa4tNwsf595aaYNIq4uoRiVB9tfssvntkg9xlTuuBytE1rtF1H4KoP5bsWu3E/Q7dxxyKnqYhOzpWdoZhVDlLmL6M5WQa7aTHiJ1x5Oo8x+v4gV39NaIFdHrMNpG5H6Hh6Hhe9Sjq3QPuDgtJvI4vDjkUhomdBCsa5GCdTED7UjYZcnoD294n5w3pWSOjeCHAHWvnfIchgbbc9y9ZSzmW+qdhJJOeFh3AYG38Lz4vAt1FItyuUQkmRMfgW22Q4y+kD3z0ycYOCBPQ1UtDM19OcT+k5OHHdf9PjffXqKGOYNYMzlvPHhfYN2fHMeP8AltSC2Hib6kqbqw7b9j6fdmvpGjdKwV7epg4ZtOY+44+Nl5ioppIHarwomumq667Lik8IxFNLGPJJGUfcDitXMa7MLIJGS6v8AiW8/ndx/jP8A71r0TP2jwWdY70/4lvP53cf4z/706Jn7R4JrHep/lT2i3dvMnjTPNAWAdZDqIUndlY7gjrjODjHqIpaVjm4CxWzZCDiujnX2jXM1xIttM0VujFU8M4LgHGst136gDAxjvWsNKxrQXC5WXSEnBVg8zXn87uP8Z/8Aep+iZ+0eC01jvT/iW8/ndx/jP/vTomftHgmsd65rzi1xKNMs80i+TyMw+4nFbNY1uQCxclcdbLCneXeV5bn8ISIrdd2mfYYHXTn6x9eg8+1cbSmm4KHqdqQ5NGfPcPPcFapqSSdwDR74LRbaBLeN4LdVAUhTGy65JywGSdxhSufe6DB6BcV89qamarlE87sTtBs1gGwcb7MzxvdenpKOOFrbd+tewFt+832eGa67aNQHkMjrGq7y6tDKF6xzA5yy9n6479zVOu4tja27icG2uCTtb37Rl9JJ5hG3rAb7EYf6mncdoyvs2DM+b+Y/pLKkYK20W0a+fbW2e/lnp8Sa+kaE0OKGMvkxldmd3AcN+/uAXlqyqdO+5yVk5B5baPRcOmqaT3beM7dQfePltk57KCe+K42m9IPrpv8AD6U4frOzDZ3DbvNgrNLCIm9NJyHv3ZbNwbhogj051OTqd8Y1OcZOOw2AA7AAdqvwQMgjEbMgonuLjcrvqZapREoiURKIlESiJRFE8d4T4wDxkLMn1SejDujY+yfPscHfcGnW0UdXF0b+R3H3mFJFKY3XCxrnTlTVruLdCrqT48GPeVupIA775wNiCGGc7xaH0u+meKGuNiMGuOVtgJ3bjyK2qaYSDpYuYUFylzW9odJy8DH3kzuM9WQ9j6d/TrXW0zoOPSDdYdWQZHfwdw9O7BVaaqdCd4WoWssM0Ubxun0RF1kDuV3AcHoF+sQdycZ6b/Np4Z6aV0crSJDhyO0b75A5c8vRw1AkBczFzsL7r/XZwHl4wwmTXqXSkuX8N1DRNHsfex9STqxJ7n7WNs9J0TgWHFuFwbOB4bxs+ysTNjLdR3Wtgf3X55t2D6XVQ4nyOkp1WbMhYaxDMCNS7e8j77bjY5I1DOK9bQ/FL4hqVovbDXbv/qb9RyBXEq9EOjuWEHZnkd3vA2wKpvEuGzQNpmjaM9tQ2Pwbofka9dS1kFU3WgeHDhnzGY5rkPjcw2cLLkqytEoiURKIlEQmiKX4Pyzc3ODFEdP5b+4v3nr8s1zK3TFFR/NeL7hifAfWynjp5JOyFd+EclWtu0Zun8V3zpGCIgRjr59dtRwfKvHV3xNV1Qc2lGo0Zm/X/jlc8V1qbRVwXHG2Y/jMqZu55NbbJmBmKJglfCyo1hAd5I/dbbqHwMZ24DGs1cz1rXO3W3X3Ox5jFd6KOMMAGTgOBvuv+12I4EY5Lpmu4kUXEjsqxdJnwpkBPvKExkqdsbdhjzOIaeaaToIm3c79I2W2k7CNvmqc8ohaQ+wB2bt2P7v5us15x5ue8bQuUt1OQvdiOjP+4dB6mvomhNAx6Pbru60hzOwcG/U5nuXm6mqMpsMApHk3lTOm4uVOnI8KLGWkb7Pu+XkO/U4A3paa009zvwVFi84Fw2cAd+87O/KalpQB0suWwb1tPAOEGPMsuDMwxtuI12OhT8QCzfaIHYADTR9Ayki1W4k5nf8AwNi2mlMjrlTVX1ElESiJREoiURKIlESiJRFE8a4MJcSIdEyjAbsw66XHdc9D1Uk46kGnW0UVXHqP5HaPe0fwpIpXRm4WT82cl+KztEng3I954Tsr/nIem/Zhseh0nOKdDpeo0Y4U9bcs2PzsPqOGY4iyklpmTjXiwO0Kj8N4lcWMx0ExuDh0YbH0Ze/ofuNeoqqOk0lANezmnJwzHcfXzC57JJIXYYFX7g3MtvdRtECLeVyNUbn8G++XCHouvcHbO52PWvC6Q0FVUT+lA6Rg2gdYbtYZm2e0cQu9SaUY97TJmPHhjttmAfFWsK5fxZQEWNGwoOrrjUxOBsAuAB5n0rzl26uozEkjHL3xVu7dXo2YlxHDu28cVyIHZ9EhzrLNpcBo3i306RjIZdSZBxnfr1qe7WDXZhawuCQ4HbfHI45cFJIyIx5XGA4h22+yxxtyUM3KNrOXLQLEFLKZIZCoyv1j4ZGAM5Hfoa7EfxDX09gJNe9sHtucf6hiqNRo2nw1b3Nja2/LLDyCg5+RIDGJY7mVUOfrwl8ac51acaRsdzXXj+LJw/UkhaTwdbPde6rO0K/XLA7HDdt3Yi/JcjchdMXab5xmKQE4xnbr3H31aHxazbA7/k0/ZR/4NPsI981+zyCFxruxjGo6YHbC77tv7o2PXyNan4tB7EB3YvaMeGGKyzQ0rto3bM+GOPJS3/28t49GuSWVnOlVXSgY4J674AUEk57fKuc74uqpL9GxrbYkm7renotodFNcTrONhifTvzUlDwy3tsBLeOORWUM7gzkK4YIyHOTl1042IPbpnlTaSrau/SSktN8B1BcWuDbhjtXSp9GwDrNF8DbYbi1wb3tgb/VWWMloWyWOVYZddBPX7OBgVxSLSYW2ZG/mhAbIMtmRv5qGsrCRoUGlBGyiRBnV4Tac75AyjgkFR01Ebg7XJJoxITc3yOy+PqNh228bss0bZCbm4uDsuL8NozBOdthUVxbmu1tCwiJuJtRYANlYzpCYMncYGMbnzxtXaoPh+srbOl/LZxGJxvg36mw71xqrSgtqjE2thlnfHnuWfcW4tPeSgyEuxOERRsM9lX9/WvdUdDS6OhIjAaNpOZ7z7A2BcOSR8zsceCuXKvJXhsj3K+JM28duuD0xu3bbbqdI7k7V5mv05NXPNLo/La/LDhuHHM7AuhDSNiHSTch7/stc4JwXwz4spDTEY2+rGD1VM/rY7t6DAE1Bo+KjZqtxJzO/+OC1lmdIblTNX1ElESiJREoiURKIlESiJREoiURcfE+GRzqA43G6sDhlPmrdvUdCNiCNqjlhZK0seLhZa4tNwqHzXymrri5TWo+rcRjDJ+moyQPXdNiTp2riMpq3RjzJRO1mbWHHy294s7vVovinFpRY71mXG+Sp4Rrj/DwncMm5x6r3+K5Hwrv6P+JKWp6kh6N+52XI/Q2KpzUMjMRiPexePBOcLq291X1oNvDk94D0B+svwzj0qev0BRVnWc3Vd+5uB57Dzx4qOKqkjyOHFW3gfPdmCDJC0LY05GZEA2yFA3QbDYL2FeWrvhWtA/KeHjcbNdz2HmV0/wDF+kGrJf795zPNWC2ureeJYobmMqSTJhgHbJZj7p6amO+R0yO9cOakq6eQyTQuB2YG27MbhlY8Vfjro3SGQWJ2Y5bO/AZcV0y2En0e6jB1l9egnSCdaDOcYAOot5VUE0fTRuOFrXzwseZysrLZozNG/K1r57DzOVl++Jwv40TL4ukRyKTHpzktEVB1bY90/dWsLm9G4Ote4ON+O7vWsDm9E5ptckHG+43y7153MDlgwjnyUC6kkVWyC20ilgh65BAPVunfZj2gWLm55EEjkbX9Ni2Y5ttUubnkQSORtfvGGxdNzA3hxF3RZY8NqP1dWkq+2R7pDMPmPKtIzd7gxpLThYZ2vcc1D0zGOd+03HG17jngFB3/AB20UuZ7qMsQqhYcvp0NqGMajq1b5OBsNuuetT6I0hJYRQuAxxd1b3FttsLKF2kYYgAw5X43uLbNlsPqoviftOQZEELMfypDpH90ZJ/VXXpfgyQ41EgHBuJ8TYeRXMfpEfoHiqVxnmi5udpZSE/IT3F+YG7f2ia9ZQ6GoqPGJnW/ccXeOzlZUZaiSTtFdXA+Tbi4wxXwYupeQY2/NXqficD1qtpH4io6S7Qdd+5v1OQ8zwUkFFJJjaw4/ZaXylymqD/lU67NdSjOR38Mbah8ML6kjFeckjrtKuDqo6kexow8vq7HcFeaYqcWjxO/39FfuFcKjgB05Lt9aRt2byyfIb4UYAycAV2YII4GakYsFWc8uNyu+plqlESiJREoiURKIlESiJREoiURKIlESiKGvuXY2JaMmFzuSmNLH86M+6fUjDetUavR1PVD8xuO8YH333Uscz4+yVUOYOTFkyZ7YSf00GQ3xKfW+Q11z46fSdB/lJdZv7XfY4eBCmc+Cb5jbHeFR7v2fBiRbXCsR1jlGlh+lgZB+Kir0fxU6I6tZCWneMvA/QlQu0eHYxOB7/f0UDfcn3kedUDMB3TEn6h736q7MHxBo6Xsygf6rt9cPNVX0czc2+GKj9dxDtmeL0y8f+1XtWlqMbMd/wAXfdRddm8eIX7XmC5HS6m/xW/3rQ6KoziYWf8AAfZOnk/cfFfiTjU7dbiU/wDVb/et2aOpm9mJo/2j7LBmef1HxK8RDJKdleQ+gZz++pTJFCMSGjvAWA1zt581KWXKV5JjTbuo83xH+psH9Vc2fT2j4e1KD/p63pceanZSTOyb44KdtfZ9pI+k3CJnoie8x9ATjJ9AprjS/FYkOrRwued5y8Bf1Cst0dbGRwCu/L3JSJgwW2D/AC1zkH5IRqB9NKfGqMkela//ADMmo39rfsD6k9ymaaeHsNud59+iuNny2gIaZjMw3wwwgP5sfT1BYsR2NXqTRlPS4sbjvOJ/jlZRyTvkzKm6vqFKIlESiJREoiURKIlESiJREoiURKIlESiJREoiURc17YRSjEsaOB01KGx8M9KwQCLFFGycsRfYaWP9GQsPkr6lHyFUJdFUkmLoxyw9LKZtRI3Irll5alxhLkf9WIP/AJGQVRd8O0pN2lw5j7KUVkm2y525XmPV7dvjCw/8zWn+A27Mzh77ws/i97Qi8rzDo1uvwhY/+YrP+A3zmcffen4vc0Loi5bl6PcL/wBOHR/mdx+qtm/DtKMXFx5j7LBrJNll0x8rxfbeaT9J9H6owgPzq7FomjjxEY54+t1E6okO1SVlw6KHPhRomeulQCfiep+ddBrQ0WaLBQk3zXVWUSiJREoiURKIlESiJREoiURKIlESiJREoiURKIlESiJREoiURKIlESiJREoiURKIlESiJREoiURKIuSeWYNhI0ZdtzIVPr7ug/t39KlaIyOs4g91/r9FjFeP0m4zjwEx5+N8e2j4VtqQ27Z/4/ylyvSCeYsA0SquNz4mog4GwXRuOu+R8K1c2IDBxJ7v5TFdtRLKURKIlESiJREoiURKIlESiJREoiURKIlESiJREoiURKIlESiJREoiURKIlESiJRF//9k=" id="519" name="Google Shape;519;p65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0" name="Google Shape;520;p65"/>
          <p:cNvSpPr txBox="1"/>
          <p:nvPr/>
        </p:nvSpPr>
        <p:spPr>
          <a:xfrm>
            <a:off x="179512" y="836712"/>
            <a:ext cx="8784976" cy="58326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Структурa SGA. Shared Pool.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Разделяемый пул состоит из:</a:t>
            </a:r>
            <a:endParaRPr b="0" i="0" sz="3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-"/>
            </a:pPr>
            <a:r>
              <a:rPr b="1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библиотечного кеша</a:t>
            </a:r>
            <a:r>
              <a:rPr b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(library cache) – содержит информацию о последних выполненных операторах SQL и PL/SQL ( план разбора, откомпиленные процедуры и функции и пр)</a:t>
            </a:r>
            <a:endParaRPr b="0" i="0" sz="3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-"/>
            </a:pPr>
            <a:r>
              <a:rPr b="1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кеша словаря </a:t>
            </a:r>
            <a:r>
              <a:rPr b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(data dictionary cache)  - сдержит информацию о определениях объектов базы данных (нужно для синтаксического разбора для получения метаданных о запрашиваемых объектах)</a:t>
            </a:r>
            <a:endParaRPr b="0" i="0" sz="3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397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i="0" sz="3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1" name="Google Shape;521;p65"/>
          <p:cNvSpPr txBox="1"/>
          <p:nvPr/>
        </p:nvSpPr>
        <p:spPr>
          <a:xfrm>
            <a:off x="0" y="6534364"/>
            <a:ext cx="9144000" cy="32363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b="1" i="0" lang="en-US" sz="1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Группа разработки Oracle				                 2014	    	 	                                    Зацепин Сергей</a:t>
            </a:r>
            <a:endParaRPr b="1" i="0" sz="15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2" name="Google Shape;522;p65"/>
          <p:cNvSpPr txBox="1"/>
          <p:nvPr/>
        </p:nvSpPr>
        <p:spPr>
          <a:xfrm>
            <a:off x="0" y="72000"/>
            <a:ext cx="9144000" cy="576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Структуры памяти и основные процессы</a:t>
            </a:r>
            <a:endParaRPr b="0" i="0" sz="3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data:image/jpeg;base64,/9j/4AAQSkZJRgABAQAAAQABAAD/2wCEAAkGBxQTEhQUExQWFhQWGRwVGRgYGB0XHxwaHhwWHRgeHRkgHighGx0lHRkcITEhJSorLi4uGh8zODMtNygtLisBCgoKDg0OGxAQGywmICY0LCw0MC0sLCwsMCwsLSwsLDQsLCwsLCw0LDQsLCwsLCwsLCwsLCwsLCwsLCwsLCwsLP/AABEIAOEA4QMBEQACEQEDEQH/xAAcAAEAAwEBAQEBAAAAAAAAAAAABQYHBAMIAgH/xABKEAACAQMCBAMEBAgMBgEFAAABAgMABBESIQUGMUETUWEHInGBFDJCkSMzUmJyobHBJTVTVGNzgpKTsrPRFiSDosLS4RUXQ8Px/8QAGwEBAAIDAQEAAAAAAAAAAAAAAAMEAQIFBgf/xAA/EQABAwICBggEBQIGAgMAAAABAAIDBBEhMQUSQVFhgRMiMnGRobHwBjPB0RQjQlLhYvEVNHKCktIWskOiwv/aAAwDAQACEQMRAD8A3GiJREoiURKIlESiJREoiURKIlESiJREoiURKIlESiJREoiURKIlESiJREoiURKIlESiJREoiURKIlESiJREoi8551QFnZVUdSxAH3miKLk5mtx9V2k/q0aQf31GkfM1UlrqaLtyAc8fAYqRsT3ZBczczk/VtpvixiUH7nJ+8VRk09RNycT3A/WylFJKdi8m5jn7W8fznI/ZEah/8jpdjXeA/wCy2/BSbx75IvMc/wDN4/lOT/8ApFP/ACOl2td4D/sn4KTePfJeo5nI+tbS/FGjYD73U/cKlZp+idmSO8fa61NJKNi6I+Z7c/WZo/PxI2QD+2Ro/XV6LSFLJ2ZB429VE6GRuYKlLa5SRdUbq6+akMPvFXFGvWiJREoiURKIlESiJREoiURKIlESiJREoiURKIlESiKL4hx6KJigzJIPsRjUR+kchU/tEZ7ZqrU1kNMLyutw2+C3ZG556oVW49zeYx+GnS2HZE/CSH5lTt8E2/KrlN0jWVp1aGIkfuOX/UeJ7lYMMUWMruSofEef4Q2YYGlcdJJ2LH5ZLNj0yKuM+GquoxrJ+TcfsPIqI10bPlM5lQd7z1eydJBGPKNAP1tk/rrqQfDGjos2Fx/qJ9BYeSrvr53bbdyipOKXMmczTvgEnDucAdSQDgAV1I9H0kXYiYP9oUDppHZuPiVxNMx6sx+JJq0GNGQHgo7nevW4jlico4kjcYyrakYZwRscHfI++sarHDIHwWbkLtae9gAZjdRKehbxEB+GdjVZ9FRzYOjYeTStxLK3JxHMrus+eL2P/wDKHHlIoP6xg/rrmz/DWjZf/j1T/SSPI3Hkp2V07dt+8Kbsef4y2Z7co3TxIGKt94KsB8GNcp/wxU0+NFORwdl5XHi1WBXsf81ngr3wDnHxPxNwk/8ARy+5IPgwAOPUq2fOqcldX0OFbDh+4ZeI6vLBStihl+U7Hd7xVrsOYIpGCNmKQ7BZMDUfzWBKufQHPmBXTpa6CpH5TrndkfD65KCSJ7O0FLVbUaURKIlESiJREoiURKIlESiJREoiURKIuXiF/HCuuRsDOB3LHsFUbsfQVo97WNLnGwG0rIBJsFSuZea9K6ppDbxH6san8LJ8WX6vwTp3bfFcQ19VXSGGgb3uOQ+3PHcFa6KOIa0x5LMeMc9SuNFsot4vzcaz8T0X5b+tdih+GKeI9JUnpH8ez4Znn4KrLXvd1Y+qPNQ/C+BXF1JEFU5nYqkkmVV2ALH8IQdRwD0zXoy9kbbDIbBs5KlqlxupWThnDrYkXFxJdSqSDFbL4aAjYhpn3O/5IBrQPlf2RYcfss2aM14tYxPwkTogEsV0Y3bu0bplMnvgkCs6xE2qciEsNW66fZkNV1LH/K2s8fxyoP7q1qcGA8Qsx5qoKcgfCrO1RrXOYSLe74rxDSGlg+jwwahkLJJHGC+D1KgjHzrnR9ZjI9huT3Aqc4ElQPLfEeKviZ0uLy0clZYziVXXcOAhPukdsAbjyqWRsI6osDsWrS845hcfL1lbxxcQup7fxIoSIY4ZSVOt5OjMN1dVABPUZNbyOcXNY04nHBYaBiSuK5/+mSozRm5tZApKxti4jYgHCh9nGTtltq2HTA2Nj5FY6pUde8EnhhguXTTHNvGwIztnG3UEgZB8q3D2uJZuzWLEWKl+Dc7zRjw5wLiE7FX+tj0bv8Gz8RXnq/4Zppz0kH5b94yv3bO8W5q5DXSMwd1hxWm8r82B1zbyeKg+tBIcSJ+ixOfk2VOwDKBXDNXWaOeI65t27Hj3j5O33VsRxTDWiOO73/ZXjhvEo51LRtnBwynZlPkyncHv6jBGQc124pWStD2G4O0Kq5pabFdlSLCURKIlESiJREoiURKIlESiJRFGcZ4wsACga5W+pGDjP5zHfSg7t8gCcCq1XVxU0evIfue5bxxuebNWWc3c5CBzhhNd4wWxhIgeqqudv0c5OBqJwK5tJo2p0w4TVF2Q7AMz7/cR3BTSzsphqsxdv3e9yzjXLdTrrfVLKwTU7YGScDJ6Ku/yr2sMEVNFqRNs0bB7xPFctznPddxuVYbNrTh8gW6tpLi6R8SpIQIo1DdUUZ8UlMMNW246Vg68o6psPP8AhZFmnFevPl9cw8QSQzNLGpS5tTnCeGTqQKowoxjSSBkgb9axA1jo7WtsKPJDlJc439pazrNDZRytdoLpZZ2LoDISSFhGATnc5PU1pC1726rnWthYfdbPIByTgPDrq5t+IrPF4P0pUmiZ1ECGSJgdgcaQQRv8etJHsY5pab2w34FGgkG+1ePKdhBw+6juLi/tfc1AxwlpyQysvVVwOue/SsyudKwta088FhoDTclQTcL4ainF/LIQPdC2jIM42BLN0+VS68pPZHitbN3+SnOI81W1xc38chcWd54REgQlopIlQK+jqVypBHXAFRNhe1rSO0L8wVnWBJ3FfzlK2srS7hlk4ikihtliV1GcHDSs2Aqjrjck4pKZHsIDPH6LLdUHNSiyX0XD4JLBWczSzXVw0arL9c+4jR7k+5jIxsVrT8syESbAAFtjq3aq5ak8TuYrZ7aCCTXqmlijMLeEoJk1rnAOO+2+KmP5LS4EkbBnitB1jaykubONC94fNIoxFBfKsK/kweAUTA7ZI1Y/ONaRR9HIBtIx77rLnXbdRvGOWiotLOCBpL4xme405JXXgpGd9K6R1J7kb71uyW+s9x6uQWpbkBmoziPAr2wZJJIpITn3ZAQRny1KSAfQ9aO6GpYY3WcDmCg1mG4wVz5T508Z1WRhDdD3UlH1X/NZehyfsnY9QVOMeNrdE1Gi3GooutHtacSPuOOY23C6cVSycakuDthWrcF4yJso40TKMlc5DDpqQ/aXPXuCQD1BN6irYquPXj5jaPewqOWJ0ZsVLVbUaURKIlESiJREoiURKIlEUZxziwgUBRqlfIRM4zjGWbyRcjJ9QBuQKrVdXHTRmR/9zuW8cZkdYLH+debTEXhhfVcN+Om7g/kr5Y6YGy/Ek1S0VoqTSEgra0dX9LdhHHh/7ZnDOSoqBCOiiz2n37Co1nw53Rpykht43UTOmCVDHfr3x3O2SM9a9oXAHVGexcu21XLmPkyxBj+jXnhiZBJF9J/FSDbOmcD3SCcFWGd6rxzyY6zct2Y5KQsbsK6uM8tXV1agzQkXtqnuyDDrdW46YdcgyJ5Hcj47aslYx3VPVPkfsslpIxzVabikU/DRDM+J7VwbckE64nPvx5AONJGrfA2UedT6hbLcZHPvWlwW2K/tjzvcw28UMQiVoQwSYxh5FVm1FVZshR8uw8qw6na5xJ27NiB5AUFxG/lnbXPI8rebsW+7PQegqVrQ3BostSb5rmrZYXtb2kjjKRu481Ut+wVqXtbmQs2JX5ngZDh1ZT5MpX9tA4OyN0yXnWywvW1uXibXG7xt+UjFD94INYIBwKzkpx+dLxkkSSXxDJEYNbKNaoxBcKwwfexg5z2qLoGAggcVtrlTHs3vbZY7tLtlCKYblVJwXaEyMVUdz9Xbvmo6lryWlmeI8VtGRjdevNHG5IrSHQSs/EQby5kU4YqxxFEG6hFXbH5vqaxGwOeb5NwH1KPNh3qF5J4skTyw3EmLSaKRZEbJUtpJQgfZfUBhtv2VJMwkAtGIstWm2ByXFJytdLZreNEfBbv3A7OV7ITsG9PIgncTM19QHFY1Ta6tHJvNmrRBcOVdSPAnz7yt0AJPftk7EEqc538jpfQ76Z5rqEWIxc0ZEbSBu3jmF0aapDx0UvIrZeBcW8UFJAFmT6wHRh2dM76T5dVORvsTLRVsdXFrs5jcfeR2rEsRjdYqWq4o0oiURKIlESiJREoi5uJXywxtI+cL2HVidlUDuSSAPU1q97WNLnGwCyASbBZFz1zQ8AYAj6XMPeI3EUe+lVPpk48yWbviuNo2kdpep/ETD8lmQ3n3i7kFYnlFMzUb2jnw97Flde8XIUty1x6Szl1qA6MNEsTbrJGeqsP2Ht8CQY5Iw8WK2a6yvK2Fu9v4Svnhtyxa2lbc2V1/JyeSMTj1z66jV1nB1/1DMfuG8KTVBFtnoqJwzjt1aFlt7h4xkqQjakPUEgHKn0YDNW3Rsf2gow4jJRjMSSSSSdyTuSe5Jrdar+URBWFlagvKVlGFb8ZsCdUgz2IYL0P6ODkHv0Pzs6f0lI8t7OOFm4cQT9cMeGI7Qo4Gi+fNWy04pcSMkVtJCilMR6VUKxHXOFbSyjHu4APX0HSpKuSpbY9V4PWBGzhwO/G3goZIww7xsVqu+HAxrE0azg7MZsN9+1dIG2SgWHe1LleOyuFMG0Umfd/IcaSVBPbDAiurSTF4IdmFWkYGnBUqriiSiJRFZbDjtvJbx219FI6w58GaFlEiKxyUIb3XTPTPSoHRuDi5hzzByW4cLWKnY7Hh8cMV69s6WyErDHI+qW7kz1cA6EjUg9OuN9sBoy6UksBx27gPutrNtdfnjvFbhJ//AKpbSme2l/BsrDaMd7eaMbBd9j0Oc9TljGNLeicLEe7hCT2gqhzA9s0pa1V0iZQxjfB0Oc6lU/aQdiasR64HWzUbrbFe+QuZWl0RM+LmH3oZD9te6t+VtsR3GD1XI8Tpehdo2f8AG046h7Td1/odm48DZdWmlE7OifmMiti4TxFZ4w4BB+qynqrD6yn4efQggjYiupFKyVgew3BUDmlpsV2VIsJREoiURKIlESiKgc5cwKviTNvFbkpGv8pNurH5HKDy/CHpiuDXmSuqW0EJ4uO4Z+Qx77BW4rRMMzuSwq+u3md5JDl3OSfX/YdAPIV7mngjp4mxRizW4D3v3rkPeXuLjmVY7/liOWD6Tw52mjVR40LY8aI43JUfXQ4JyOnrg4w2Uh2rJhuOwrJbcXaoTgfCpLqZIYgCzb5Oyqo3ZmPZQO/wHUipXvDBcrUC5sF+EvZY0lhSU+FIQHCnKPpPun1HcHbIxTVBIcRilzkuStlhKIlESiL08dvym+8io+iZ+0eC21jvWj+xxPpE7rKocRAOC25Gc43651AEfOudWwsYQ5osp4nk3BWx3btHGTqBwScscZBJ2z2O+B8qpqVZR7ZbdhBbsdRXxT75IO5jAxkdvd777GrtCeue5QzZBZRXUVdKIlESiKf5c4+Ila3uVMtnKcvH9pG7SRH7Lj9dRSR6x1m4OHvFbtdbA5Li4kRA80NvcGWB9OWXKiRRhl1L5qTg+oNbN6wBcLFYOGAKj4kLHSoLMeyjJ+4b1ucMStV2S2txbNG7xywuffjLoyE4PUBgM/8Az61E9sczHRusWnAjvWwLmkEYFbJyZzKrqlwNlfEVwv5DjZX+AJAJ/IYE/UrwlM1+jK11FIeo7Fp78vHI/wBQwzXXeRPEJRmM1pFd9VEoiURKIlESiKL5jvjFDhDiSQ+Gh8iQct/ZUM2O+nHeqtZUimhdKdnmdi3jZruDVg3tD4oHmW3j/FW40483xvv3wNvjqqT4YoTFTmqk7cmP+3Z45+C1r5dZ/Rtyb6r05DsLOeOeOaB5rofhIkWUxF0Ue+qEbGQbnDddumDXfnc9pBabDbgqjADmpThNhYxxi/t7u7sSsngqZkWUFsZZQqbuuBvn91RvdIT0bmh23BbADMYLm5z5igVHishFruAGup4QVV+vuIpOUDH3mHrjJya2hjde774ZArD3DYqHVpRJREoiURKIpnlfl2S9l0IQiLgySN9VFzjJ9fIVDNMIhc5rdjS4rfuVeXorGMJDjw2wS5Hvu5AA1bdOpHlnHx48kjpDdytNaGiwXbfgvIgxqTGQQM53GpWPTTtq7ZKgVosqp+0y2E3DZ9DArEUdFA3GMFh07JqP356VPSu1ZR4eK0kF2lYPXaVRKIlESiJRFJcE4lHAzNJbRXGRhRLqwp88D63wPpWj2F2RI7lsDbYtE4Fxae/t1FrNFYNCx+lCJEjXwDkrKhIJGnSVIz13+NN7Gxu6w1r5X37lK0lwwwVK535oF3MqozfR4RohDsSzDbVI5O5Z8A79setWYIdQX2nNRudrdy9OQuLiG48N94p/wbA9MnZT950n0b0rifEmj/xVJ0jO3H1h3bR9RxCtUM3RyWORw+y3zle8LxmNzl4ToJPVlxmNvXK7E/lK1UdHVYqqdsm3I94935qaaPo3lqmavKJKIlESiJRFQud+MiMzy9rZPDQecr6Sfj1jGe3v1wNItNbWRULcibu7v4APiFbhIiidKeSxfl7hRu7gIz6Fw0ssp30RqNUjnzP7yK948iJnVHAD0C5ABccVYrPliO4Am4RPMZIHXWs+iNkzqKSK4wunKnY7+fkYTKW9WYCx3LYNvi1SHtMs53tre4nUQPGxhkh2CtI5LmWIrkNrwSwzkY+OdKZzQ4tbjx+hWZAbAlZxV1RJREoiURWOy5KupYoJlVPCnbQjF8YOWA1DGQCVO+/riqr6uNpIN8FIIyRdel5yp9EuFiv3MalBIWhxJhSWG+cfknzqpNpRjCABn72LoUmiZqlj3stZueNt/LYta5K4nw2GNLezJYyHbIw8jYJOdWNwAeuAOgqm6cSuuTco+jmhbdzCBhs35Yqw3FxrPuksp0g5OlVYkYBIGoNtj80sPMUUKrDe0W2R5EOVMfuaMfX0ZB8MdgTsc4wMVCahgvfYuk3RNS4xgC+uLjHIcd3vau234pHcRRyrmSMkRNt1LLgxOM+8cO3vHA1EY6mpGPDhrBUp4XwyGOQWIWS+0nlyO0uCIFKxlPEMbHdDlgQDuCu2Rv5jO1XBpMRkNkF77VvT6KkqY3yxkdXZvzy8FVJIWUKTjB8s+Wd8ipKTSbZ5ej1bc7qSv0JJSQCYuBBI2EZ96/FdNcVKIlESiK9cn3kTWc0UkbLBCDcXZRveuPeC28IPVUznO/b1NVZmu1wQcTgOG8qVhFlzvz9chfwNvbQ22dAjEAZOmdLOR7zY32we+Kz+GYcySe9Y6Q7FHc32kQ+j3MCeFHdReJ4Y6RyKxSQL+bqGR/8Ayt4icWuxt6LDwMwtR5D454i205P4wfRpf0wfcJ/t7D+urw1PH+A0nLSfpd1m+o8rjkus93TQNk2jArSK7yqJREoiURedxMERnY4VQWJ9AMmiLCvaTfEQwRHZpWa4kHqSTj4anOP0RXM+GmfiKuesP+kc/wCAPFTVx1I2Rc1G8qGFLW4W4eW3+mARR3Ph+ImlGzIux1btgNtjA6ivWS6xeNXHVxsue3I32qS4ly1NDwzw7XTdrNKZZ5bc6xoQYhQqPeIyS5GDgg71o2VrpbuwtkDxzWS0huCoktxIVEbO5VDsjM2FPQ4UnCn5VaAGYUa8aysJRF/VGSBsM7ZJwPmew9aIrYns14kQCLcEEZBE0RBHYg66r/iot/kVJ0blcuFWXGoLH6Gtmh0kmOQzRAx76gQNW5Dbgk1TeIHv1tbyKlbrgWso/mTgPGr1o3ls4hIilCyyRjUM5GR4m2Dnp+UarT0tNL+sjkujo/SdRRFxa0EHYfVR3BeSeMW0sUqW6kxMGAMkWNu20gON8Y8qz+EpA/Xa4398FmTS1XJAYHgFp8sb2GOQyHBWNl5g8SV1toVWXGqLVEUzjGcGTOojqc74HlU4ZTWxcffJc28m5VKf2e8XcgtDlgdWrxYsk7jJOvfrv51CKSj1nOc4m+z2F0xpitETI22GpkdvO5OGOVlM8L4BxyC2mt0t00THUzF4tQOFGVPiYU+6DnGQd63igpIxYONvfBVKqrqKmTpJAL5YcFzcY5V45csjzQqzonh6i8IJXORqw4zgk4P5xrWamo5c3Ee+5TUOkqqjv0dsd/8AcKKHs04ppC/R/dHbxYf266kZFRskErSbjvWkmkKySA07zdvcMMb4cP7IfZnxP+bD/Fi/96vfiot/kVz+jcqnLHpYqSCQSMqQw28mGxHqKnButF+KysJRFNcrcVWF5ElRnguEMEqrgNgkFWXO2pW3GfWopWFwBGYxWzTZWu64JDbW13Z/SjdSy6XighhLvFKucM+lmVCVOlh5dKgEjnua+1gNpOBCkLQAQo7mDgPEZohPLbCCC1gCqmQuEQe8QmS2Scscgfq33jkiadUG5JWrmuOJC9fZnclhcW4OGYCWM+TrgaviDoPyry/xVGYnQ1rc2mx7sx9RzV/R7tYOiO3H35LeOHXYlijkGwdVfHlkA4+VXwQRcKJdNZRKIlEUPzbJi2df5QpF8ndVf/sLH5VUrpeippH7gfHIeakibrPAWA+0W8130nlGFjHyGo/rY/dVz4Yg6LRzDtcS7xNh5AKGvfrTnhgrBxrhFq0FjbSXqW08EAYpJGxTVMRIxMg2U5x18q6jHv1nODbgn0UBaLAXUZBylxC3zPZyxyKo1GS1uFPujfLAlcjHbBrczRO6rx4hY1HDEKp3Ny0rtI7Fncl2Y9SSck/fVgAAWC0vdeVZWEoiURfRnspnZ+F22o5wGQfBXcKPkAB8q41ULSlWo+yFbqrqRKIlEX8Y43NEX4gmV1V1IKsAykdCCMgj5URelESiJRFXfaHOycNu2UkN4TDI9dj+o1NTgGVt1pJ2Svmeu2qiURKIv4RRFovH+brm3j4fJbuIreSBJGjjRFDSRtiZSdOcZGMZ71TjgY4uDsTf+ymLyLWX6dvD48yuxaC61JlmLZiuY8qBnookIGPzaZ09xmPUfwmT1WeUJDb8QiVjuJGgb1Jyn+bFUtPwifRsvAaw/wBuPpdSUbtSdvgt/wCUZPwLJ/JyuvyJ8RR8lkA+VcfRUvSUkbuFvDD6K1O3VkIU3XQUKURKIq9zacm2X+lLH1AilH+ZlPyrjaek1aJw3kDzv9FZpBeUL524xKJLqZmOFaZsnGcLrIzjvgdq9do+PoqSJg2Nb6LmzO1pHHiVZeK2lldStM/Fx4jYyZLR06KFHQ4GwHSt2mRgsGeawdUm914cZ5Ha2tTeLdRPGcKuFeNn1ED3Q31hvnywDWWVGu7UIQssL3VRqwo0oiURKIvof2Pn+CoP0pf9V649Z808vRWouyrnVZSJREoijeZbrwrS5k/Ihkb5hGIosgEmwUb7N7nxOF2LeUCJ80Gg/rWiEWwVkosJREoirHtNP8F3f9X/AOS1PTfNatJOyV82V2lUSiJREoitPDL6zls44L2WZPBkkaMQxhm0vpLAux041Z2x261A5rw8uYBjv4LcFtrFTvBeD8MuA0ri+NvEArXFzLGiKBsqLpGpj2CL0z2yKikfM3AWvuAWwDDiqVeTwpdF7YMIFlDRhuulSCM5Oe3epnxmSEsfmQQeYstQbOBG9fQnKkg8W5QeUUv94On7IRXhvh1xNIWnY4+gXWrB+ZfgrLXeVRKIlEVZ5pb8Pbj+jmPzBgH7zXA+I/8AKtH9Q9HK3RfMPd9l872lt406x61TxJNOtzhV1NuxPkOte8HUjHALkZuWlx8p/RQPoEUF5PjP0iaaMqp/o4NWPmxyPWqfT6/bJA3AepUupbJU7m7g3ElP0i/Vzk6RIzowyfsqFY6Rt0AA2q1FJEerGo3B2ZVZqZaJREoiURfQvsd/iqH9KX/VeuRWfNPL0VqLsq61VUih+ZONfQ0EzxloFP4ZlyWjU4w+gD3kH2sbgb4ODRF+eNzNPYySWcgLlPFhdGyGZffQZHVWKhSO4JFEVb5h5mju+BSXMewlRUK9SrM6o6n1BJH66jlNmE8FboY9eqjbxHkVyeyfjccPAxLK2EtzJqPpnWAB5nWAB3JFbNOCimb+ZYcPMBWrke6lms47iY+/cZuNOchEc5iUeQEen55PetlCvbhPMKXM0iQDxIovdecH3PE29xPyyBuxGwyo3JOCKZoiq/tP/iu7/QH+ZanpvmtWknZK+ba7SqJREoiURWfkbgtrO8j3dxHFHEARG7iPxSdWBr6hRjfAJ3HSoJ5HtADBcnyW7ADmpnmCCG5KiXitpHDHtFBbxPIkY/NAIy2OrHc79OlRxlzMmG52k4rd1jmVSeM28SOywTePHgYk8MxZONxoY5GD3q1GSe0LeahcvoPlFszOfyoIj9zSf+1fPtA4dM3c77rtVf6e5W2vQqmlESiKs80r/wAxb/1cw+82/wDtXA+I/wDKtP8AUPRyt0XzD3fZfP8AwK3R72COVdUbzpG4yRkM4U7jcda92XHotYbr+S5FutZSNhwKF7jiUTp+IhuZItyMNE3u/H3c7GsOkcGsIOZF+aAC55r8cPiVuFXZ0jXHcQMGwMhXDrjPUDI6UcT0reIKyOyVXamWiURKIlEX0H7G/wCKof05f9V65FZ808vRWouyrvVVSKKHHrV5Gt2ljEoypik9xiOhwj4LKfMZBoiyvikk/L13mHL8OnYssbE6UbqyZ30EdQ3cdc6donktNxkr9OyOduo42cMj9+HHMcRlS24uUa5toc/RbiXxwrDBQqSRsNumlT2OkEdKrSygxutkuzRUZZVRF4s4A3HcCL+hvtvwUVw/i7G0WxLaIZJ1lcjJOCqKdgNwoXON8k5+yKl1tmy5VHoRbWGLi0ADvGJ9BzJ2LR7vj1xxiccPsg0FmoAlYdRENjqI23GwQd+pO+ndrzIcMlWkp2Urevi/dsH3I27AcMTlpNpfWFhHFaRyImkaUhQ65G7k+GuXYk5JOO5JqZc5WKiKre1H+K7v9Af50qem+a1aSdkr5urtKolESiJRFZuWoIIraa9uIhPokW3hhb6jSMpcs/mFQZA77+mIJC4uDGm20ngt2gAaxXSnO6P7tzw+zeHuI4vCdR30ODsQPh8RWPw5HZcb991nX3hQ/OPCFtbl442LRFVliJ6mN11Ln1G4+VSwPL2gnNaPFsFu3KC4mYfkwRD72k/9a8DoHHpnb3fddmr/AE9yttegVNKIlEVe5tGDbN/SMh9AYpD+1APnXG0+zWoidxB+n1VmkNpV89XTeBfM2PxVwXwPJZNW3yFeuon9NRxuG1jfNq5so1ZHDcT6q4tzNZxtJeLwyf8A5nxYzI85VX1/jVUAEfd086dE82YXjC2zwWdcZ2X54yv8HS/RLS2WCURPM0F087x6TrTxEZQVxkg9cZNGfMGu43F7XFvBD2cAs8q4oUoiURKIvoL2NH+C4v05f9Rq5FZ808vRWouyrZd8Vgi/GzRJ+m6r+01VUgF8lUebeM8GuovDupYpR9koGkZT5q0YJU/Dr3rQyMGZCtMoql/Zjd4FY9x4lNUFrdTXFo32ZcpowQV2bYnvqCg9tqqvmYMnfX34hdqm0fUG3SQi++4afI+ocoi0iePBk06QCAQclc49Pq7fL4dK73NfcNz9f5XYp4pqch01tUAjA3Lb24dnDjbuGHHw63cplNIyoXUTg476Tg4+NSyvYHWd771RooJ3x68VhcAXJseOqbHmfDeJfgYkX8C88kFux1SGE6y3QY06lB22Gc4675NbNnYTi427lDPo2oDbtiaXb9YHwDrC3cL8VrfJ/HeCWSaYGMbt9eSSKQu36UmnHyBA9KstmjORXFl0fVtN3MPr6XVwtucLCQ4S8tyfLxUB+4nNSAg5Km5rmmzhZRntMuFfhN0yMrKVUZUgj8YgO4qxS/NaopOyV86V2lUSiJREoinuXOMxRxy211G0ltMVY+GQHjkX6rpnYnBwQeo+YMUjCSHNOIW7XAYFcnBoLZ7jTO03g+8VEa6pHwRpQDoCVzk9sVs8vDbtz8lhtr4ro5jvHur5i0Zi1MkKxEYKKNKIpB743PqTUVxDCXXvYE381ntPtyW9cqRfhrhx+TFF818R/wBkorxHw621KXHa4+gXWrD+ZbgrLXeVRKIlEUNzbHm2Zv5Nkkz5KrqX/wCzVVPSEXSUsjeB8sQpIXasgKwD2h2hjvpf6QLIPmMH/uU1f+GZ+l0bGP23b4G48iFDXs1ZjxxXXz+XK2Trn6IbWIRY+oGAIlHkJNXXv08q61PbrDbc3+irv2bl6ezS0cTvcsCtpHDKJ5GGEZChGjPRiWxsM9PhWKkjV1dtxZIxjfYqYnQfCrJUa/VESiJRFvvsghWThKo6hkZ5QysMggucgjuK5FZ808lai7Klbn2d8MfrZQj9BfD/AFoRVVSgkG4VY5k9nfBLaIyz5t07HxmJJ8lVixY+gBrUtClE0l8/G31WO8Z4fAxL2MVy0AOkSSqpBYnb3lQBfhkn1FQOwxyC6kFnWZg55yAA8z9sNt1xWtkjSBCVYAEnAxkjGQN9xv1qB8jgzWC6lPRxPqBE6xFiTYWuRbAZ4Y54LjhgJXIAIABO3TP7v2VK5+OJVGKA6l2gEAAnDK/09O7KU4RYRgrLcxTNak6WeABSD3GXUqxH5IOd85FbA772UUodb8st1t1sfA58r34LZ+VOROB3UYlt18cDrqlcMp8nQFdJ9CKnDQuU6aS9iforhZ8lcPiOUsrcEdzErH7yCa2UJN1G+0+FU4TcqiqqgJgKAAPwidhVil+aPexaSdkr52rsqolESiJRFYuFcwW6RLFccPgnVcjxFLRS4JJOZB9YjO3TsKhdG4m7XEeYW4cMiFZOYOKyWsKTcLWCKylAUTRR5lV/tRzO5Yhs9D386gjYHnVluXDYThyW7jYXbkqvylE1xxCEuSzGQzOxOSSuXyT3ywH31U07MINHSkbRqj/dh6Erekbrzt8fBfQHKMf4J3/lJXb5LiMfeIwfnXF0TF0dHGOF/E3+qt1DtaQqcroqFKIlEXldwCRHRvqupU/Agg/toiwn2lWRMVvMfrIWt5P0lJB+50cfOub8MP6CpnojsOsPT0LSpq8a7GS8lWuBc13dopSCXEZOSjKrrnzCsDg/DFeufCx+LguaHEZL88d5ou7sATzMyDcIAEQeXuqAD881lkTGdkIXE5qHqRapREoiURb/AOxb+LE/rJP81cis+b4K1F2Ve6qqRQV3wCyRnup40Zl1OZZz4mhdydJckRqB2XAoizK7t7rmC41Q5g4dGSiOwxqHRii/ac9PJRt1zqhcwvOOS6EU7aZhDcXnM7hu+9s8shjSl4KC9zPbg/RLaQQhmOS5c6V36E40sfLUPOq8zLscfeC6+jagCphYcyDfmCfSw4WO9Q9hw5xAt2QfBSVYXZeo90Mw8t1OxOfqn0qQtvnldVRPqHqGzw0EHhjceh7gVo1jFPwG6EjZl4bcYDsoyuD9VtO+lh109xkDO2mRoLDY5e8/eKpzvjqW67RZwzH/AF4cM28W5agOVbKRluYY1jkIDLNbnwiQcEElMB1IxswIO21TLnKw0RU/2tH+Crn/AKf+rHVik+aOfoo5eyV8612VVSiJRF/NQ86zYov7WEUjwzjUsCTRow8OdDHIjDKnIwGA7OvUGtHRtcQTmFsCQrP7M7bT9IucZ0J4aDzY74HqcKP7VeS+LJTIIaNubzflkPMnwXQ0c22tIdgW8cLtPBhjjznQirnzIAyfmd6vNaGgNGQUZN8V1VlEoiURKIs+554L4n0iH+XXxo/SRdIYegyEb11tXBrZPwNfDWjLJ3dkf/rl3K3E3pYXRbcx771g5BGxGCNiD2PevfAg4hcZelrbPI6xxqXdjgKOp/8Aj17VHNNHCwySGzRmStmtLjYZrU7Lkq0gtT9KCs+kl3LEaTjom46fef1V87n+I66prAKUkNuABYYi+bu/y811m0cbI+vn7yWTivpK46URKIt99in8WD+tk/aK5Nb83wVmHsq+1UUqhuP8BF2USZs2ynU8I28RgcqHbO6Dro7nGTgYJE5ld4rORbdfwhUQwqo2V3xHGcAe6qlgSegANEVd43yxHacEkto9xFGJC2N2dWV3Y+pIPw2Hao5ReMjgVcoJC2qjd/UPVQ3sm5fjuOCSRSjKXEj5+WlVYeoKZHqKywdVaVDiJbjZb0Vu5Ps2awW1u0DtDqtZAwyrqmyNv1DR6G+fmK3VZdHLPAWstcMb6rT60SMSXiJJ1IG+1H3Gd13G4IwRT1EVN9rx/gq4+MX+rHVmj+cOfoo5eyvneuwqqURfw0CLbuER+LbRM9lEEZARGCpIHb3WQDcb9e9fJK17oKt7WVDyQT1sRj3hxPDJd6Ma0YJYFAc0crWro7RR+BIkbSknUq4XG2nBU/FTtt1zXY0TpytZI1kr+ka5waMicdt8+RGPBV56aMglosRisxzX0NclbdyDwPw0toWG4/5qb9IEFAfUPpx/VGvAxyfj9KyVP6WdVvoP/wBHmuwW9DTtZtOJWmV3VVSiJREoiURRHMtkZItSDMkR8RQOrYBDr8WUkDtnSe1VK6lFTA6Lacu8ZfzwUkUmo8OWC+0DhQjnE0e8VwNYI6avtD55DfM+VWPhmvM9N0D+3Hgd9tnhke4b1HXQ6kmsMnYqd9mzJ4EnhKTdJIpYasaoyVAzk40gavgd+4zx/ioS/iGdKfyiDbg4A87nDvGGxTUOrqG3av5K/wANrvqfDORjONgD1CjsP1nvXi3y4arMB5954+mxdEN2lY7zxy6bSfKj8DIS0Z8vNPl29MeRr6loDSwr6frn8xuDuO53PbxXEqoOifhkVXK7yqpRFvnsTP8ABv8A1pP3Vya35vgrMPZV+qopUoiURcfGbbxbeaP8uN0/vKR++iyDY3Cr3snttHCbMd2Qyf32Zv8AyrAFllzi43KttZWqURKIqX7YT/BU/wClF/rR1Zo/nDn6KOXsr55rsKqlEVg5N4GLiUvJtbw+/Kx6EDcL88b+mfMVw9O6U/BQasfzH4NH15bONlbo6Z08gaBh7wWzW17HJ9R1bHYEZHy6ivlL43s7QK9A+F7O00hU/wBqXGvDgFup9+bdvSMHf+8cD4Bq9V8JaO6WoNS4dVmXFx+wx7yFzK+XVZqDb6Kl8jcH+kXILfiofwjk9Nvqj5kZ+CmvVfEWkfwlGQ09d/VH1PIeZCp0UPSSY5DFb7yrakRmZhhpiGAPURj8Wv3EsQehdhXN0ZSfhadrDnme8/bLkrE8nSPJU3V9QpREoiURKIlEWd858uq4ktzskuZIG/IkGSy/flgO6s4Gy1wKsv0dWNrox1Tg4d/3/wDYcVbjAmiMTs9nv3gsd4ZfS2NzqxiSMlXQ9x9pT6HqD8DXr6qmg0nSal7tcLg7jsP3HeFzGOdDJfaFsacZEsMUluQfGbQrN0Q4YnUPMaSNPc4FfKZaF9NM+KcWLcTbbla3A3vfcvSUupKC85AX45gW88eC5eLW1vLE9tKzMo3eViPckJ906jsHJOyDoDjAB3moqmopp21MIsdjd7dotu4nblitp6U1LLkWvkBnhtHAbznxxWR8d4NJaSmKUb9VYdGXsR+8dq+p6P0hDXQiaI942g7j9DtGK8xLE6J2q5R1XlEtG9knOkdoXt7htMMja1c9EfABDeSkAb9iN+u1OrgL+s3NSxPtgVuMUgYBlIKncEHII9DXKOCsr90RKIlEXPYWaQxJFGNKRqEUZzhVGAMnc7CiLooiURfxmAGScAdzRFi3td52juFFpbMHRWDSyDdSV+qqn7QB3JG2QMd66dJTlvXcq8r74BZfV5QqR4DwWW7lEcQ9WY9EXzP7h3qhpHSMNBCZZT3DaTuH1OxSwxOldqtWw8A4eIVMEOkRRNofUNTSMVVmYnIC51DsenYYr5XpCrfVSdPNfWdlbJouQAPfndelZBHTxNAvci/mRuxy5LmzDDHJcTANGmkxlwCyhchYwOzK+QD31Dfat4o56mVlPD2je9suLjwtnz3qerqjEzO2d7bSdvG42fdZLxS/ku7hpGBMkjAKo3x2VR8On3nvX1OkpoaCmETTZrRck+ZPvgvJPe6V9zmVr3JfLIREtuvSW5bzz0j+DY0/oq3QsK8ZHI7Stcap3y2YNHdl/wBjxsF1S0U8XRjM5+/JabXfVRKIlESiJREoiURcfFeHrPG0bEjO6sOqsN1YeoPyO4OQTUcsTZWFjxcHBZa4tNwsf595aaYNIq4uoRiVB9tfssvntkg9xlTuuBytE1rtF1H4KoP5bsWu3E/Q7dxxyKnqYhOzpWdoZhVDlLmL6M5WQa7aTHiJ1x5Oo8x+v4gV39NaIFdHrMNpG5H6Hh6Hhe9Sjq3QPuDgtJvI4vDjkUhomdBCsa5GCdTED7UjYZcnoD294n5w3pWSOjeCHAHWvnfIchgbbc9y9ZSzmW+qdhJJOeFh3AYG38Lz4vAt1FItyuUQkmRMfgW22Q4y+kD3z0ycYOCBPQ1UtDM19OcT+k5OHHdf9PjffXqKGOYNYMzlvPHhfYN2fHMeP8AltSC2Hib6kqbqw7b9j6fdmvpGjdKwV7epg4ZtOY+44+Nl5ioppIHarwomumq667Lik8IxFNLGPJJGUfcDitXMa7MLIJGS6v8AiW8/ndx/jP8A71r0TP2jwWdY70/4lvP53cf4z/706Jn7R4JrHep/lT2i3dvMnjTPNAWAdZDqIUndlY7gjrjODjHqIpaVjm4CxWzZCDiujnX2jXM1xIttM0VujFU8M4LgHGst136gDAxjvWsNKxrQXC5WXSEnBVg8zXn87uP8Z/8Aep+iZ+0eC01jvT/iW8/ndx/jP/vTomftHgmsd65rzi1xKNMs80i+TyMw+4nFbNY1uQCxclcdbLCneXeV5bn8ISIrdd2mfYYHXTn6x9eg8+1cbSmm4KHqdqQ5NGfPcPPcFapqSSdwDR74LRbaBLeN4LdVAUhTGy65JywGSdxhSufe6DB6BcV89qamarlE87sTtBs1gGwcb7MzxvdenpKOOFrbd+tewFt+832eGa67aNQHkMjrGq7y6tDKF6xzA5yy9n6479zVOu4tja27icG2uCTtb37Rl9JJ5hG3rAb7EYf6mncdoyvs2DM+b+Y/pLKkYK20W0a+fbW2e/lnp8Sa+kaE0OKGMvkxldmd3AcN+/uAXlqyqdO+5yVk5B5baPRcOmqaT3beM7dQfePltk57KCe+K42m9IPrpv8AD6U4frOzDZ3DbvNgrNLCIm9NJyHv3ZbNwbhogj051OTqd8Y1OcZOOw2AA7AAdqvwQMgjEbMgonuLjcrvqZapREoiURKIlESiJRFE8d4T4wDxkLMn1SejDujY+yfPscHfcGnW0UdXF0b+R3H3mFJFKY3XCxrnTlTVruLdCrqT48GPeVupIA775wNiCGGc7xaH0u+meKGuNiMGuOVtgJ3bjyK2qaYSDpYuYUFylzW9odJy8DH3kzuM9WQ9j6d/TrXW0zoOPSDdYdWQZHfwdw9O7BVaaqdCd4WoWssM0Ubxun0RF1kDuV3AcHoF+sQdycZ6b/Np4Z6aV0crSJDhyO0b75A5c8vRw1AkBczFzsL7r/XZwHl4wwmTXqXSkuX8N1DRNHsfex9STqxJ7n7WNs9J0TgWHFuFwbOB4bxs+ysTNjLdR3Wtgf3X55t2D6XVQ4nyOkp1WbMhYaxDMCNS7e8j77bjY5I1DOK9bQ/FL4hqVovbDXbv/qb9RyBXEq9EOjuWEHZnkd3vA2wKpvEuGzQNpmjaM9tQ2Pwbofka9dS1kFU3WgeHDhnzGY5rkPjcw2cLLkqytEoiURKIlEQmiKX4Pyzc3ODFEdP5b+4v3nr8s1zK3TFFR/NeL7hifAfWynjp5JOyFd+EclWtu0Zun8V3zpGCIgRjr59dtRwfKvHV3xNV1Qc2lGo0Zm/X/jlc8V1qbRVwXHG2Y/jMqZu55NbbJmBmKJglfCyo1hAd5I/dbbqHwMZ24DGs1cz1rXO3W3X3Ox5jFd6KOMMAGTgOBvuv+12I4EY5Lpmu4kUXEjsqxdJnwpkBPvKExkqdsbdhjzOIaeaaToIm3c79I2W2k7CNvmqc8ohaQ+wB2bt2P7v5us15x5ue8bQuUt1OQvdiOjP+4dB6mvomhNAx6Pbru60hzOwcG/U5nuXm6mqMpsMApHk3lTOm4uVOnI8KLGWkb7Pu+XkO/U4A3paa009zvwVFi84Fw2cAd+87O/KalpQB0suWwb1tPAOEGPMsuDMwxtuI12OhT8QCzfaIHYADTR9Ayki1W4k5nf8AwNi2mlMjrlTVX1ElESiJREoiURKIlESiJRFE8a4MJcSIdEyjAbsw66XHdc9D1Uk46kGnW0UVXHqP5HaPe0fwpIpXRm4WT82cl+KztEng3I954Tsr/nIem/Zhseh0nOKdDpeo0Y4U9bcs2PzsPqOGY4iyklpmTjXiwO0Kj8N4lcWMx0ExuDh0YbH0Ze/ofuNeoqqOk0lANezmnJwzHcfXzC57JJIXYYFX7g3MtvdRtECLeVyNUbn8G++XCHouvcHbO52PWvC6Q0FVUT+lA6Rg2gdYbtYZm2e0cQu9SaUY97TJmPHhjttmAfFWsK5fxZQEWNGwoOrrjUxOBsAuAB5n0rzl26uozEkjHL3xVu7dXo2YlxHDu28cVyIHZ9EhzrLNpcBo3i306RjIZdSZBxnfr1qe7WDXZhawuCQ4HbfHI45cFJIyIx5XGA4h22+yxxtyUM3KNrOXLQLEFLKZIZCoyv1j4ZGAM5Hfoa7EfxDX09gJNe9sHtucf6hiqNRo2nw1b3Nja2/LLDyCg5+RIDGJY7mVUOfrwl8ac51acaRsdzXXj+LJw/UkhaTwdbPde6rO0K/XLA7HDdt3Yi/JcjchdMXab5xmKQE4xnbr3H31aHxazbA7/k0/ZR/4NPsI981+zyCFxruxjGo6YHbC77tv7o2PXyNan4tB7EB3YvaMeGGKyzQ0rto3bM+GOPJS3/28t49GuSWVnOlVXSgY4J674AUEk57fKuc74uqpL9GxrbYkm7renotodFNcTrONhifTvzUlDwy3tsBLeOORWUM7gzkK4YIyHOTl1042IPbpnlTaSrau/SSktN8B1BcWuDbhjtXSp9GwDrNF8DbYbi1wb3tgb/VWWMloWyWOVYZddBPX7OBgVxSLSYW2ZG/mhAbIMtmRv5qGsrCRoUGlBGyiRBnV4Tac75AyjgkFR01Ebg7XJJoxITc3yOy+PqNh228bss0bZCbm4uDsuL8NozBOdthUVxbmu1tCwiJuJtRYANlYzpCYMncYGMbnzxtXaoPh+srbOl/LZxGJxvg36mw71xqrSgtqjE2thlnfHnuWfcW4tPeSgyEuxOERRsM9lX9/WvdUdDS6OhIjAaNpOZ7z7A2BcOSR8zsceCuXKvJXhsj3K+JM28duuD0xu3bbbqdI7k7V5mv05NXPNLo/La/LDhuHHM7AuhDSNiHSTch7/stc4JwXwz4spDTEY2+rGD1VM/rY7t6DAE1Bo+KjZqtxJzO/+OC1lmdIblTNX1ElESiJREoiURKIlESiJREoiURcfE+GRzqA43G6sDhlPmrdvUdCNiCNqjlhZK0seLhZa4tNwqHzXymrri5TWo+rcRjDJ+moyQPXdNiTp2riMpq3RjzJRO1mbWHHy294s7vVovinFpRY71mXG+Sp4Rrj/DwncMm5x6r3+K5Hwrv6P+JKWp6kh6N+52XI/Q2KpzUMjMRiPexePBOcLq291X1oNvDk94D0B+svwzj0qev0BRVnWc3Vd+5uB57Dzx4qOKqkjyOHFW3gfPdmCDJC0LY05GZEA2yFA3QbDYL2FeWrvhWtA/KeHjcbNdz2HmV0/wDF+kGrJf795zPNWC2ureeJYobmMqSTJhgHbJZj7p6amO+R0yO9cOakq6eQyTQuB2YG27MbhlY8Vfjro3SGQWJ2Y5bO/AZcV0y2En0e6jB1l9egnSCdaDOcYAOot5VUE0fTRuOFrXzwseZysrLZozNG/K1r57DzOVl++Jwv40TL4ukRyKTHpzktEVB1bY90/dWsLm9G4Ote4ON+O7vWsDm9E5ptckHG+43y7153MDlgwjnyUC6kkVWyC20ilgh65BAPVunfZj2gWLm55EEjkbX9Ni2Y5ttUubnkQSORtfvGGxdNzA3hxF3RZY8NqP1dWkq+2R7pDMPmPKtIzd7gxpLThYZ2vcc1D0zGOd+03HG17jngFB3/AB20UuZ7qMsQqhYcvp0NqGMajq1b5OBsNuuetT6I0hJYRQuAxxd1b3FttsLKF2kYYgAw5X43uLbNlsPqoviftOQZEELMfypDpH90ZJ/VXXpfgyQ41EgHBuJ8TYeRXMfpEfoHiqVxnmi5udpZSE/IT3F+YG7f2ia9ZQ6GoqPGJnW/ccXeOzlZUZaiSTtFdXA+Tbi4wxXwYupeQY2/NXqficD1qtpH4io6S7Qdd+5v1OQ8zwUkFFJJjaw4/ZaXylymqD/lU67NdSjOR38Mbah8ML6kjFeckjrtKuDqo6kexow8vq7HcFeaYqcWjxO/39FfuFcKjgB05Lt9aRt2byyfIb4UYAycAV2YII4GakYsFWc8uNyu+plqlESiJREoiURKIlESiJREoiURKIlESiKGvuXY2JaMmFzuSmNLH86M+6fUjDetUavR1PVD8xuO8YH333Uscz4+yVUOYOTFkyZ7YSf00GQ3xKfW+Q11z46fSdB/lJdZv7XfY4eBCmc+Cb5jbHeFR7v2fBiRbXCsR1jlGlh+lgZB+Kir0fxU6I6tZCWneMvA/QlQu0eHYxOB7/f0UDfcn3kedUDMB3TEn6h736q7MHxBo6Xsygf6rt9cPNVX0czc2+GKj9dxDtmeL0y8f+1XtWlqMbMd/wAXfdRddm8eIX7XmC5HS6m/xW/3rQ6KoziYWf8AAfZOnk/cfFfiTjU7dbiU/wDVb/et2aOpm9mJo/2j7LBmef1HxK8RDJKdleQ+gZz++pTJFCMSGjvAWA1zt581KWXKV5JjTbuo83xH+psH9Vc2fT2j4e1KD/p63pceanZSTOyb44KdtfZ9pI+k3CJnoie8x9ATjJ9AprjS/FYkOrRwued5y8Bf1Cst0dbGRwCu/L3JSJgwW2D/AC1zkH5IRqB9NKfGqMkela//ADMmo39rfsD6k9ymaaeHsNud59+iuNny2gIaZjMw3wwwgP5sfT1BYsR2NXqTRlPS4sbjvOJ/jlZRyTvkzKm6vqFKIlESiJREoiURKIlESiJREoiURKIlESiJREoiURc17YRSjEsaOB01KGx8M9KwQCLFFGycsRfYaWP9GQsPkr6lHyFUJdFUkmLoxyw9LKZtRI3Irll5alxhLkf9WIP/AJGQVRd8O0pN2lw5j7KUVkm2y525XmPV7dvjCw/8zWn+A27Mzh77ws/i97Qi8rzDo1uvwhY/+YrP+A3zmcffen4vc0Loi5bl6PcL/wBOHR/mdx+qtm/DtKMXFx5j7LBrJNll0x8rxfbeaT9J9H6owgPzq7FomjjxEY54+t1E6okO1SVlw6KHPhRomeulQCfiep+ddBrQ0WaLBQk3zXVWUSiJREoiURKIlESiJREoiURKIlESiJREoiURKIlESiJREoiURKIlESiJREoiURKIlESiJREoiURKIuSeWYNhI0ZdtzIVPr7ug/t39KlaIyOs4g91/r9FjFeP0m4zjwEx5+N8e2j4VtqQ27Z/4/ylyvSCeYsA0SquNz4mog4GwXRuOu+R8K1c2IDBxJ7v5TFdtRLKURKIlESiJREoiURKIlESiJREoiURKIlESiJREoiURKIlESiJREoiURKIlESiJRF//9k=" id="528" name="Google Shape;528;p66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9" name="Google Shape;529;p66"/>
          <p:cNvSpPr txBox="1"/>
          <p:nvPr/>
        </p:nvSpPr>
        <p:spPr>
          <a:xfrm>
            <a:off x="0" y="674900"/>
            <a:ext cx="9144000" cy="583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i="0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Структурa SGA. Buffer Cache.</a:t>
            </a:r>
            <a:endParaRPr b="1" i="0" sz="2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9725" lvl="0" marL="342900" marR="0" rtl="0" algn="l">
              <a:lnSpc>
                <a:spcPct val="80000"/>
              </a:lnSpc>
              <a:spcBef>
                <a:spcPts val="45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-"/>
            </a:pPr>
            <a:r>
              <a:rPr b="0" i="0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буферный кеш содержит блоки данных, запрошенные пользователями. </a:t>
            </a:r>
            <a:endParaRPr sz="2200"/>
          </a:p>
          <a:p>
            <a:pPr indent="-339725" lvl="0" marL="342900" marR="0" rtl="0" algn="l">
              <a:lnSpc>
                <a:spcPct val="80000"/>
              </a:lnSpc>
              <a:spcBef>
                <a:spcPts val="45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-"/>
            </a:pPr>
            <a:r>
              <a:rPr b="0" i="0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дает большой выигрыш в производительности т.к. позволяет избежать обращений к диску.</a:t>
            </a:r>
            <a:endParaRPr sz="2200"/>
          </a:p>
          <a:p>
            <a:pPr indent="-339725" lvl="0" marL="342900" marR="0" rtl="0" algn="l">
              <a:lnSpc>
                <a:spcPct val="80000"/>
              </a:lnSpc>
              <a:spcBef>
                <a:spcPts val="45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-"/>
            </a:pPr>
            <a:r>
              <a:rPr b="0" i="0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работает по принципу LRU (самые горячие блоки живут дольше)</a:t>
            </a:r>
            <a:endParaRPr b="0" i="0" sz="2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9725" lvl="0" marL="342900" marR="0" rtl="0" algn="l">
              <a:lnSpc>
                <a:spcPct val="80000"/>
              </a:lnSpc>
              <a:spcBef>
                <a:spcPts val="45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-"/>
            </a:pPr>
            <a:r>
              <a:rPr b="0" i="0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каждый блок запрошенный или измененный пользователем сперва помещается в буферный кеш (кроме CTAS).</a:t>
            </a:r>
            <a:endParaRPr sz="2200"/>
          </a:p>
          <a:p>
            <a:pPr indent="-339725" lvl="0" marL="342900" marR="0" rtl="0" algn="l">
              <a:lnSpc>
                <a:spcPct val="80000"/>
              </a:lnSpc>
              <a:spcBef>
                <a:spcPts val="45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-"/>
            </a:pPr>
            <a:r>
              <a:rPr b="0" i="0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может быть динамически увеличен или уменьшен</a:t>
            </a:r>
            <a:endParaRPr sz="2200"/>
          </a:p>
          <a:p>
            <a:pPr indent="-339725" lvl="0" marL="342900" marR="0" rtl="0" algn="l">
              <a:lnSpc>
                <a:spcPct val="80000"/>
              </a:lnSpc>
              <a:spcBef>
                <a:spcPts val="45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-"/>
            </a:pPr>
            <a:r>
              <a:rPr b="0" i="0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состоит из трех независимых подкешей, определяемых параметрами</a:t>
            </a:r>
            <a:endParaRPr sz="2200"/>
          </a:p>
          <a:p>
            <a:pPr indent="0" lvl="0" marL="0" marR="0" rtl="0" algn="l">
              <a:lnSpc>
                <a:spcPct val="80000"/>
              </a:lnSpc>
              <a:spcBef>
                <a:spcPts val="45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      DB_CACHE_SIZE – основной размер кеша</a:t>
            </a:r>
            <a:endParaRPr b="0" i="0" sz="2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45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      DB_KEEP_CACHE_SIZE – для данных, которые принудительно запихнули в кеш, часто используемые блоки.</a:t>
            </a:r>
            <a:endParaRPr b="0" i="0" sz="2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45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      DB_RECYCLE_CACHE_SIZE – для редкоиспользуемых блоков, которые после использования сразу могут быть удалены из кеша</a:t>
            </a:r>
            <a:endParaRPr b="0" i="0" sz="2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0" name="Google Shape;530;p66"/>
          <p:cNvSpPr txBox="1"/>
          <p:nvPr/>
        </p:nvSpPr>
        <p:spPr>
          <a:xfrm>
            <a:off x="0" y="6534364"/>
            <a:ext cx="9144000" cy="32363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b="1" i="0" lang="en-US" sz="1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Группа разработки Oracle				                 2014	    	 	                                    Зацепин Сергей</a:t>
            </a:r>
            <a:endParaRPr b="1" i="0" sz="15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1" name="Google Shape;531;p66"/>
          <p:cNvSpPr txBox="1"/>
          <p:nvPr/>
        </p:nvSpPr>
        <p:spPr>
          <a:xfrm>
            <a:off x="0" y="72000"/>
            <a:ext cx="9144000" cy="576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Структуры памяти и основные процессы</a:t>
            </a:r>
            <a:endParaRPr b="0" i="0" sz="3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data:image/jpeg;base64,/9j/4AAQSkZJRgABAQAAAQABAAD/2wCEAAkGBxQTEhQUExQWFhQWGRwVGRgYGB0XHxwaHhwWHRgeHRkgHighGx0lHRkcITEhJSorLi4uGh8zODMtNygtLisBCgoKDg0OGxAQGywmICY0LCw0MC0sLCwsMCwsLSwsLDQsLCwsLCw0LDQsLCwsLCwsLCwsLCwsLCwsLCwsLCwsLP/AABEIAOEA4QMBEQACEQEDEQH/xAAcAAEAAwEBAQEBAAAAAAAAAAAABQYHBAMIAgH/xABKEAACAQMCBAMEBAgMBgEFAAABAgMABBESIQUGMUETUWEHInGBFDJCkSMzUmJyobHBJTVTVGNzgpKTsrPRFiSDosLS4RUXQ8Px/8QAGwEBAAIDAQEAAAAAAAAAAAAAAAMEAQIFBgf/xAA/EQABAwICBggEBQIGAgMAAAABAAIDBBEhMQUSQVFhgRMiMnGRobHwBjPB0RQjQlLhYvEVNHKCktIWskOiwv/aAAwDAQACEQMRAD8A3GiJREoiURKIlESiJREoiURKIlESiJREoiURKIlESiJREoiURKIlESiJREoiURKIlESiJREoiURKIlESiJREoi8551QFnZVUdSxAH3miKLk5mtx9V2k/q0aQf31GkfM1UlrqaLtyAc8fAYqRsT3ZBczczk/VtpvixiUH7nJ+8VRk09RNycT3A/WylFJKdi8m5jn7W8fznI/ZEah/8jpdjXeA/wCy2/BSbx75IvMc/wDN4/lOT/8ApFP/ACOl2td4D/sn4KTePfJeo5nI+tbS/FGjYD73U/cKlZp+idmSO8fa61NJKNi6I+Z7c/WZo/PxI2QD+2Ro/XV6LSFLJ2ZB429VE6GRuYKlLa5SRdUbq6+akMPvFXFGvWiJREoiURKIlESiJREoiURKIlESiJREoiURKIlESiKL4hx6KJigzJIPsRjUR+kchU/tEZ7ZqrU1kNMLyutw2+C3ZG556oVW49zeYx+GnS2HZE/CSH5lTt8E2/KrlN0jWVp1aGIkfuOX/UeJ7lYMMUWMruSofEef4Q2YYGlcdJJ2LH5ZLNj0yKuM+GquoxrJ+TcfsPIqI10bPlM5lQd7z1eydJBGPKNAP1tk/rrqQfDGjos2Fx/qJ9BYeSrvr53bbdyipOKXMmczTvgEnDucAdSQDgAV1I9H0kXYiYP9oUDppHZuPiVxNMx6sx+JJq0GNGQHgo7nevW4jlico4kjcYyrakYZwRscHfI++sarHDIHwWbkLtae9gAZjdRKehbxEB+GdjVZ9FRzYOjYeTStxLK3JxHMrus+eL2P/wDKHHlIoP6xg/rrmz/DWjZf/j1T/SSPI3Hkp2V07dt+8Kbsef4y2Z7co3TxIGKt94KsB8GNcp/wxU0+NFORwdl5XHi1WBXsf81ngr3wDnHxPxNwk/8ARy+5IPgwAOPUq2fOqcldX0OFbDh+4ZeI6vLBStihl+U7Hd7xVrsOYIpGCNmKQ7BZMDUfzWBKufQHPmBXTpa6CpH5TrndkfD65KCSJ7O0FLVbUaURKIlESiJREoiURKIlESiJREoiURKIuXiF/HCuuRsDOB3LHsFUbsfQVo97WNLnGwG0rIBJsFSuZea9K6ppDbxH6san8LJ8WX6vwTp3bfFcQ19VXSGGgb3uOQ+3PHcFa6KOIa0x5LMeMc9SuNFsot4vzcaz8T0X5b+tdih+GKeI9JUnpH8ez4Znn4KrLXvd1Y+qPNQ/C+BXF1JEFU5nYqkkmVV2ALH8IQdRwD0zXoy9kbbDIbBs5KlqlxupWThnDrYkXFxJdSqSDFbL4aAjYhpn3O/5IBrQPlf2RYcfss2aM14tYxPwkTogEsV0Y3bu0bplMnvgkCs6xE2qciEsNW66fZkNV1LH/K2s8fxyoP7q1qcGA8Qsx5qoKcgfCrO1RrXOYSLe74rxDSGlg+jwwahkLJJHGC+D1KgjHzrnR9ZjI9huT3Aqc4ElQPLfEeKviZ0uLy0clZYziVXXcOAhPukdsAbjyqWRsI6osDsWrS845hcfL1lbxxcQup7fxIoSIY4ZSVOt5OjMN1dVABPUZNbyOcXNY04nHBYaBiSuK5/+mSozRm5tZApKxti4jYgHCh9nGTtltq2HTA2Nj5FY6pUde8EnhhguXTTHNvGwIztnG3UEgZB8q3D2uJZuzWLEWKl+Dc7zRjw5wLiE7FX+tj0bv8Gz8RXnq/4Zppz0kH5b94yv3bO8W5q5DXSMwd1hxWm8r82B1zbyeKg+tBIcSJ+ixOfk2VOwDKBXDNXWaOeI65t27Hj3j5O33VsRxTDWiOO73/ZXjhvEo51LRtnBwynZlPkyncHv6jBGQc124pWStD2G4O0Kq5pabFdlSLCURKIlESiJREoiURKIlESiJRFGcZ4wsACga5W+pGDjP5zHfSg7t8gCcCq1XVxU0evIfue5bxxuebNWWc3c5CBzhhNd4wWxhIgeqqudv0c5OBqJwK5tJo2p0w4TVF2Q7AMz7/cR3BTSzsphqsxdv3e9yzjXLdTrrfVLKwTU7YGScDJ6Ku/yr2sMEVNFqRNs0bB7xPFctznPddxuVYbNrTh8gW6tpLi6R8SpIQIo1DdUUZ8UlMMNW246Vg68o6psPP8AhZFmnFevPl9cw8QSQzNLGpS5tTnCeGTqQKowoxjSSBkgb9axA1jo7WtsKPJDlJc439pazrNDZRytdoLpZZ2LoDISSFhGATnc5PU1pC1726rnWthYfdbPIByTgPDrq5t+IrPF4P0pUmiZ1ECGSJgdgcaQQRv8etJHsY5pab2w34FGgkG+1ePKdhBw+6juLi/tfc1AxwlpyQysvVVwOue/SsyudKwta088FhoDTclQTcL4ainF/LIQPdC2jIM42BLN0+VS68pPZHitbN3+SnOI81W1xc38chcWd54REgQlopIlQK+jqVypBHXAFRNhe1rSO0L8wVnWBJ3FfzlK2srS7hlk4ikihtliV1GcHDSs2Aqjrjck4pKZHsIDPH6LLdUHNSiyX0XD4JLBWczSzXVw0arL9c+4jR7k+5jIxsVrT8syESbAAFtjq3aq5ak8TuYrZ7aCCTXqmlijMLeEoJk1rnAOO+2+KmP5LS4EkbBnitB1jaykubONC94fNIoxFBfKsK/kweAUTA7ZI1Y/ONaRR9HIBtIx77rLnXbdRvGOWiotLOCBpL4xme405JXXgpGd9K6R1J7kb71uyW+s9x6uQWpbkBmoziPAr2wZJJIpITn3ZAQRny1KSAfQ9aO6GpYY3WcDmCg1mG4wVz5T508Z1WRhDdD3UlH1X/NZehyfsnY9QVOMeNrdE1Gi3GooutHtacSPuOOY23C6cVSycakuDthWrcF4yJso40TKMlc5DDpqQ/aXPXuCQD1BN6irYquPXj5jaPewqOWJ0ZsVLVbUaURKIlESiJREoiURKIlEUZxziwgUBRqlfIRM4zjGWbyRcjJ9QBuQKrVdXHTRmR/9zuW8cZkdYLH+debTEXhhfVcN+Om7g/kr5Y6YGy/Ek1S0VoqTSEgra0dX9LdhHHh/7ZnDOSoqBCOiiz2n37Co1nw53Rpykht43UTOmCVDHfr3x3O2SM9a9oXAHVGexcu21XLmPkyxBj+jXnhiZBJF9J/FSDbOmcD3SCcFWGd6rxzyY6zct2Y5KQsbsK6uM8tXV1agzQkXtqnuyDDrdW46YdcgyJ5Hcj47aslYx3VPVPkfsslpIxzVabikU/DRDM+J7VwbckE64nPvx5AONJGrfA2UedT6hbLcZHPvWlwW2K/tjzvcw28UMQiVoQwSYxh5FVm1FVZshR8uw8qw6na5xJ27NiB5AUFxG/lnbXPI8rebsW+7PQegqVrQ3BostSb5rmrZYXtb2kjjKRu481Ut+wVqXtbmQs2JX5ngZDh1ZT5MpX9tA4OyN0yXnWywvW1uXibXG7xt+UjFD94INYIBwKzkpx+dLxkkSSXxDJEYNbKNaoxBcKwwfexg5z2qLoGAggcVtrlTHs3vbZY7tLtlCKYblVJwXaEyMVUdz9Xbvmo6lryWlmeI8VtGRjdevNHG5IrSHQSs/EQby5kU4YqxxFEG6hFXbH5vqaxGwOeb5NwH1KPNh3qF5J4skTyw3EmLSaKRZEbJUtpJQgfZfUBhtv2VJMwkAtGIstWm2ByXFJytdLZreNEfBbv3A7OV7ITsG9PIgncTM19QHFY1Ta6tHJvNmrRBcOVdSPAnz7yt0AJPftk7EEqc538jpfQ76Z5rqEWIxc0ZEbSBu3jmF0aapDx0UvIrZeBcW8UFJAFmT6wHRh2dM76T5dVORvsTLRVsdXFrs5jcfeR2rEsRjdYqWq4o0oiURKIlESiJREoi5uJXywxtI+cL2HVidlUDuSSAPU1q97WNLnGwCyASbBZFz1zQ8AYAj6XMPeI3EUe+lVPpk48yWbviuNo2kdpep/ETD8lmQ3n3i7kFYnlFMzUb2jnw97Flde8XIUty1x6Szl1qA6MNEsTbrJGeqsP2Ht8CQY5Iw8WK2a6yvK2Fu9v4Svnhtyxa2lbc2V1/JyeSMTj1z66jV1nB1/1DMfuG8KTVBFtnoqJwzjt1aFlt7h4xkqQjakPUEgHKn0YDNW3Rsf2gow4jJRjMSSSSSdyTuSe5Jrdar+URBWFlagvKVlGFb8ZsCdUgz2IYL0P6ODkHv0Pzs6f0lI8t7OOFm4cQT9cMeGI7Qo4Gi+fNWy04pcSMkVtJCilMR6VUKxHXOFbSyjHu4APX0HSpKuSpbY9V4PWBGzhwO/G3goZIww7xsVqu+HAxrE0azg7MZsN9+1dIG2SgWHe1LleOyuFMG0Umfd/IcaSVBPbDAiurSTF4IdmFWkYGnBUqriiSiJRFZbDjtvJbx219FI6w58GaFlEiKxyUIb3XTPTPSoHRuDi5hzzByW4cLWKnY7Hh8cMV69s6WyErDHI+qW7kz1cA6EjUg9OuN9sBoy6UksBx27gPutrNtdfnjvFbhJ//AKpbSme2l/BsrDaMd7eaMbBd9j0Oc9TljGNLeicLEe7hCT2gqhzA9s0pa1V0iZQxjfB0Oc6lU/aQdiasR64HWzUbrbFe+QuZWl0RM+LmH3oZD9te6t+VtsR3GD1XI8Tpehdo2f8AG046h7Td1/odm48DZdWmlE7OifmMiti4TxFZ4w4BB+qynqrD6yn4efQggjYiupFKyVgew3BUDmlpsV2VIsJREoiURKIlESiKgc5cwKviTNvFbkpGv8pNurH5HKDy/CHpiuDXmSuqW0EJ4uO4Z+Qx77BW4rRMMzuSwq+u3md5JDl3OSfX/YdAPIV7mngjp4mxRizW4D3v3rkPeXuLjmVY7/liOWD6Tw52mjVR40LY8aI43JUfXQ4JyOnrg4w2Uh2rJhuOwrJbcXaoTgfCpLqZIYgCzb5Oyqo3ZmPZQO/wHUipXvDBcrUC5sF+EvZY0lhSU+FIQHCnKPpPun1HcHbIxTVBIcRilzkuStlhKIlESiL08dvym+8io+iZ+0eC21jvWj+xxPpE7rKocRAOC25Gc43651AEfOudWwsYQ5osp4nk3BWx3btHGTqBwScscZBJ2z2O+B8qpqVZR7ZbdhBbsdRXxT75IO5jAxkdvd777GrtCeue5QzZBZRXUVdKIlESiKf5c4+Ila3uVMtnKcvH9pG7SRH7Lj9dRSR6x1m4OHvFbtdbA5Li4kRA80NvcGWB9OWXKiRRhl1L5qTg+oNbN6wBcLFYOGAKj4kLHSoLMeyjJ+4b1ucMStV2S2txbNG7xywuffjLoyE4PUBgM/8Az61E9sczHRusWnAjvWwLmkEYFbJyZzKrqlwNlfEVwv5DjZX+AJAJ/IYE/UrwlM1+jK11FIeo7Fp78vHI/wBQwzXXeRPEJRmM1pFd9VEoiURKIlESiKL5jvjFDhDiSQ+Gh8iQct/ZUM2O+nHeqtZUimhdKdnmdi3jZruDVg3tD4oHmW3j/FW40483xvv3wNvjqqT4YoTFTmqk7cmP+3Z45+C1r5dZ/Rtyb6r05DsLOeOeOaB5rofhIkWUxF0Ue+qEbGQbnDddumDXfnc9pBabDbgqjADmpThNhYxxi/t7u7sSsngqZkWUFsZZQqbuuBvn91RvdIT0bmh23BbADMYLm5z5igVHishFruAGup4QVV+vuIpOUDH3mHrjJya2hjde774ZArD3DYqHVpRJREoiURKIpnlfl2S9l0IQiLgySN9VFzjJ9fIVDNMIhc5rdjS4rfuVeXorGMJDjw2wS5Hvu5AA1bdOpHlnHx48kjpDdytNaGiwXbfgvIgxqTGQQM53GpWPTTtq7ZKgVosqp+0y2E3DZ9DArEUdFA3GMFh07JqP356VPSu1ZR4eK0kF2lYPXaVRKIlESiJRFJcE4lHAzNJbRXGRhRLqwp88D63wPpWj2F2RI7lsDbYtE4Fxae/t1FrNFYNCx+lCJEjXwDkrKhIJGnSVIz13+NN7Gxu6w1r5X37lK0lwwwVK535oF3MqozfR4RohDsSzDbVI5O5Z8A79setWYIdQX2nNRudrdy9OQuLiG48N94p/wbA9MnZT950n0b0rifEmj/xVJ0jO3H1h3bR9RxCtUM3RyWORw+y3zle8LxmNzl4ToJPVlxmNvXK7E/lK1UdHVYqqdsm3I94935qaaPo3lqmavKJKIlESiJRFQud+MiMzy9rZPDQecr6Sfj1jGe3v1wNItNbWRULcibu7v4APiFbhIiidKeSxfl7hRu7gIz6Fw0ssp30RqNUjnzP7yK948iJnVHAD0C5ABccVYrPliO4Am4RPMZIHXWs+iNkzqKSK4wunKnY7+fkYTKW9WYCx3LYNvi1SHtMs53tre4nUQPGxhkh2CtI5LmWIrkNrwSwzkY+OdKZzQ4tbjx+hWZAbAlZxV1RJREoiURWOy5KupYoJlVPCnbQjF8YOWA1DGQCVO+/riqr6uNpIN8FIIyRdel5yp9EuFiv3MalBIWhxJhSWG+cfknzqpNpRjCABn72LoUmiZqlj3stZueNt/LYta5K4nw2GNLezJYyHbIw8jYJOdWNwAeuAOgqm6cSuuTco+jmhbdzCBhs35Yqw3FxrPuksp0g5OlVYkYBIGoNtj80sPMUUKrDe0W2R5EOVMfuaMfX0ZB8MdgTsc4wMVCahgvfYuk3RNS4xgC+uLjHIcd3vau234pHcRRyrmSMkRNt1LLgxOM+8cO3vHA1EY6mpGPDhrBUp4XwyGOQWIWS+0nlyO0uCIFKxlPEMbHdDlgQDuCu2Rv5jO1XBpMRkNkF77VvT6KkqY3yxkdXZvzy8FVJIWUKTjB8s+Wd8ipKTSbZ5ej1bc7qSv0JJSQCYuBBI2EZ96/FdNcVKIlESiK9cn3kTWc0UkbLBCDcXZRveuPeC28IPVUznO/b1NVZmu1wQcTgOG8qVhFlzvz9chfwNvbQ22dAjEAZOmdLOR7zY32we+Kz+GYcySe9Y6Q7FHc32kQ+j3MCeFHdReJ4Y6RyKxSQL+bqGR/8Ayt4icWuxt6LDwMwtR5D454i205P4wfRpf0wfcJ/t7D+urw1PH+A0nLSfpd1m+o8rjkus93TQNk2jArSK7yqJREoiURedxMERnY4VQWJ9AMmiLCvaTfEQwRHZpWa4kHqSTj4anOP0RXM+GmfiKuesP+kc/wCAPFTVx1I2Rc1G8qGFLW4W4eW3+mARR3Ph+ImlGzIux1btgNtjA6ivWS6xeNXHVxsue3I32qS4ly1NDwzw7XTdrNKZZ5bc6xoQYhQqPeIyS5GDgg71o2VrpbuwtkDxzWS0huCoktxIVEbO5VDsjM2FPQ4UnCn5VaAGYUa8aysJRF/VGSBsM7ZJwPmew9aIrYns14kQCLcEEZBE0RBHYg66r/iot/kVJ0blcuFWXGoLH6Gtmh0kmOQzRAx76gQNW5Dbgk1TeIHv1tbyKlbrgWso/mTgPGr1o3ls4hIilCyyRjUM5GR4m2Dnp+UarT0tNL+sjkujo/SdRRFxa0EHYfVR3BeSeMW0sUqW6kxMGAMkWNu20gON8Y8qz+EpA/Xa4398FmTS1XJAYHgFp8sb2GOQyHBWNl5g8SV1toVWXGqLVEUzjGcGTOojqc74HlU4ZTWxcffJc28m5VKf2e8XcgtDlgdWrxYsk7jJOvfrv51CKSj1nOc4m+z2F0xpitETI22GpkdvO5OGOVlM8L4BxyC2mt0t00THUzF4tQOFGVPiYU+6DnGQd63igpIxYONvfBVKqrqKmTpJAL5YcFzcY5V45csjzQqzonh6i8IJXORqw4zgk4P5xrWamo5c3Ee+5TUOkqqjv0dsd/8AcKKHs04ppC/R/dHbxYf266kZFRskErSbjvWkmkKySA07zdvcMMb4cP7IfZnxP+bD/Fi/96vfiot/kVz+jcqnLHpYqSCQSMqQw28mGxHqKnButF+KysJRFNcrcVWF5ElRnguEMEqrgNgkFWXO2pW3GfWopWFwBGYxWzTZWu64JDbW13Z/SjdSy6XighhLvFKucM+lmVCVOlh5dKgEjnua+1gNpOBCkLQAQo7mDgPEZohPLbCCC1gCqmQuEQe8QmS2Scscgfq33jkiadUG5JWrmuOJC9fZnclhcW4OGYCWM+TrgaviDoPyry/xVGYnQ1rc2mx7sx9RzV/R7tYOiO3H35LeOHXYlijkGwdVfHlkA4+VXwQRcKJdNZRKIlEUPzbJi2df5QpF8ndVf/sLH5VUrpeippH7gfHIeakibrPAWA+0W8130nlGFjHyGo/rY/dVz4Yg6LRzDtcS7xNh5AKGvfrTnhgrBxrhFq0FjbSXqW08EAYpJGxTVMRIxMg2U5x18q6jHv1nODbgn0UBaLAXUZBylxC3zPZyxyKo1GS1uFPujfLAlcjHbBrczRO6rx4hY1HDEKp3Ny0rtI7Fncl2Y9SSck/fVgAAWC0vdeVZWEoiURfRnspnZ+F22o5wGQfBXcKPkAB8q41ULSlWo+yFbqrqRKIlEX8Y43NEX4gmV1V1IKsAykdCCMgj5URelESiJRFXfaHOycNu2UkN4TDI9dj+o1NTgGVt1pJ2Svmeu2qiURKIv4RRFovH+brm3j4fJbuIreSBJGjjRFDSRtiZSdOcZGMZ71TjgY4uDsTf+ymLyLWX6dvD48yuxaC61JlmLZiuY8qBnookIGPzaZ09xmPUfwmT1WeUJDb8QiVjuJGgb1Jyn+bFUtPwifRsvAaw/wBuPpdSUbtSdvgt/wCUZPwLJ/JyuvyJ8RR8lkA+VcfRUvSUkbuFvDD6K1O3VkIU3XQUKURKIq9zacm2X+lLH1AilH+ZlPyrjaek1aJw3kDzv9FZpBeUL524xKJLqZmOFaZsnGcLrIzjvgdq9do+PoqSJg2Nb6LmzO1pHHiVZeK2lldStM/Fx4jYyZLR06KFHQ4GwHSt2mRgsGeawdUm914cZ5Ha2tTeLdRPGcKuFeNn1ED3Q31hvnywDWWVGu7UIQssL3VRqwo0oiURKIvof2Pn+CoP0pf9V649Z808vRWouyrnVZSJREoijeZbrwrS5k/Ihkb5hGIosgEmwUb7N7nxOF2LeUCJ80Gg/rWiEWwVkosJREoirHtNP8F3f9X/AOS1PTfNatJOyV82V2lUSiJREoitPDL6zls44L2WZPBkkaMQxhm0vpLAux041Z2x261A5rw8uYBjv4LcFtrFTvBeD8MuA0ri+NvEArXFzLGiKBsqLpGpj2CL0z2yKikfM3AWvuAWwDDiqVeTwpdF7YMIFlDRhuulSCM5Oe3epnxmSEsfmQQeYstQbOBG9fQnKkg8W5QeUUv94On7IRXhvh1xNIWnY4+gXWrB+ZfgrLXeVRKIlEVZ5pb8Pbj+jmPzBgH7zXA+I/8AKtH9Q9HK3RfMPd9l872lt406x61TxJNOtzhV1NuxPkOte8HUjHALkZuWlx8p/RQPoEUF5PjP0iaaMqp/o4NWPmxyPWqfT6/bJA3AepUupbJU7m7g3ElP0i/Vzk6RIzowyfsqFY6Rt0AA2q1FJEerGo3B2ZVZqZaJREoiURfQvsd/iqH9KX/VeuRWfNPL0VqLsq61VUih+ZONfQ0EzxloFP4ZlyWjU4w+gD3kH2sbgb4ODRF+eNzNPYySWcgLlPFhdGyGZffQZHVWKhSO4JFEVb5h5mju+BSXMewlRUK9SrM6o6n1BJH66jlNmE8FboY9eqjbxHkVyeyfjccPAxLK2EtzJqPpnWAB5nWAB3JFbNOCimb+ZYcPMBWrke6lms47iY+/cZuNOchEc5iUeQEen55PetlCvbhPMKXM0iQDxIovdecH3PE29xPyyBuxGwyo3JOCKZoiq/tP/iu7/QH+ZanpvmtWknZK+ba7SqJREoiURWfkbgtrO8j3dxHFHEARG7iPxSdWBr6hRjfAJ3HSoJ5HtADBcnyW7ADmpnmCCG5KiXitpHDHtFBbxPIkY/NAIy2OrHc79OlRxlzMmG52k4rd1jmVSeM28SOywTePHgYk8MxZONxoY5GD3q1GSe0LeahcvoPlFszOfyoIj9zSf+1fPtA4dM3c77rtVf6e5W2vQqmlESiKs80r/wAxb/1cw+82/wDtXA+I/wDKtP8AUPRyt0XzD3fZfP8AwK3R72COVdUbzpG4yRkM4U7jcda92XHotYbr+S5FutZSNhwKF7jiUTp+IhuZItyMNE3u/H3c7GsOkcGsIOZF+aAC55r8cPiVuFXZ0jXHcQMGwMhXDrjPUDI6UcT0reIKyOyVXamWiURKIlEX0H7G/wCKof05f9V65FZ808vRWouyrvVVSKKHHrV5Gt2ljEoypik9xiOhwj4LKfMZBoiyvikk/L13mHL8OnYssbE6UbqyZ30EdQ3cdc6donktNxkr9OyOduo42cMj9+HHMcRlS24uUa5toc/RbiXxwrDBQqSRsNumlT2OkEdKrSygxutkuzRUZZVRF4s4A3HcCL+hvtvwUVw/i7G0WxLaIZJ1lcjJOCqKdgNwoXON8k5+yKl1tmy5VHoRbWGLi0ADvGJ9BzJ2LR7vj1xxiccPsg0FmoAlYdRENjqI23GwQd+pO+ndrzIcMlWkp2Urevi/dsH3I27AcMTlpNpfWFhHFaRyImkaUhQ65G7k+GuXYk5JOO5JqZc5WKiKre1H+K7v9Af50qem+a1aSdkr5urtKolESiJRFZuWoIIraa9uIhPokW3hhb6jSMpcs/mFQZA77+mIJC4uDGm20ngt2gAaxXSnO6P7tzw+zeHuI4vCdR30ODsQPh8RWPw5HZcb991nX3hQ/OPCFtbl442LRFVliJ6mN11Ln1G4+VSwPL2gnNaPFsFu3KC4mYfkwRD72k/9a8DoHHpnb3fddmr/AE9yttegVNKIlEVe5tGDbN/SMh9AYpD+1APnXG0+zWoidxB+n1VmkNpV89XTeBfM2PxVwXwPJZNW3yFeuon9NRxuG1jfNq5so1ZHDcT6q4tzNZxtJeLwyf8A5nxYzI85VX1/jVUAEfd086dE82YXjC2zwWdcZ2X54yv8HS/RLS2WCURPM0F087x6TrTxEZQVxkg9cZNGfMGu43F7XFvBD2cAs8q4oUoiURKIvoL2NH+C4v05f9Rq5FZ808vRWouyrZd8Vgi/GzRJ+m6r+01VUgF8lUebeM8GuovDupYpR9koGkZT5q0YJU/Dr3rQyMGZCtMoql/Zjd4FY9x4lNUFrdTXFo32ZcpowQV2bYnvqCg9tqqvmYMnfX34hdqm0fUG3SQi++4afI+ocoi0iePBk06QCAQclc49Pq7fL4dK73NfcNz9f5XYp4pqch01tUAjA3Lb24dnDjbuGHHw63cplNIyoXUTg476Tg4+NSyvYHWd771RooJ3x68VhcAXJseOqbHmfDeJfgYkX8C88kFux1SGE6y3QY06lB22Gc4675NbNnYTi427lDPo2oDbtiaXb9YHwDrC3cL8VrfJ/HeCWSaYGMbt9eSSKQu36UmnHyBA9KstmjORXFl0fVtN3MPr6XVwtucLCQ4S8tyfLxUB+4nNSAg5Km5rmmzhZRntMuFfhN0yMrKVUZUgj8YgO4qxS/NaopOyV86V2lUSiJREoinuXOMxRxy211G0ltMVY+GQHjkX6rpnYnBwQeo+YMUjCSHNOIW7XAYFcnBoLZ7jTO03g+8VEa6pHwRpQDoCVzk9sVs8vDbtz8lhtr4ro5jvHur5i0Zi1MkKxEYKKNKIpB743PqTUVxDCXXvYE381ntPtyW9cqRfhrhx+TFF818R/wBkorxHw621KXHa4+gXWrD+ZbgrLXeVRKIlEUNzbHm2Zv5Nkkz5KrqX/wCzVVPSEXSUsjeB8sQpIXasgKwD2h2hjvpf6QLIPmMH/uU1f+GZ+l0bGP23b4G48iFDXs1ZjxxXXz+XK2Trn6IbWIRY+oGAIlHkJNXXv08q61PbrDbc3+irv2bl6ezS0cTvcsCtpHDKJ5GGEZChGjPRiWxsM9PhWKkjV1dtxZIxjfYqYnQfCrJUa/VESiJRFvvsghWThKo6hkZ5QysMggucgjuK5FZ808lai7Klbn2d8MfrZQj9BfD/AFoRVVSgkG4VY5k9nfBLaIyz5t07HxmJJ8lVixY+gBrUtClE0l8/G31WO8Z4fAxL2MVy0AOkSSqpBYnb3lQBfhkn1FQOwxyC6kFnWZg55yAA8z9sNt1xWtkjSBCVYAEnAxkjGQN9xv1qB8jgzWC6lPRxPqBE6xFiTYWuRbAZ4Y54LjhgJXIAIABO3TP7v2VK5+OJVGKA6l2gEAAnDK/09O7KU4RYRgrLcxTNak6WeABSD3GXUqxH5IOd85FbA772UUodb8st1t1sfA58r34LZ+VOROB3UYlt18cDrqlcMp8nQFdJ9CKnDQuU6aS9iforhZ8lcPiOUsrcEdzErH7yCa2UJN1G+0+FU4TcqiqqgJgKAAPwidhVil+aPexaSdkr52rsqolESiJRFYuFcwW6RLFccPgnVcjxFLRS4JJOZB9YjO3TsKhdG4m7XEeYW4cMiFZOYOKyWsKTcLWCKylAUTRR5lV/tRzO5Yhs9D386gjYHnVluXDYThyW7jYXbkqvylE1xxCEuSzGQzOxOSSuXyT3ywH31U07MINHSkbRqj/dh6Erekbrzt8fBfQHKMf4J3/lJXb5LiMfeIwfnXF0TF0dHGOF/E3+qt1DtaQqcroqFKIlEXldwCRHRvqupU/Agg/toiwn2lWRMVvMfrIWt5P0lJB+50cfOub8MP6CpnojsOsPT0LSpq8a7GS8lWuBc13dopSCXEZOSjKrrnzCsDg/DFeufCx+LguaHEZL88d5ou7sATzMyDcIAEQeXuqAD881lkTGdkIXE5qHqRapREoiURb/AOxb+LE/rJP81cis+b4K1F2Ve6qqRQV3wCyRnup40Zl1OZZz4mhdydJckRqB2XAoizK7t7rmC41Q5g4dGSiOwxqHRii/ac9PJRt1zqhcwvOOS6EU7aZhDcXnM7hu+9s8shjSl4KC9zPbg/RLaQQhmOS5c6V36E40sfLUPOq8zLscfeC6+jagCphYcyDfmCfSw4WO9Q9hw5xAt2QfBSVYXZeo90Mw8t1OxOfqn0qQtvnldVRPqHqGzw0EHhjceh7gVo1jFPwG6EjZl4bcYDsoyuD9VtO+lh109xkDO2mRoLDY5e8/eKpzvjqW67RZwzH/AF4cM28W5agOVbKRluYY1jkIDLNbnwiQcEElMB1IxswIO21TLnKw0RU/2tH+Crn/AKf+rHVik+aOfoo5eyV8612VVSiJRF/NQ86zYov7WEUjwzjUsCTRow8OdDHIjDKnIwGA7OvUGtHRtcQTmFsCQrP7M7bT9IucZ0J4aDzY74HqcKP7VeS+LJTIIaNubzflkPMnwXQ0c22tIdgW8cLtPBhjjznQirnzIAyfmd6vNaGgNGQUZN8V1VlEoiURKIs+554L4n0iH+XXxo/SRdIYegyEb11tXBrZPwNfDWjLJ3dkf/rl3K3E3pYXRbcx771g5BGxGCNiD2PevfAg4hcZelrbPI6xxqXdjgKOp/8Aj17VHNNHCwySGzRmStmtLjYZrU7Lkq0gtT9KCs+kl3LEaTjom46fef1V87n+I66prAKUkNuABYYi+bu/y811m0cbI+vn7yWTivpK46URKIt99in8WD+tk/aK5Nb83wVmHsq+1UUqhuP8BF2USZs2ynU8I28RgcqHbO6Dro7nGTgYJE5ld4rORbdfwhUQwqo2V3xHGcAe6qlgSegANEVd43yxHacEkto9xFGJC2N2dWV3Y+pIPw2Hao5ReMjgVcoJC2qjd/UPVQ3sm5fjuOCSRSjKXEj5+WlVYeoKZHqKywdVaVDiJbjZb0Vu5Ps2awW1u0DtDqtZAwyrqmyNv1DR6G+fmK3VZdHLPAWstcMb6rT60SMSXiJJ1IG+1H3Gd13G4IwRT1EVN9rx/gq4+MX+rHVmj+cOfoo5eyvneuwqqURfw0CLbuER+LbRM9lEEZARGCpIHb3WQDcb9e9fJK17oKt7WVDyQT1sRj3hxPDJd6Ma0YJYFAc0crWro7RR+BIkbSknUq4XG2nBU/FTtt1zXY0TpytZI1kr+ka5waMicdt8+RGPBV56aMglosRisxzX0NclbdyDwPw0toWG4/5qb9IEFAfUPpx/VGvAxyfj9KyVP6WdVvoP/wBHmuwW9DTtZtOJWmV3VVSiJREoiURRHMtkZItSDMkR8RQOrYBDr8WUkDtnSe1VK6lFTA6Lacu8ZfzwUkUmo8OWC+0DhQjnE0e8VwNYI6avtD55DfM+VWPhmvM9N0D+3Hgd9tnhke4b1HXQ6kmsMnYqd9mzJ4EnhKTdJIpYasaoyVAzk40gavgd+4zx/ioS/iGdKfyiDbg4A87nDvGGxTUOrqG3av5K/wANrvqfDORjONgD1CjsP1nvXi3y4arMB5954+mxdEN2lY7zxy6bSfKj8DIS0Z8vNPl29MeRr6loDSwr6frn8xuDuO53PbxXEqoOifhkVXK7yqpRFvnsTP8ABv8A1pP3Vya35vgrMPZV+qopUoiURcfGbbxbeaP8uN0/vKR++iyDY3Cr3snttHCbMd2Qyf32Zv8AyrAFllzi43KttZWqURKIqX7YT/BU/wClF/rR1Zo/nDn6KOXsr55rsKqlEVg5N4GLiUvJtbw+/Kx6EDcL88b+mfMVw9O6U/BQasfzH4NH15bONlbo6Z08gaBh7wWzW17HJ9R1bHYEZHy6ivlL43s7QK9A+F7O00hU/wBqXGvDgFup9+bdvSMHf+8cD4Bq9V8JaO6WoNS4dVmXFx+wx7yFzK+XVZqDb6Kl8jcH+kXILfiofwjk9Nvqj5kZ+CmvVfEWkfwlGQ09d/VH1PIeZCp0UPSSY5DFb7yrakRmZhhpiGAPURj8Wv3EsQehdhXN0ZSfhadrDnme8/bLkrE8nSPJU3V9QpREoiURKIlEWd858uq4ktzskuZIG/IkGSy/flgO6s4Gy1wKsv0dWNrox1Tg4d/3/wDYcVbjAmiMTs9nv3gsd4ZfS2NzqxiSMlXQ9x9pT6HqD8DXr6qmg0nSal7tcLg7jsP3HeFzGOdDJfaFsacZEsMUluQfGbQrN0Q4YnUPMaSNPc4FfKZaF9NM+KcWLcTbbla3A3vfcvSUupKC85AX45gW88eC5eLW1vLE9tKzMo3eViPckJ906jsHJOyDoDjAB3moqmopp21MIsdjd7dotu4nblitp6U1LLkWvkBnhtHAbznxxWR8d4NJaSmKUb9VYdGXsR+8dq+p6P0hDXQiaI942g7j9DtGK8xLE6J2q5R1XlEtG9knOkdoXt7htMMja1c9EfABDeSkAb9iN+u1OrgL+s3NSxPtgVuMUgYBlIKncEHII9DXKOCsr90RKIlEXPYWaQxJFGNKRqEUZzhVGAMnc7CiLooiURfxmAGScAdzRFi3td52juFFpbMHRWDSyDdSV+qqn7QB3JG2QMd66dJTlvXcq8r74BZfV5QqR4DwWW7lEcQ9WY9EXzP7h3qhpHSMNBCZZT3DaTuH1OxSwxOldqtWw8A4eIVMEOkRRNofUNTSMVVmYnIC51DsenYYr5XpCrfVSdPNfWdlbJouQAPfndelZBHTxNAvci/mRuxy5LmzDDHJcTANGmkxlwCyhchYwOzK+QD31Dfat4o56mVlPD2je9suLjwtnz3qerqjEzO2d7bSdvG42fdZLxS/ku7hpGBMkjAKo3x2VR8On3nvX1OkpoaCmETTZrRck+ZPvgvJPe6V9zmVr3JfLIREtuvSW5bzz0j+DY0/oq3QsK8ZHI7Stcap3y2YNHdl/wBjxsF1S0U8XRjM5+/JabXfVRKIlESiJREoiURcfFeHrPG0bEjO6sOqsN1YeoPyO4OQTUcsTZWFjxcHBZa4tNwsf595aaYNIq4uoRiVB9tfssvntkg9xlTuuBytE1rtF1H4KoP5bsWu3E/Q7dxxyKnqYhOzpWdoZhVDlLmL6M5WQa7aTHiJ1x5Oo8x+v4gV39NaIFdHrMNpG5H6Hh6Hhe9Sjq3QPuDgtJvI4vDjkUhomdBCsa5GCdTED7UjYZcnoD294n5w3pWSOjeCHAHWvnfIchgbbc9y9ZSzmW+qdhJJOeFh3AYG38Lz4vAt1FItyuUQkmRMfgW22Q4y+kD3z0ycYOCBPQ1UtDM19OcT+k5OHHdf9PjffXqKGOYNYMzlvPHhfYN2fHMeP8AltSC2Hib6kqbqw7b9j6fdmvpGjdKwV7epg4ZtOY+44+Nl5ioppIHarwomumq667Lik8IxFNLGPJJGUfcDitXMa7MLIJGS6v8AiW8/ndx/jP8A71r0TP2jwWdY70/4lvP53cf4z/706Jn7R4JrHep/lT2i3dvMnjTPNAWAdZDqIUndlY7gjrjODjHqIpaVjm4CxWzZCDiujnX2jXM1xIttM0VujFU8M4LgHGst136gDAxjvWsNKxrQXC5WXSEnBVg8zXn87uP8Z/8Aep+iZ+0eC01jvT/iW8/ndx/jP/vTomftHgmsd65rzi1xKNMs80i+TyMw+4nFbNY1uQCxclcdbLCneXeV5bn8ISIrdd2mfYYHXTn6x9eg8+1cbSmm4KHqdqQ5NGfPcPPcFapqSSdwDR74LRbaBLeN4LdVAUhTGy65JywGSdxhSufe6DB6BcV89qamarlE87sTtBs1gGwcb7MzxvdenpKOOFrbd+tewFt+832eGa67aNQHkMjrGq7y6tDKF6xzA5yy9n6479zVOu4tja27icG2uCTtb37Rl9JJ5hG3rAb7EYf6mncdoyvs2DM+b+Y/pLKkYK20W0a+fbW2e/lnp8Sa+kaE0OKGMvkxldmd3AcN+/uAXlqyqdO+5yVk5B5baPRcOmqaT3beM7dQfePltk57KCe+K42m9IPrpv8AD6U4frOzDZ3DbvNgrNLCIm9NJyHv3ZbNwbhogj051OTqd8Y1OcZOOw2AA7AAdqvwQMgjEbMgonuLjcrvqZapREoiURKIlESiJRFE8d4T4wDxkLMn1SejDujY+yfPscHfcGnW0UdXF0b+R3H3mFJFKY3XCxrnTlTVruLdCrqT48GPeVupIA775wNiCGGc7xaH0u+meKGuNiMGuOVtgJ3bjyK2qaYSDpYuYUFylzW9odJy8DH3kzuM9WQ9j6d/TrXW0zoOPSDdYdWQZHfwdw9O7BVaaqdCd4WoWssM0Ubxun0RF1kDuV3AcHoF+sQdycZ6b/Np4Z6aV0crSJDhyO0b75A5c8vRw1AkBczFzsL7r/XZwHl4wwmTXqXSkuX8N1DRNHsfex9STqxJ7n7WNs9J0TgWHFuFwbOB4bxs+ysTNjLdR3Wtgf3X55t2D6XVQ4nyOkp1WbMhYaxDMCNS7e8j77bjY5I1DOK9bQ/FL4hqVovbDXbv/qb9RyBXEq9EOjuWEHZnkd3vA2wKpvEuGzQNpmjaM9tQ2Pwbofka9dS1kFU3WgeHDhnzGY5rkPjcw2cLLkqytEoiURKIlEQmiKX4Pyzc3ODFEdP5b+4v3nr8s1zK3TFFR/NeL7hifAfWynjp5JOyFd+EclWtu0Zun8V3zpGCIgRjr59dtRwfKvHV3xNV1Qc2lGo0Zm/X/jlc8V1qbRVwXHG2Y/jMqZu55NbbJmBmKJglfCyo1hAd5I/dbbqHwMZ24DGs1cz1rXO3W3X3Ox5jFd6KOMMAGTgOBvuv+12I4EY5Lpmu4kUXEjsqxdJnwpkBPvKExkqdsbdhjzOIaeaaToIm3c79I2W2k7CNvmqc8ohaQ+wB2bt2P7v5us15x5ue8bQuUt1OQvdiOjP+4dB6mvomhNAx6Pbru60hzOwcG/U5nuXm6mqMpsMApHk3lTOm4uVOnI8KLGWkb7Pu+XkO/U4A3paa009zvwVFi84Fw2cAd+87O/KalpQB0suWwb1tPAOEGPMsuDMwxtuI12OhT8QCzfaIHYADTR9Ayki1W4k5nf8AwNi2mlMjrlTVX1ElESiJREoiURKIlESiJRFE8a4MJcSIdEyjAbsw66XHdc9D1Uk46kGnW0UVXHqP5HaPe0fwpIpXRm4WT82cl+KztEng3I954Tsr/nIem/Zhseh0nOKdDpeo0Y4U9bcs2PzsPqOGY4iyklpmTjXiwO0Kj8N4lcWMx0ExuDh0YbH0Ze/ofuNeoqqOk0lANezmnJwzHcfXzC57JJIXYYFX7g3MtvdRtECLeVyNUbn8G++XCHouvcHbO52PWvC6Q0FVUT+lA6Rg2gdYbtYZm2e0cQu9SaUY97TJmPHhjttmAfFWsK5fxZQEWNGwoOrrjUxOBsAuAB5n0rzl26uozEkjHL3xVu7dXo2YlxHDu28cVyIHZ9EhzrLNpcBo3i306RjIZdSZBxnfr1qe7WDXZhawuCQ4HbfHI45cFJIyIx5XGA4h22+yxxtyUM3KNrOXLQLEFLKZIZCoyv1j4ZGAM5Hfoa7EfxDX09gJNe9sHtucf6hiqNRo2nw1b3Nja2/LLDyCg5+RIDGJY7mVUOfrwl8ac51acaRsdzXXj+LJw/UkhaTwdbPde6rO0K/XLA7HDdt3Yi/JcjchdMXab5xmKQE4xnbr3H31aHxazbA7/k0/ZR/4NPsI981+zyCFxruxjGo6YHbC77tv7o2PXyNan4tB7EB3YvaMeGGKyzQ0rto3bM+GOPJS3/28t49GuSWVnOlVXSgY4J674AUEk57fKuc74uqpL9GxrbYkm7renotodFNcTrONhifTvzUlDwy3tsBLeOORWUM7gzkK4YIyHOTl1042IPbpnlTaSrau/SSktN8B1BcWuDbhjtXSp9GwDrNF8DbYbi1wb3tgb/VWWMloWyWOVYZddBPX7OBgVxSLSYW2ZG/mhAbIMtmRv5qGsrCRoUGlBGyiRBnV4Tac75AyjgkFR01Ebg7XJJoxITc3yOy+PqNh228bss0bZCbm4uDsuL8NozBOdthUVxbmu1tCwiJuJtRYANlYzpCYMncYGMbnzxtXaoPh+srbOl/LZxGJxvg36mw71xqrSgtqjE2thlnfHnuWfcW4tPeSgyEuxOERRsM9lX9/WvdUdDS6OhIjAaNpOZ7z7A2BcOSR8zsceCuXKvJXhsj3K+JM28duuD0xu3bbbqdI7k7V5mv05NXPNLo/La/LDhuHHM7AuhDSNiHSTch7/stc4JwXwz4spDTEY2+rGD1VM/rY7t6DAE1Bo+KjZqtxJzO/+OC1lmdIblTNX1ElESiJREoiURKIlESiJREoiURcfE+GRzqA43G6sDhlPmrdvUdCNiCNqjlhZK0seLhZa4tNwqHzXymrri5TWo+rcRjDJ+moyQPXdNiTp2riMpq3RjzJRO1mbWHHy294s7vVovinFpRY71mXG+Sp4Rrj/DwncMm5x6r3+K5Hwrv6P+JKWp6kh6N+52XI/Q2KpzUMjMRiPexePBOcLq291X1oNvDk94D0B+svwzj0qev0BRVnWc3Vd+5uB57Dzx4qOKqkjyOHFW3gfPdmCDJC0LY05GZEA2yFA3QbDYL2FeWrvhWtA/KeHjcbNdz2HmV0/wDF+kGrJf795zPNWC2ureeJYobmMqSTJhgHbJZj7p6amO+R0yO9cOakq6eQyTQuB2YG27MbhlY8Vfjro3SGQWJ2Y5bO/AZcV0y2En0e6jB1l9egnSCdaDOcYAOot5VUE0fTRuOFrXzwseZysrLZozNG/K1r57DzOVl++Jwv40TL4ukRyKTHpzktEVB1bY90/dWsLm9G4Ote4ON+O7vWsDm9E5ptckHG+43y7153MDlgwjnyUC6kkVWyC20ilgh65BAPVunfZj2gWLm55EEjkbX9Ni2Y5ttUubnkQSORtfvGGxdNzA3hxF3RZY8NqP1dWkq+2R7pDMPmPKtIzd7gxpLThYZ2vcc1D0zGOd+03HG17jngFB3/AB20UuZ7qMsQqhYcvp0NqGMajq1b5OBsNuuetT6I0hJYRQuAxxd1b3FttsLKF2kYYgAw5X43uLbNlsPqoviftOQZEELMfypDpH90ZJ/VXXpfgyQ41EgHBuJ8TYeRXMfpEfoHiqVxnmi5udpZSE/IT3F+YG7f2ia9ZQ6GoqPGJnW/ccXeOzlZUZaiSTtFdXA+Tbi4wxXwYupeQY2/NXqficD1qtpH4io6S7Qdd+5v1OQ8zwUkFFJJjaw4/ZaXylymqD/lU67NdSjOR38Mbah8ML6kjFeckjrtKuDqo6kexow8vq7HcFeaYqcWjxO/39FfuFcKjgB05Lt9aRt2byyfIb4UYAycAV2YII4GakYsFWc8uNyu+plqlESiJREoiURKIlESiJREoiURKIlESiKGvuXY2JaMmFzuSmNLH86M+6fUjDetUavR1PVD8xuO8YH333Uscz4+yVUOYOTFkyZ7YSf00GQ3xKfW+Q11z46fSdB/lJdZv7XfY4eBCmc+Cb5jbHeFR7v2fBiRbXCsR1jlGlh+lgZB+Kir0fxU6I6tZCWneMvA/QlQu0eHYxOB7/f0UDfcn3kedUDMB3TEn6h736q7MHxBo6Xsygf6rt9cPNVX0czc2+GKj9dxDtmeL0y8f+1XtWlqMbMd/wAXfdRddm8eIX7XmC5HS6m/xW/3rQ6KoziYWf8AAfZOnk/cfFfiTjU7dbiU/wDVb/et2aOpm9mJo/2j7LBmef1HxK8RDJKdleQ+gZz++pTJFCMSGjvAWA1zt581KWXKV5JjTbuo83xH+psH9Vc2fT2j4e1KD/p63pceanZSTOyb44KdtfZ9pI+k3CJnoie8x9ATjJ9AprjS/FYkOrRwued5y8Bf1Cst0dbGRwCu/L3JSJgwW2D/AC1zkH5IRqB9NKfGqMkela//ADMmo39rfsD6k9ymaaeHsNud59+iuNny2gIaZjMw3wwwgP5sfT1BYsR2NXqTRlPS4sbjvOJ/jlZRyTvkzKm6vqFKIlESiJREoiURKIlESiJREoiURKIlESiJREoiURc17YRSjEsaOB01KGx8M9KwQCLFFGycsRfYaWP9GQsPkr6lHyFUJdFUkmLoxyw9LKZtRI3Irll5alxhLkf9WIP/AJGQVRd8O0pN2lw5j7KUVkm2y525XmPV7dvjCw/8zWn+A27Mzh77ws/i97Qi8rzDo1uvwhY/+YrP+A3zmcffen4vc0Loi5bl6PcL/wBOHR/mdx+qtm/DtKMXFx5j7LBrJNll0x8rxfbeaT9J9H6owgPzq7FomjjxEY54+t1E6okO1SVlw6KHPhRomeulQCfiep+ddBrQ0WaLBQk3zXVWUSiJREoiURKIlESiJREoiURKIlESiJREoiURKIlESiJREoiURKIlESiJREoiURKIlESiJREoiURKIuSeWYNhI0ZdtzIVPr7ug/t39KlaIyOs4g91/r9FjFeP0m4zjwEx5+N8e2j4VtqQ27Z/4/ylyvSCeYsA0SquNz4mog4GwXRuOu+R8K1c2IDBxJ7v5TFdtRLKURKIlESiJREoiURKIlESiJREoiURKIlESiJREoiURKIlESiJREoiURKIlESiJRF//9k=" id="537" name="Google Shape;537;p67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8" name="Google Shape;538;p67"/>
          <p:cNvSpPr txBox="1"/>
          <p:nvPr/>
        </p:nvSpPr>
        <p:spPr>
          <a:xfrm>
            <a:off x="179512" y="836712"/>
            <a:ext cx="8784976" cy="58326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i="0" lang="en-US" sz="3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Структурa SGA. Redo log buffer cache.</a:t>
            </a:r>
            <a:endParaRPr b="1" i="0" sz="3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i="0" sz="3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-"/>
            </a:pPr>
            <a:r>
              <a:rPr b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журнальный кеш перезаписывается по кругу 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-"/>
            </a:pPr>
            <a:r>
              <a:rPr b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содержит изменения которые происходят во время транзакции и сбрасываются потом в файлы журнала повтора.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i="0" sz="3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9" name="Google Shape;539;p67"/>
          <p:cNvSpPr txBox="1"/>
          <p:nvPr/>
        </p:nvSpPr>
        <p:spPr>
          <a:xfrm>
            <a:off x="0" y="6534364"/>
            <a:ext cx="9144000" cy="32363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b="1" i="0" lang="en-US" sz="1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Группа разработки Oracle				                 2014	    	 	                                    Зацепин Сергей</a:t>
            </a:r>
            <a:endParaRPr b="1" i="0" sz="15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0" name="Google Shape;540;p67"/>
          <p:cNvSpPr txBox="1"/>
          <p:nvPr/>
        </p:nvSpPr>
        <p:spPr>
          <a:xfrm>
            <a:off x="0" y="72000"/>
            <a:ext cx="9144000" cy="576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Структуры памяти и основные процессы</a:t>
            </a:r>
            <a:endParaRPr b="0" i="0" sz="3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data:image/jpeg;base64,/9j/4AAQSkZJRgABAQAAAQABAAD/2wCEAAkGBxQTEhQUExQWFhQWGRwVGRgYGB0XHxwaHhwWHRgeHRkgHighGx0lHRkcITEhJSorLi4uGh8zODMtNygtLisBCgoKDg0OGxAQGywmICY0LCw0MC0sLCwsMCwsLSwsLDQsLCwsLCw0LDQsLCwsLCwsLCwsLCwsLCwsLCwsLCwsLP/AABEIAOEA4QMBEQACEQEDEQH/xAAcAAEAAwEBAQEBAAAAAAAAAAAABQYHBAMIAgH/xABKEAACAQMCBAMEBAgMBgEFAAABAgMABBESIQUGMUETUWEHInGBFDJCkSMzUmJyobHBJTVTVGNzgpKTsrPRFiSDosLS4RUXQ8Px/8QAGwEBAAIDAQEAAAAAAAAAAAAAAAMEAQIFBgf/xAA/EQABAwICBggEBQIGAgMAAAABAAIDBBEhMQUSQVFhgRMiMnGRobHwBjPB0RQjQlLhYvEVNHKCktIWskOiwv/aAAwDAQACEQMRAD8A3GiJREoiURKIlESiJREoiURKIlESiJREoiURKIlESiJREoiURKIlESiJREoiURKIlESiJREoiURKIlESiJREoi8551QFnZVUdSxAH3miKLk5mtx9V2k/q0aQf31GkfM1UlrqaLtyAc8fAYqRsT3ZBczczk/VtpvixiUH7nJ+8VRk09RNycT3A/WylFJKdi8m5jn7W8fznI/ZEah/8jpdjXeA/wCy2/BSbx75IvMc/wDN4/lOT/8ApFP/ACOl2td4D/sn4KTePfJeo5nI+tbS/FGjYD73U/cKlZp+idmSO8fa61NJKNi6I+Z7c/WZo/PxI2QD+2Ro/XV6LSFLJ2ZB429VE6GRuYKlLa5SRdUbq6+akMPvFXFGvWiJREoiURKIlESiJREoiURKIlESiJREoiURKIlESiKL4hx6KJigzJIPsRjUR+kchU/tEZ7ZqrU1kNMLyutw2+C3ZG556oVW49zeYx+GnS2HZE/CSH5lTt8E2/KrlN0jWVp1aGIkfuOX/UeJ7lYMMUWMruSofEef4Q2YYGlcdJJ2LH5ZLNj0yKuM+GquoxrJ+TcfsPIqI10bPlM5lQd7z1eydJBGPKNAP1tk/rrqQfDGjos2Fx/qJ9BYeSrvr53bbdyipOKXMmczTvgEnDucAdSQDgAV1I9H0kXYiYP9oUDppHZuPiVxNMx6sx+JJq0GNGQHgo7nevW4jlico4kjcYyrakYZwRscHfI++sarHDIHwWbkLtae9gAZjdRKehbxEB+GdjVZ9FRzYOjYeTStxLK3JxHMrus+eL2P/wDKHHlIoP6xg/rrmz/DWjZf/j1T/SSPI3Hkp2V07dt+8Kbsef4y2Z7co3TxIGKt94KsB8GNcp/wxU0+NFORwdl5XHi1WBXsf81ngr3wDnHxPxNwk/8ARy+5IPgwAOPUq2fOqcldX0OFbDh+4ZeI6vLBStihl+U7Hd7xVrsOYIpGCNmKQ7BZMDUfzWBKufQHPmBXTpa6CpH5TrndkfD65KCSJ7O0FLVbUaURKIlESiJREoiURKIlESiJREoiURKIuXiF/HCuuRsDOB3LHsFUbsfQVo97WNLnGwG0rIBJsFSuZea9K6ppDbxH6san8LJ8WX6vwTp3bfFcQ19VXSGGgb3uOQ+3PHcFa6KOIa0x5LMeMc9SuNFsot4vzcaz8T0X5b+tdih+GKeI9JUnpH8ez4Znn4KrLXvd1Y+qPNQ/C+BXF1JEFU5nYqkkmVV2ALH8IQdRwD0zXoy9kbbDIbBs5KlqlxupWThnDrYkXFxJdSqSDFbL4aAjYhpn3O/5IBrQPlf2RYcfss2aM14tYxPwkTogEsV0Y3bu0bplMnvgkCs6xE2qciEsNW66fZkNV1LH/K2s8fxyoP7q1qcGA8Qsx5qoKcgfCrO1RrXOYSLe74rxDSGlg+jwwahkLJJHGC+D1KgjHzrnR9ZjI9huT3Aqc4ElQPLfEeKviZ0uLy0clZYziVXXcOAhPukdsAbjyqWRsI6osDsWrS845hcfL1lbxxcQup7fxIoSIY4ZSVOt5OjMN1dVABPUZNbyOcXNY04nHBYaBiSuK5/+mSozRm5tZApKxti4jYgHCh9nGTtltq2HTA2Nj5FY6pUde8EnhhguXTTHNvGwIztnG3UEgZB8q3D2uJZuzWLEWKl+Dc7zRjw5wLiE7FX+tj0bv8Gz8RXnq/4Zppz0kH5b94yv3bO8W5q5DXSMwd1hxWm8r82B1zbyeKg+tBIcSJ+ixOfk2VOwDKBXDNXWaOeI65t27Hj3j5O33VsRxTDWiOO73/ZXjhvEo51LRtnBwynZlPkyncHv6jBGQc124pWStD2G4O0Kq5pabFdlSLCURKIlESiJREoiURKIlESiJRFGcZ4wsACga5W+pGDjP5zHfSg7t8gCcCq1XVxU0evIfue5bxxuebNWWc3c5CBzhhNd4wWxhIgeqqudv0c5OBqJwK5tJo2p0w4TVF2Q7AMz7/cR3BTSzsphqsxdv3e9yzjXLdTrrfVLKwTU7YGScDJ6Ku/yr2sMEVNFqRNs0bB7xPFctznPddxuVYbNrTh8gW6tpLi6R8SpIQIo1DdUUZ8UlMMNW246Vg68o6psPP8AhZFmnFevPl9cw8QSQzNLGpS5tTnCeGTqQKowoxjSSBkgb9axA1jo7WtsKPJDlJc439pazrNDZRytdoLpZZ2LoDISSFhGATnc5PU1pC1726rnWthYfdbPIByTgPDrq5t+IrPF4P0pUmiZ1ECGSJgdgcaQQRv8etJHsY5pab2w34FGgkG+1ePKdhBw+6juLi/tfc1AxwlpyQysvVVwOue/SsyudKwta088FhoDTclQTcL4ainF/LIQPdC2jIM42BLN0+VS68pPZHitbN3+SnOI81W1xc38chcWd54REgQlopIlQK+jqVypBHXAFRNhe1rSO0L8wVnWBJ3FfzlK2srS7hlk4ikihtliV1GcHDSs2Aqjrjck4pKZHsIDPH6LLdUHNSiyX0XD4JLBWczSzXVw0arL9c+4jR7k+5jIxsVrT8syESbAAFtjq3aq5ak8TuYrZ7aCCTXqmlijMLeEoJk1rnAOO+2+KmP5LS4EkbBnitB1jaykubONC94fNIoxFBfKsK/kweAUTA7ZI1Y/ONaRR9HIBtIx77rLnXbdRvGOWiotLOCBpL4xme405JXXgpGd9K6R1J7kb71uyW+s9x6uQWpbkBmoziPAr2wZJJIpITn3ZAQRny1KSAfQ9aO6GpYY3WcDmCg1mG4wVz5T508Z1WRhDdD3UlH1X/NZehyfsnY9QVOMeNrdE1Gi3GooutHtacSPuOOY23C6cVSycakuDthWrcF4yJso40TKMlc5DDpqQ/aXPXuCQD1BN6irYquPXj5jaPewqOWJ0ZsVLVbUaURKIlESiJREoiURKIlEUZxziwgUBRqlfIRM4zjGWbyRcjJ9QBuQKrVdXHTRmR/9zuW8cZkdYLH+debTEXhhfVcN+Om7g/kr5Y6YGy/Ek1S0VoqTSEgra0dX9LdhHHh/7ZnDOSoqBCOiiz2n37Co1nw53Rpykht43UTOmCVDHfr3x3O2SM9a9oXAHVGexcu21XLmPkyxBj+jXnhiZBJF9J/FSDbOmcD3SCcFWGd6rxzyY6zct2Y5KQsbsK6uM8tXV1agzQkXtqnuyDDrdW46YdcgyJ5Hcj47aslYx3VPVPkfsslpIxzVabikU/DRDM+J7VwbckE64nPvx5AONJGrfA2UedT6hbLcZHPvWlwW2K/tjzvcw28UMQiVoQwSYxh5FVm1FVZshR8uw8qw6na5xJ27NiB5AUFxG/lnbXPI8rebsW+7PQegqVrQ3BostSb5rmrZYXtb2kjjKRu481Ut+wVqXtbmQs2JX5ngZDh1ZT5MpX9tA4OyN0yXnWywvW1uXibXG7xt+UjFD94INYIBwKzkpx+dLxkkSSXxDJEYNbKNaoxBcKwwfexg5z2qLoGAggcVtrlTHs3vbZY7tLtlCKYblVJwXaEyMVUdz9Xbvmo6lryWlmeI8VtGRjdevNHG5IrSHQSs/EQby5kU4YqxxFEG6hFXbH5vqaxGwOeb5NwH1KPNh3qF5J4skTyw3EmLSaKRZEbJUtpJQgfZfUBhtv2VJMwkAtGIstWm2ByXFJytdLZreNEfBbv3A7OV7ITsG9PIgncTM19QHFY1Ta6tHJvNmrRBcOVdSPAnz7yt0AJPftk7EEqc538jpfQ76Z5rqEWIxc0ZEbSBu3jmF0aapDx0UvIrZeBcW8UFJAFmT6wHRh2dM76T5dVORvsTLRVsdXFrs5jcfeR2rEsRjdYqWq4o0oiURKIlESiJREoi5uJXywxtI+cL2HVidlUDuSSAPU1q97WNLnGwCyASbBZFz1zQ8AYAj6XMPeI3EUe+lVPpk48yWbviuNo2kdpep/ETD8lmQ3n3i7kFYnlFMzUb2jnw97Flde8XIUty1x6Szl1qA6MNEsTbrJGeqsP2Ht8CQY5Iw8WK2a6yvK2Fu9v4Svnhtyxa2lbc2V1/JyeSMTj1z66jV1nB1/1DMfuG8KTVBFtnoqJwzjt1aFlt7h4xkqQjakPUEgHKn0YDNW3Rsf2gow4jJRjMSSSSSdyTuSe5Jrdar+URBWFlagvKVlGFb8ZsCdUgz2IYL0P6ODkHv0Pzs6f0lI8t7OOFm4cQT9cMeGI7Qo4Gi+fNWy04pcSMkVtJCilMR6VUKxHXOFbSyjHu4APX0HSpKuSpbY9V4PWBGzhwO/G3goZIww7xsVqu+HAxrE0azg7MZsN9+1dIG2SgWHe1LleOyuFMG0Umfd/IcaSVBPbDAiurSTF4IdmFWkYGnBUqriiSiJRFZbDjtvJbx219FI6w58GaFlEiKxyUIb3XTPTPSoHRuDi5hzzByW4cLWKnY7Hh8cMV69s6WyErDHI+qW7kz1cA6EjUg9OuN9sBoy6UksBx27gPutrNtdfnjvFbhJ//AKpbSme2l/BsrDaMd7eaMbBd9j0Oc9TljGNLeicLEe7hCT2gqhzA9s0pa1V0iZQxjfB0Oc6lU/aQdiasR64HWzUbrbFe+QuZWl0RM+LmH3oZD9te6t+VtsR3GD1XI8Tpehdo2f8AG046h7Td1/odm48DZdWmlE7OifmMiti4TxFZ4w4BB+qynqrD6yn4efQggjYiupFKyVgew3BUDmlpsV2VIsJREoiURKIlESiKgc5cwKviTNvFbkpGv8pNurH5HKDy/CHpiuDXmSuqW0EJ4uO4Z+Qx77BW4rRMMzuSwq+u3md5JDl3OSfX/YdAPIV7mngjp4mxRizW4D3v3rkPeXuLjmVY7/liOWD6Tw52mjVR40LY8aI43JUfXQ4JyOnrg4w2Uh2rJhuOwrJbcXaoTgfCpLqZIYgCzb5Oyqo3ZmPZQO/wHUipXvDBcrUC5sF+EvZY0lhSU+FIQHCnKPpPun1HcHbIxTVBIcRilzkuStlhKIlESiL08dvym+8io+iZ+0eC21jvWj+xxPpE7rKocRAOC25Gc43651AEfOudWwsYQ5osp4nk3BWx3btHGTqBwScscZBJ2z2O+B8qpqVZR7ZbdhBbsdRXxT75IO5jAxkdvd777GrtCeue5QzZBZRXUVdKIlESiKf5c4+Ila3uVMtnKcvH9pG7SRH7Lj9dRSR6x1m4OHvFbtdbA5Li4kRA80NvcGWB9OWXKiRRhl1L5qTg+oNbN6wBcLFYOGAKj4kLHSoLMeyjJ+4b1ucMStV2S2txbNG7xywuffjLoyE4PUBgM/8Az61E9sczHRusWnAjvWwLmkEYFbJyZzKrqlwNlfEVwv5DjZX+AJAJ/IYE/UrwlM1+jK11FIeo7Fp78vHI/wBQwzXXeRPEJRmM1pFd9VEoiURKIlESiKL5jvjFDhDiSQ+Gh8iQct/ZUM2O+nHeqtZUimhdKdnmdi3jZruDVg3tD4oHmW3j/FW40483xvv3wNvjqqT4YoTFTmqk7cmP+3Z45+C1r5dZ/Rtyb6r05DsLOeOeOaB5rofhIkWUxF0Ue+qEbGQbnDddumDXfnc9pBabDbgqjADmpThNhYxxi/t7u7sSsngqZkWUFsZZQqbuuBvn91RvdIT0bmh23BbADMYLm5z5igVHishFruAGup4QVV+vuIpOUDH3mHrjJya2hjde774ZArD3DYqHVpRJREoiURKIpnlfl2S9l0IQiLgySN9VFzjJ9fIVDNMIhc5rdjS4rfuVeXorGMJDjw2wS5Hvu5AA1bdOpHlnHx48kjpDdytNaGiwXbfgvIgxqTGQQM53GpWPTTtq7ZKgVosqp+0y2E3DZ9DArEUdFA3GMFh07JqP356VPSu1ZR4eK0kF2lYPXaVRKIlESiJRFJcE4lHAzNJbRXGRhRLqwp88D63wPpWj2F2RI7lsDbYtE4Fxae/t1FrNFYNCx+lCJEjXwDkrKhIJGnSVIz13+NN7Gxu6w1r5X37lK0lwwwVK535oF3MqozfR4RohDsSzDbVI5O5Z8A79setWYIdQX2nNRudrdy9OQuLiG48N94p/wbA9MnZT950n0b0rifEmj/xVJ0jO3H1h3bR9RxCtUM3RyWORw+y3zle8LxmNzl4ToJPVlxmNvXK7E/lK1UdHVYqqdsm3I94935qaaPo3lqmavKJKIlESiJRFQud+MiMzy9rZPDQecr6Sfj1jGe3v1wNItNbWRULcibu7v4APiFbhIiidKeSxfl7hRu7gIz6Fw0ssp30RqNUjnzP7yK948iJnVHAD0C5ABccVYrPliO4Am4RPMZIHXWs+iNkzqKSK4wunKnY7+fkYTKW9WYCx3LYNvi1SHtMs53tre4nUQPGxhkh2CtI5LmWIrkNrwSwzkY+OdKZzQ4tbjx+hWZAbAlZxV1RJREoiURWOy5KupYoJlVPCnbQjF8YOWA1DGQCVO+/riqr6uNpIN8FIIyRdel5yp9EuFiv3MalBIWhxJhSWG+cfknzqpNpRjCABn72LoUmiZqlj3stZueNt/LYta5K4nw2GNLezJYyHbIw8jYJOdWNwAeuAOgqm6cSuuTco+jmhbdzCBhs35Yqw3FxrPuksp0g5OlVYkYBIGoNtj80sPMUUKrDe0W2R5EOVMfuaMfX0ZB8MdgTsc4wMVCahgvfYuk3RNS4xgC+uLjHIcd3vau234pHcRRyrmSMkRNt1LLgxOM+8cO3vHA1EY6mpGPDhrBUp4XwyGOQWIWS+0nlyO0uCIFKxlPEMbHdDlgQDuCu2Rv5jO1XBpMRkNkF77VvT6KkqY3yxkdXZvzy8FVJIWUKTjB8s+Wd8ipKTSbZ5ej1bc7qSv0JJSQCYuBBI2EZ96/FdNcVKIlESiK9cn3kTWc0UkbLBCDcXZRveuPeC28IPVUznO/b1NVZmu1wQcTgOG8qVhFlzvz9chfwNvbQ22dAjEAZOmdLOR7zY32we+Kz+GYcySe9Y6Q7FHc32kQ+j3MCeFHdReJ4Y6RyKxSQL+bqGR/8Ayt4icWuxt6LDwMwtR5D454i205P4wfRpf0wfcJ/t7D+urw1PH+A0nLSfpd1m+o8rjkus93TQNk2jArSK7yqJREoiURedxMERnY4VQWJ9AMmiLCvaTfEQwRHZpWa4kHqSTj4anOP0RXM+GmfiKuesP+kc/wCAPFTVx1I2Rc1G8qGFLW4W4eW3+mARR3Ph+ImlGzIux1btgNtjA6ivWS6xeNXHVxsue3I32qS4ly1NDwzw7XTdrNKZZ5bc6xoQYhQqPeIyS5GDgg71o2VrpbuwtkDxzWS0huCoktxIVEbO5VDsjM2FPQ4UnCn5VaAGYUa8aysJRF/VGSBsM7ZJwPmew9aIrYns14kQCLcEEZBE0RBHYg66r/iot/kVJ0blcuFWXGoLH6Gtmh0kmOQzRAx76gQNW5Dbgk1TeIHv1tbyKlbrgWso/mTgPGr1o3ls4hIilCyyRjUM5GR4m2Dnp+UarT0tNL+sjkujo/SdRRFxa0EHYfVR3BeSeMW0sUqW6kxMGAMkWNu20gON8Y8qz+EpA/Xa4398FmTS1XJAYHgFp8sb2GOQyHBWNl5g8SV1toVWXGqLVEUzjGcGTOojqc74HlU4ZTWxcffJc28m5VKf2e8XcgtDlgdWrxYsk7jJOvfrv51CKSj1nOc4m+z2F0xpitETI22GpkdvO5OGOVlM8L4BxyC2mt0t00THUzF4tQOFGVPiYU+6DnGQd63igpIxYONvfBVKqrqKmTpJAL5YcFzcY5V45csjzQqzonh6i8IJXORqw4zgk4P5xrWamo5c3Ee+5TUOkqqjv0dsd/8AcKKHs04ppC/R/dHbxYf266kZFRskErSbjvWkmkKySA07zdvcMMb4cP7IfZnxP+bD/Fi/96vfiot/kVz+jcqnLHpYqSCQSMqQw28mGxHqKnButF+KysJRFNcrcVWF5ElRnguEMEqrgNgkFWXO2pW3GfWopWFwBGYxWzTZWu64JDbW13Z/SjdSy6XighhLvFKucM+lmVCVOlh5dKgEjnua+1gNpOBCkLQAQo7mDgPEZohPLbCCC1gCqmQuEQe8QmS2Scscgfq33jkiadUG5JWrmuOJC9fZnclhcW4OGYCWM+TrgaviDoPyry/xVGYnQ1rc2mx7sx9RzV/R7tYOiO3H35LeOHXYlijkGwdVfHlkA4+VXwQRcKJdNZRKIlEUPzbJi2df5QpF8ndVf/sLH5VUrpeippH7gfHIeakibrPAWA+0W8130nlGFjHyGo/rY/dVz4Yg6LRzDtcS7xNh5AKGvfrTnhgrBxrhFq0FjbSXqW08EAYpJGxTVMRIxMg2U5x18q6jHv1nODbgn0UBaLAXUZBylxC3zPZyxyKo1GS1uFPujfLAlcjHbBrczRO6rx4hY1HDEKp3Ny0rtI7Fncl2Y9SSck/fVgAAWC0vdeVZWEoiURfRnspnZ+F22o5wGQfBXcKPkAB8q41ULSlWo+yFbqrqRKIlEX8Y43NEX4gmV1V1IKsAykdCCMgj5URelESiJRFXfaHOycNu2UkN4TDI9dj+o1NTgGVt1pJ2Svmeu2qiURKIv4RRFovH+brm3j4fJbuIreSBJGjjRFDSRtiZSdOcZGMZ71TjgY4uDsTf+ymLyLWX6dvD48yuxaC61JlmLZiuY8qBnookIGPzaZ09xmPUfwmT1WeUJDb8QiVjuJGgb1Jyn+bFUtPwifRsvAaw/wBuPpdSUbtSdvgt/wCUZPwLJ/JyuvyJ8RR8lkA+VcfRUvSUkbuFvDD6K1O3VkIU3XQUKURKIq9zacm2X+lLH1AilH+ZlPyrjaek1aJw3kDzv9FZpBeUL524xKJLqZmOFaZsnGcLrIzjvgdq9do+PoqSJg2Nb6LmzO1pHHiVZeK2lldStM/Fx4jYyZLR06KFHQ4GwHSt2mRgsGeawdUm914cZ5Ha2tTeLdRPGcKuFeNn1ED3Q31hvnywDWWVGu7UIQssL3VRqwo0oiURKIvof2Pn+CoP0pf9V649Z808vRWouyrnVZSJREoijeZbrwrS5k/Ihkb5hGIosgEmwUb7N7nxOF2LeUCJ80Gg/rWiEWwVkosJREoirHtNP8F3f9X/AOS1PTfNatJOyV82V2lUSiJREoitPDL6zls44L2WZPBkkaMQxhm0vpLAux041Z2x261A5rw8uYBjv4LcFtrFTvBeD8MuA0ri+NvEArXFzLGiKBsqLpGpj2CL0z2yKikfM3AWvuAWwDDiqVeTwpdF7YMIFlDRhuulSCM5Oe3epnxmSEsfmQQeYstQbOBG9fQnKkg8W5QeUUv94On7IRXhvh1xNIWnY4+gXWrB+ZfgrLXeVRKIlEVZ5pb8Pbj+jmPzBgH7zXA+I/8AKtH9Q9HK3RfMPd9l872lt406x61TxJNOtzhV1NuxPkOte8HUjHALkZuWlx8p/RQPoEUF5PjP0iaaMqp/o4NWPmxyPWqfT6/bJA3AepUupbJU7m7g3ElP0i/Vzk6RIzowyfsqFY6Rt0AA2q1FJEerGo3B2ZVZqZaJREoiURfQvsd/iqH9KX/VeuRWfNPL0VqLsq61VUih+ZONfQ0EzxloFP4ZlyWjU4w+gD3kH2sbgb4ODRF+eNzNPYySWcgLlPFhdGyGZffQZHVWKhSO4JFEVb5h5mju+BSXMewlRUK9SrM6o6n1BJH66jlNmE8FboY9eqjbxHkVyeyfjccPAxLK2EtzJqPpnWAB5nWAB3JFbNOCimb+ZYcPMBWrke6lms47iY+/cZuNOchEc5iUeQEen55PetlCvbhPMKXM0iQDxIovdecH3PE29xPyyBuxGwyo3JOCKZoiq/tP/iu7/QH+ZanpvmtWknZK+ba7SqJREoiURWfkbgtrO8j3dxHFHEARG7iPxSdWBr6hRjfAJ3HSoJ5HtADBcnyW7ADmpnmCCG5KiXitpHDHtFBbxPIkY/NAIy2OrHc79OlRxlzMmG52k4rd1jmVSeM28SOywTePHgYk8MxZONxoY5GD3q1GSe0LeahcvoPlFszOfyoIj9zSf+1fPtA4dM3c77rtVf6e5W2vQqmlESiKs80r/wAxb/1cw+82/wDtXA+I/wDKtP8AUPRyt0XzD3fZfP8AwK3R72COVdUbzpG4yRkM4U7jcda92XHotYbr+S5FutZSNhwKF7jiUTp+IhuZItyMNE3u/H3c7GsOkcGsIOZF+aAC55r8cPiVuFXZ0jXHcQMGwMhXDrjPUDI6UcT0reIKyOyVXamWiURKIlEX0H7G/wCKof05f9V65FZ808vRWouyrvVVSKKHHrV5Gt2ljEoypik9xiOhwj4LKfMZBoiyvikk/L13mHL8OnYssbE6UbqyZ30EdQ3cdc6donktNxkr9OyOduo42cMj9+HHMcRlS24uUa5toc/RbiXxwrDBQqSRsNumlT2OkEdKrSygxutkuzRUZZVRF4s4A3HcCL+hvtvwUVw/i7G0WxLaIZJ1lcjJOCqKdgNwoXON8k5+yKl1tmy5VHoRbWGLi0ADvGJ9BzJ2LR7vj1xxiccPsg0FmoAlYdRENjqI23GwQd+pO+ndrzIcMlWkp2Urevi/dsH3I27AcMTlpNpfWFhHFaRyImkaUhQ65G7k+GuXYk5JOO5JqZc5WKiKre1H+K7v9Af50qem+a1aSdkr5urtKolESiJRFZuWoIIraa9uIhPokW3hhb6jSMpcs/mFQZA77+mIJC4uDGm20ngt2gAaxXSnO6P7tzw+zeHuI4vCdR30ODsQPh8RWPw5HZcb991nX3hQ/OPCFtbl442LRFVliJ6mN11Ln1G4+VSwPL2gnNaPFsFu3KC4mYfkwRD72k/9a8DoHHpnb3fddmr/AE9yttegVNKIlEVe5tGDbN/SMh9AYpD+1APnXG0+zWoidxB+n1VmkNpV89XTeBfM2PxVwXwPJZNW3yFeuon9NRxuG1jfNq5so1ZHDcT6q4tzNZxtJeLwyf8A5nxYzI85VX1/jVUAEfd086dE82YXjC2zwWdcZ2X54yv8HS/RLS2WCURPM0F087x6TrTxEZQVxkg9cZNGfMGu43F7XFvBD2cAs8q4oUoiURKIvoL2NH+C4v05f9Rq5FZ808vRWouyrZd8Vgi/GzRJ+m6r+01VUgF8lUebeM8GuovDupYpR9koGkZT5q0YJU/Dr3rQyMGZCtMoql/Zjd4FY9x4lNUFrdTXFo32ZcpowQV2bYnvqCg9tqqvmYMnfX34hdqm0fUG3SQi++4afI+ocoi0iePBk06QCAQclc49Pq7fL4dK73NfcNz9f5XYp4pqch01tUAjA3Lb24dnDjbuGHHw63cplNIyoXUTg476Tg4+NSyvYHWd771RooJ3x68VhcAXJseOqbHmfDeJfgYkX8C88kFux1SGE6y3QY06lB22Gc4675NbNnYTi427lDPo2oDbtiaXb9YHwDrC3cL8VrfJ/HeCWSaYGMbt9eSSKQu36UmnHyBA9KstmjORXFl0fVtN3MPr6XVwtucLCQ4S8tyfLxUB+4nNSAg5Km5rmmzhZRntMuFfhN0yMrKVUZUgj8YgO4qxS/NaopOyV86V2lUSiJREoinuXOMxRxy211G0ltMVY+GQHjkX6rpnYnBwQeo+YMUjCSHNOIW7XAYFcnBoLZ7jTO03g+8VEa6pHwRpQDoCVzk9sVs8vDbtz8lhtr4ro5jvHur5i0Zi1MkKxEYKKNKIpB743PqTUVxDCXXvYE381ntPtyW9cqRfhrhx+TFF818R/wBkorxHw621KXHa4+gXWrD+ZbgrLXeVRKIlEUNzbHm2Zv5Nkkz5KrqX/wCzVVPSEXSUsjeB8sQpIXasgKwD2h2hjvpf6QLIPmMH/uU1f+GZ+l0bGP23b4G48iFDXs1ZjxxXXz+XK2Trn6IbWIRY+oGAIlHkJNXXv08q61PbrDbc3+irv2bl6ezS0cTvcsCtpHDKJ5GGEZChGjPRiWxsM9PhWKkjV1dtxZIxjfYqYnQfCrJUa/VESiJRFvvsghWThKo6hkZ5QysMggucgjuK5FZ808lai7Klbn2d8MfrZQj9BfD/AFoRVVSgkG4VY5k9nfBLaIyz5t07HxmJJ8lVixY+gBrUtClE0l8/G31WO8Z4fAxL2MVy0AOkSSqpBYnb3lQBfhkn1FQOwxyC6kFnWZg55yAA8z9sNt1xWtkjSBCVYAEnAxkjGQN9xv1qB8jgzWC6lPRxPqBE6xFiTYWuRbAZ4Y54LjhgJXIAIABO3TP7v2VK5+OJVGKA6l2gEAAnDK/09O7KU4RYRgrLcxTNak6WeABSD3GXUqxH5IOd85FbA772UUodb8st1t1sfA58r34LZ+VOROB3UYlt18cDrqlcMp8nQFdJ9CKnDQuU6aS9iforhZ8lcPiOUsrcEdzErH7yCa2UJN1G+0+FU4TcqiqqgJgKAAPwidhVil+aPexaSdkr52rsqolESiJRFYuFcwW6RLFccPgnVcjxFLRS4JJOZB9YjO3TsKhdG4m7XEeYW4cMiFZOYOKyWsKTcLWCKylAUTRR5lV/tRzO5Yhs9D386gjYHnVluXDYThyW7jYXbkqvylE1xxCEuSzGQzOxOSSuXyT3ywH31U07MINHSkbRqj/dh6Erekbrzt8fBfQHKMf4J3/lJXb5LiMfeIwfnXF0TF0dHGOF/E3+qt1DtaQqcroqFKIlEXldwCRHRvqupU/Agg/toiwn2lWRMVvMfrIWt5P0lJB+50cfOub8MP6CpnojsOsPT0LSpq8a7GS8lWuBc13dopSCXEZOSjKrrnzCsDg/DFeufCx+LguaHEZL88d5ou7sATzMyDcIAEQeXuqAD881lkTGdkIXE5qHqRapREoiURb/AOxb+LE/rJP81cis+b4K1F2Ve6qqRQV3wCyRnup40Zl1OZZz4mhdydJckRqB2XAoizK7t7rmC41Q5g4dGSiOwxqHRii/ac9PJRt1zqhcwvOOS6EU7aZhDcXnM7hu+9s8shjSl4KC9zPbg/RLaQQhmOS5c6V36E40sfLUPOq8zLscfeC6+jagCphYcyDfmCfSw4WO9Q9hw5xAt2QfBSVYXZeo90Mw8t1OxOfqn0qQtvnldVRPqHqGzw0EHhjceh7gVo1jFPwG6EjZl4bcYDsoyuD9VtO+lh109xkDO2mRoLDY5e8/eKpzvjqW67RZwzH/AF4cM28W5agOVbKRluYY1jkIDLNbnwiQcEElMB1IxswIO21TLnKw0RU/2tH+Crn/AKf+rHVik+aOfoo5eyV8612VVSiJRF/NQ86zYov7WEUjwzjUsCTRow8OdDHIjDKnIwGA7OvUGtHRtcQTmFsCQrP7M7bT9IucZ0J4aDzY74HqcKP7VeS+LJTIIaNubzflkPMnwXQ0c22tIdgW8cLtPBhjjznQirnzIAyfmd6vNaGgNGQUZN8V1VlEoiURKIs+554L4n0iH+XXxo/SRdIYegyEb11tXBrZPwNfDWjLJ3dkf/rl3K3E3pYXRbcx771g5BGxGCNiD2PevfAg4hcZelrbPI6xxqXdjgKOp/8Aj17VHNNHCwySGzRmStmtLjYZrU7Lkq0gtT9KCs+kl3LEaTjom46fef1V87n+I66prAKUkNuABYYi+bu/y811m0cbI+vn7yWTivpK46URKIt99in8WD+tk/aK5Nb83wVmHsq+1UUqhuP8BF2USZs2ynU8I28RgcqHbO6Dro7nGTgYJE5ld4rORbdfwhUQwqo2V3xHGcAe6qlgSegANEVd43yxHacEkto9xFGJC2N2dWV3Y+pIPw2Hao5ReMjgVcoJC2qjd/UPVQ3sm5fjuOCSRSjKXEj5+WlVYeoKZHqKywdVaVDiJbjZb0Vu5Ps2awW1u0DtDqtZAwyrqmyNv1DR6G+fmK3VZdHLPAWstcMb6rT60SMSXiJJ1IG+1H3Gd13G4IwRT1EVN9rx/gq4+MX+rHVmj+cOfoo5eyvneuwqqURfw0CLbuER+LbRM9lEEZARGCpIHb3WQDcb9e9fJK17oKt7WVDyQT1sRj3hxPDJd6Ma0YJYFAc0crWro7RR+BIkbSknUq4XG2nBU/FTtt1zXY0TpytZI1kr+ka5waMicdt8+RGPBV56aMglosRisxzX0NclbdyDwPw0toWG4/5qb9IEFAfUPpx/VGvAxyfj9KyVP6WdVvoP/wBHmuwW9DTtZtOJWmV3VVSiJREoiURRHMtkZItSDMkR8RQOrYBDr8WUkDtnSe1VK6lFTA6Lacu8ZfzwUkUmo8OWC+0DhQjnE0e8VwNYI6avtD55DfM+VWPhmvM9N0D+3Hgd9tnhke4b1HXQ6kmsMnYqd9mzJ4EnhKTdJIpYasaoyVAzk40gavgd+4zx/ioS/iGdKfyiDbg4A87nDvGGxTUOrqG3av5K/wANrvqfDORjONgD1CjsP1nvXi3y4arMB5954+mxdEN2lY7zxy6bSfKj8DIS0Z8vNPl29MeRr6loDSwr6frn8xuDuO53PbxXEqoOifhkVXK7yqpRFvnsTP8ABv8A1pP3Vya35vgrMPZV+qopUoiURcfGbbxbeaP8uN0/vKR++iyDY3Cr3snttHCbMd2Qyf32Zv8AyrAFllzi43KttZWqURKIqX7YT/BU/wClF/rR1Zo/nDn6KOXsr55rsKqlEVg5N4GLiUvJtbw+/Kx6EDcL88b+mfMVw9O6U/BQasfzH4NH15bONlbo6Z08gaBh7wWzW17HJ9R1bHYEZHy6ivlL43s7QK9A+F7O00hU/wBqXGvDgFup9+bdvSMHf+8cD4Bq9V8JaO6WoNS4dVmXFx+wx7yFzK+XVZqDb6Kl8jcH+kXILfiofwjk9Nvqj5kZ+CmvVfEWkfwlGQ09d/VH1PIeZCp0UPSSY5DFb7yrakRmZhhpiGAPURj8Wv3EsQehdhXN0ZSfhadrDnme8/bLkrE8nSPJU3V9QpREoiURKIlEWd858uq4ktzskuZIG/IkGSy/flgO6s4Gy1wKsv0dWNrox1Tg4d/3/wDYcVbjAmiMTs9nv3gsd4ZfS2NzqxiSMlXQ9x9pT6HqD8DXr6qmg0nSal7tcLg7jsP3HeFzGOdDJfaFsacZEsMUluQfGbQrN0Q4YnUPMaSNPc4FfKZaF9NM+KcWLcTbbla3A3vfcvSUupKC85AX45gW88eC5eLW1vLE9tKzMo3eViPckJ906jsHJOyDoDjAB3moqmopp21MIsdjd7dotu4nblitp6U1LLkWvkBnhtHAbznxxWR8d4NJaSmKUb9VYdGXsR+8dq+p6P0hDXQiaI942g7j9DtGK8xLE6J2q5R1XlEtG9knOkdoXt7htMMja1c9EfABDeSkAb9iN+u1OrgL+s3NSxPtgVuMUgYBlIKncEHII9DXKOCsr90RKIlEXPYWaQxJFGNKRqEUZzhVGAMnc7CiLooiURfxmAGScAdzRFi3td52juFFpbMHRWDSyDdSV+qqn7QB3JG2QMd66dJTlvXcq8r74BZfV5QqR4DwWW7lEcQ9WY9EXzP7h3qhpHSMNBCZZT3DaTuH1OxSwxOldqtWw8A4eIVMEOkRRNofUNTSMVVmYnIC51DsenYYr5XpCrfVSdPNfWdlbJouQAPfndelZBHTxNAvci/mRuxy5LmzDDHJcTANGmkxlwCyhchYwOzK+QD31Dfat4o56mVlPD2je9suLjwtnz3qerqjEzO2d7bSdvG42fdZLxS/ku7hpGBMkjAKo3x2VR8On3nvX1OkpoaCmETTZrRck+ZPvgvJPe6V9zmVr3JfLIREtuvSW5bzz0j+DY0/oq3QsK8ZHI7Stcap3y2YNHdl/wBjxsF1S0U8XRjM5+/JabXfVRKIlESiJREoiURcfFeHrPG0bEjO6sOqsN1YeoPyO4OQTUcsTZWFjxcHBZa4tNwsf595aaYNIq4uoRiVB9tfssvntkg9xlTuuBytE1rtF1H4KoP5bsWu3E/Q7dxxyKnqYhOzpWdoZhVDlLmL6M5WQa7aTHiJ1x5Oo8x+v4gV39NaIFdHrMNpG5H6Hh6Hhe9Sjq3QPuDgtJvI4vDjkUhomdBCsa5GCdTED7UjYZcnoD294n5w3pWSOjeCHAHWvnfIchgbbc9y9ZSzmW+qdhJJOeFh3AYG38Lz4vAt1FItyuUQkmRMfgW22Q4y+kD3z0ycYOCBPQ1UtDM19OcT+k5OHHdf9PjffXqKGOYNYMzlvPHhfYN2fHMeP8AltSC2Hib6kqbqw7b9j6fdmvpGjdKwV7epg4ZtOY+44+Nl5ioppIHarwomumq667Lik8IxFNLGPJJGUfcDitXMa7MLIJGS6v8AiW8/ndx/jP8A71r0TP2jwWdY70/4lvP53cf4z/706Jn7R4JrHep/lT2i3dvMnjTPNAWAdZDqIUndlY7gjrjODjHqIpaVjm4CxWzZCDiujnX2jXM1xIttM0VujFU8M4LgHGst136gDAxjvWsNKxrQXC5WXSEnBVg8zXn87uP8Z/8Aep+iZ+0eC01jvT/iW8/ndx/jP/vTomftHgmsd65rzi1xKNMs80i+TyMw+4nFbNY1uQCxclcdbLCneXeV5bn8ISIrdd2mfYYHXTn6x9eg8+1cbSmm4KHqdqQ5NGfPcPPcFapqSSdwDR74LRbaBLeN4LdVAUhTGy65JywGSdxhSufe6DB6BcV89qamarlE87sTtBs1gGwcb7MzxvdenpKOOFrbd+tewFt+832eGa67aNQHkMjrGq7y6tDKF6xzA5yy9n6479zVOu4tja27icG2uCTtb37Rl9JJ5hG3rAb7EYf6mncdoyvs2DM+b+Y/pLKkYK20W0a+fbW2e/lnp8Sa+kaE0OKGMvkxldmd3AcN+/uAXlqyqdO+5yVk5B5baPRcOmqaT3beM7dQfePltk57KCe+K42m9IPrpv8AD6U4frOzDZ3DbvNgrNLCIm9NJyHv3ZbNwbhogj051OTqd8Y1OcZOOw2AA7AAdqvwQMgjEbMgonuLjcrvqZapREoiURKIlESiJRFE8d4T4wDxkLMn1SejDujY+yfPscHfcGnW0UdXF0b+R3H3mFJFKY3XCxrnTlTVruLdCrqT48GPeVupIA775wNiCGGc7xaH0u+meKGuNiMGuOVtgJ3bjyK2qaYSDpYuYUFylzW9odJy8DH3kzuM9WQ9j6d/TrXW0zoOPSDdYdWQZHfwdw9O7BVaaqdCd4WoWssM0Ubxun0RF1kDuV3AcHoF+sQdycZ6b/Np4Z6aV0crSJDhyO0b75A5c8vRw1AkBczFzsL7r/XZwHl4wwmTXqXSkuX8N1DRNHsfex9STqxJ7n7WNs9J0TgWHFuFwbOB4bxs+ysTNjLdR3Wtgf3X55t2D6XVQ4nyOkp1WbMhYaxDMCNS7e8j77bjY5I1DOK9bQ/FL4hqVovbDXbv/qb9RyBXEq9EOjuWEHZnkd3vA2wKpvEuGzQNpmjaM9tQ2Pwbofka9dS1kFU3WgeHDhnzGY5rkPjcw2cLLkqytEoiURKIlEQmiKX4Pyzc3ODFEdP5b+4v3nr8s1zK3TFFR/NeL7hifAfWynjp5JOyFd+EclWtu0Zun8V3zpGCIgRjr59dtRwfKvHV3xNV1Qc2lGo0Zm/X/jlc8V1qbRVwXHG2Y/jMqZu55NbbJmBmKJglfCyo1hAd5I/dbbqHwMZ24DGs1cz1rXO3W3X3Ox5jFd6KOMMAGTgOBvuv+12I4EY5Lpmu4kUXEjsqxdJnwpkBPvKExkqdsbdhjzOIaeaaToIm3c79I2W2k7CNvmqc8ohaQ+wB2bt2P7v5us15x5ue8bQuUt1OQvdiOjP+4dB6mvomhNAx6Pbru60hzOwcG/U5nuXm6mqMpsMApHk3lTOm4uVOnI8KLGWkb7Pu+XkO/U4A3paa009zvwVFi84Fw2cAd+87O/KalpQB0suWwb1tPAOEGPMsuDMwxtuI12OhT8QCzfaIHYADTR9Ayki1W4k5nf8AwNi2mlMjrlTVX1ElESiJREoiURKIlESiJRFE8a4MJcSIdEyjAbsw66XHdc9D1Uk46kGnW0UVXHqP5HaPe0fwpIpXRm4WT82cl+KztEng3I954Tsr/nIem/Zhseh0nOKdDpeo0Y4U9bcs2PzsPqOGY4iyklpmTjXiwO0Kj8N4lcWMx0ExuDh0YbH0Ze/ofuNeoqqOk0lANezmnJwzHcfXzC57JJIXYYFX7g3MtvdRtECLeVyNUbn8G++XCHouvcHbO52PWvC6Q0FVUT+lA6Rg2gdYbtYZm2e0cQu9SaUY97TJmPHhjttmAfFWsK5fxZQEWNGwoOrrjUxOBsAuAB5n0rzl26uozEkjHL3xVu7dXo2YlxHDu28cVyIHZ9EhzrLNpcBo3i306RjIZdSZBxnfr1qe7WDXZhawuCQ4HbfHI45cFJIyIx5XGA4h22+yxxtyUM3KNrOXLQLEFLKZIZCoyv1j4ZGAM5Hfoa7EfxDX09gJNe9sHtucf6hiqNRo2nw1b3Nja2/LLDyCg5+RIDGJY7mVUOfrwl8ac51acaRsdzXXj+LJw/UkhaTwdbPde6rO0K/XLA7HDdt3Yi/JcjchdMXab5xmKQE4xnbr3H31aHxazbA7/k0/ZR/4NPsI981+zyCFxruxjGo6YHbC77tv7o2PXyNan4tB7EB3YvaMeGGKyzQ0rto3bM+GOPJS3/28t49GuSWVnOlVXSgY4J674AUEk57fKuc74uqpL9GxrbYkm7renotodFNcTrONhifTvzUlDwy3tsBLeOORWUM7gzkK4YIyHOTl1042IPbpnlTaSrau/SSktN8B1BcWuDbhjtXSp9GwDrNF8DbYbi1wb3tgb/VWWMloWyWOVYZddBPX7OBgVxSLSYW2ZG/mhAbIMtmRv5qGsrCRoUGlBGyiRBnV4Tac75AyjgkFR01Ebg7XJJoxITc3yOy+PqNh228bss0bZCbm4uDsuL8NozBOdthUVxbmu1tCwiJuJtRYANlYzpCYMncYGMbnzxtXaoPh+srbOl/LZxGJxvg36mw71xqrSgtqjE2thlnfHnuWfcW4tPeSgyEuxOERRsM9lX9/WvdUdDS6OhIjAaNpOZ7z7A2BcOSR8zsceCuXKvJXhsj3K+JM28duuD0xu3bbbqdI7k7V5mv05NXPNLo/La/LDhuHHM7AuhDSNiHSTch7/stc4JwXwz4spDTEY2+rGD1VM/rY7t6DAE1Bo+KjZqtxJzO/+OC1lmdIblTNX1ElESiJREoiURKIlESiJREoiURcfE+GRzqA43G6sDhlPmrdvUdCNiCNqjlhZK0seLhZa4tNwqHzXymrri5TWo+rcRjDJ+moyQPXdNiTp2riMpq3RjzJRO1mbWHHy294s7vVovinFpRY71mXG+Sp4Rrj/DwncMm5x6r3+K5Hwrv6P+JKWp6kh6N+52XI/Q2KpzUMjMRiPexePBOcLq291X1oNvDk94D0B+svwzj0qev0BRVnWc3Vd+5uB57Dzx4qOKqkjyOHFW3gfPdmCDJC0LY05GZEA2yFA3QbDYL2FeWrvhWtA/KeHjcbNdz2HmV0/wDF+kGrJf795zPNWC2ureeJYobmMqSTJhgHbJZj7p6amO+R0yO9cOakq6eQyTQuB2YG27MbhlY8Vfjro3SGQWJ2Y5bO/AZcV0y2En0e6jB1l9egnSCdaDOcYAOot5VUE0fTRuOFrXzwseZysrLZozNG/K1r57DzOVl++Jwv40TL4ukRyKTHpzktEVB1bY90/dWsLm9G4Ote4ON+O7vWsDm9E5ptckHG+43y7153MDlgwjnyUC6kkVWyC20ilgh65BAPVunfZj2gWLm55EEjkbX9Ni2Y5ttUubnkQSORtfvGGxdNzA3hxF3RZY8NqP1dWkq+2R7pDMPmPKtIzd7gxpLThYZ2vcc1D0zGOd+03HG17jngFB3/AB20UuZ7qMsQqhYcvp0NqGMajq1b5OBsNuuetT6I0hJYRQuAxxd1b3FttsLKF2kYYgAw5X43uLbNlsPqoviftOQZEELMfypDpH90ZJ/VXXpfgyQ41EgHBuJ8TYeRXMfpEfoHiqVxnmi5udpZSE/IT3F+YG7f2ia9ZQ6GoqPGJnW/ccXeOzlZUZaiSTtFdXA+Tbi4wxXwYupeQY2/NXqficD1qtpH4io6S7Qdd+5v1OQ8zwUkFFJJjaw4/ZaXylymqD/lU67NdSjOR38Mbah8ML6kjFeckjrtKuDqo6kexow8vq7HcFeaYqcWjxO/39FfuFcKjgB05Lt9aRt2byyfIb4UYAycAV2YII4GakYsFWc8uNyu+plqlESiJREoiURKIlESiJREoiURKIlESiKGvuXY2JaMmFzuSmNLH86M+6fUjDetUavR1PVD8xuO8YH333Uscz4+yVUOYOTFkyZ7YSf00GQ3xKfW+Q11z46fSdB/lJdZv7XfY4eBCmc+Cb5jbHeFR7v2fBiRbXCsR1jlGlh+lgZB+Kir0fxU6I6tZCWneMvA/QlQu0eHYxOB7/f0UDfcn3kedUDMB3TEn6h736q7MHxBo6Xsygf6rt9cPNVX0czc2+GKj9dxDtmeL0y8f+1XtWlqMbMd/wAXfdRddm8eIX7XmC5HS6m/xW/3rQ6KoziYWf8AAfZOnk/cfFfiTjU7dbiU/wDVb/et2aOpm9mJo/2j7LBmef1HxK8RDJKdleQ+gZz++pTJFCMSGjvAWA1zt581KWXKV5JjTbuo83xH+psH9Vc2fT2j4e1KD/p63pceanZSTOyb44KdtfZ9pI+k3CJnoie8x9ATjJ9AprjS/FYkOrRwued5y8Bf1Cst0dbGRwCu/L3JSJgwW2D/AC1zkH5IRqB9NKfGqMkela//ADMmo39rfsD6k9ymaaeHsNud59+iuNny2gIaZjMw3wwwgP5sfT1BYsR2NXqTRlPS4sbjvOJ/jlZRyTvkzKm6vqFKIlESiJREoiURKIlESiJREoiURKIlESiJREoiURc17YRSjEsaOB01KGx8M9KwQCLFFGycsRfYaWP9GQsPkr6lHyFUJdFUkmLoxyw9LKZtRI3Irll5alxhLkf9WIP/AJGQVRd8O0pN2lw5j7KUVkm2y525XmPV7dvjCw/8zWn+A27Mzh77ws/i97Qi8rzDo1uvwhY/+YrP+A3zmcffen4vc0Loi5bl6PcL/wBOHR/mdx+qtm/DtKMXFx5j7LBrJNll0x8rxfbeaT9J9H6owgPzq7FomjjxEY54+t1E6okO1SVlw6KHPhRomeulQCfiep+ddBrQ0WaLBQk3zXVWUSiJREoiURKIlESiJREoiURKIlESiJREoiURKIlESiJREoiURKIlESiJREoiURKIlESiJREoiURKIuSeWYNhI0ZdtzIVPr7ug/t39KlaIyOs4g91/r9FjFeP0m4zjwEx5+N8e2j4VtqQ27Z/4/ylyvSCeYsA0SquNz4mog4GwXRuOu+R8K1c2IDBxJ7v5TFdtRLKURKIlESiJREoiURKIlESiJREoiURKIlESiJREoiURKIlESiJREoiURKIlESiJRF//9k=" id="546" name="Google Shape;546;p68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7" name="Google Shape;547;p68"/>
          <p:cNvSpPr txBox="1"/>
          <p:nvPr/>
        </p:nvSpPr>
        <p:spPr>
          <a:xfrm>
            <a:off x="179512" y="836712"/>
            <a:ext cx="8784976" cy="58326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i="0" lang="en-US" sz="315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Структурa SGA. Large Pool.</a:t>
            </a:r>
            <a:endParaRPr b="1" i="0" sz="315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90"/>
              </a:spcBef>
              <a:spcAft>
                <a:spcPts val="0"/>
              </a:spcAft>
              <a:buClr>
                <a:srgbClr val="000000"/>
              </a:buClr>
              <a:buSzPts val="2950"/>
              <a:buFont typeface="Arial"/>
              <a:buChar char="-"/>
            </a:pPr>
            <a:r>
              <a:rPr b="0" i="0" lang="en-US" sz="295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большой пул необязательная область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590"/>
              </a:spcBef>
              <a:spcAft>
                <a:spcPts val="0"/>
              </a:spcAft>
              <a:buClr>
                <a:srgbClr val="000000"/>
              </a:buClr>
              <a:buSzPts val="2950"/>
              <a:buFont typeface="Arial"/>
              <a:buChar char="-"/>
            </a:pPr>
            <a:r>
              <a:rPr b="0" i="0" lang="en-US" sz="295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содержит области памяти которые без него сдержались бы в SGA и тем самым снимает нагрузку. Например используется для хранения области UGA в режиме разделяемого сервера. 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590"/>
              </a:spcBef>
              <a:spcAft>
                <a:spcPts val="0"/>
              </a:spcAft>
              <a:buClr>
                <a:srgbClr val="000000"/>
              </a:buClr>
              <a:buSzPts val="2950"/>
              <a:buFont typeface="Arial"/>
              <a:buChar char="-"/>
            </a:pPr>
            <a:r>
              <a:rPr b="0" i="0" lang="en-US" sz="295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используется RMAN-ом</a:t>
            </a:r>
            <a:endParaRPr/>
          </a:p>
          <a:p>
            <a:pPr indent="0" lvl="0" marL="0" marR="0" rtl="0" algn="l">
              <a:spcBef>
                <a:spcPts val="59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i="0" lang="en-US" sz="295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Структурa SGA. Java Pool.</a:t>
            </a:r>
            <a:endParaRPr b="1" i="0" sz="295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590"/>
              </a:spcBef>
              <a:spcAft>
                <a:spcPts val="0"/>
              </a:spcAft>
              <a:buClr>
                <a:srgbClr val="000000"/>
              </a:buClr>
              <a:buSzPts val="2950"/>
              <a:buFont typeface="Arial"/>
              <a:buChar char="-"/>
            </a:pPr>
            <a:r>
              <a:rPr b="0" i="0" lang="en-US" sz="295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используется для загрузки и работы с java классами (могут храниться как код в самом oracle – java source)</a:t>
            </a:r>
            <a:endParaRPr b="0" i="0" sz="295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i="0" sz="295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295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295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i="0" sz="295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8" name="Google Shape;548;p68"/>
          <p:cNvSpPr txBox="1"/>
          <p:nvPr/>
        </p:nvSpPr>
        <p:spPr>
          <a:xfrm>
            <a:off x="0" y="6534364"/>
            <a:ext cx="9144000" cy="32363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b="1" i="0" lang="en-US" sz="1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Группа разработки Oracle				                 2014	    	 	                                    Зацепин Сергей</a:t>
            </a:r>
            <a:endParaRPr b="1" i="0" sz="15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9" name="Google Shape;549;p68"/>
          <p:cNvSpPr txBox="1"/>
          <p:nvPr/>
        </p:nvSpPr>
        <p:spPr>
          <a:xfrm>
            <a:off x="0" y="72000"/>
            <a:ext cx="9144000" cy="576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Структуры памяти и основные процессы</a:t>
            </a:r>
            <a:endParaRPr b="0" i="0" sz="3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data:image/jpeg;base64,/9j/4AAQSkZJRgABAQAAAQABAAD/2wCEAAkGBxQTEhQUExQWFhQWGRwVGRgYGB0XHxwaHhwWHRgeHRkgHighGx0lHRkcITEhJSorLi4uGh8zODMtNygtLisBCgoKDg0OGxAQGywmICY0LCw0MC0sLCwsMCwsLSwsLDQsLCwsLCw0LDQsLCwsLCwsLCwsLCwsLCwsLCwsLCwsLP/AABEIAOEA4QMBEQACEQEDEQH/xAAcAAEAAwEBAQEBAAAAAAAAAAAABQYHBAMIAgH/xABKEAACAQMCBAMEBAgMBgEFAAABAgMABBESIQUGMUETUWEHInGBFDJCkSMzUmJyobHBJTVTVGNzgpKTsrPRFiSDosLS4RUXQ8Px/8QAGwEBAAIDAQEAAAAAAAAAAAAAAAMEAQIFBgf/xAA/EQABAwICBggEBQIGAgMAAAABAAIDBBEhMQUSQVFhgRMiMnGRobHwBjPB0RQjQlLhYvEVNHKCktIWskOiwv/aAAwDAQACEQMRAD8A3GiJREoiURKIlESiJREoiURKIlESiJREoiURKIlESiJREoiURKIlESiJREoiURKIlESiJREoiURKIlESiJREoi8551QFnZVUdSxAH3miKLk5mtx9V2k/q0aQf31GkfM1UlrqaLtyAc8fAYqRsT3ZBczczk/VtpvixiUH7nJ+8VRk09RNycT3A/WylFJKdi8m5jn7W8fznI/ZEah/8jpdjXeA/wCy2/BSbx75IvMc/wDN4/lOT/8ApFP/ACOl2td4D/sn4KTePfJeo5nI+tbS/FGjYD73U/cKlZp+idmSO8fa61NJKNi6I+Z7c/WZo/PxI2QD+2Ro/XV6LSFLJ2ZB429VE6GRuYKlLa5SRdUbq6+akMPvFXFGvWiJREoiURKIlESiJREoiURKIlESiJREoiURKIlESiKL4hx6KJigzJIPsRjUR+kchU/tEZ7ZqrU1kNMLyutw2+C3ZG556oVW49zeYx+GnS2HZE/CSH5lTt8E2/KrlN0jWVp1aGIkfuOX/UeJ7lYMMUWMruSofEef4Q2YYGlcdJJ2LH5ZLNj0yKuM+GquoxrJ+TcfsPIqI10bPlM5lQd7z1eydJBGPKNAP1tk/rrqQfDGjos2Fx/qJ9BYeSrvr53bbdyipOKXMmczTvgEnDucAdSQDgAV1I9H0kXYiYP9oUDppHZuPiVxNMx6sx+JJq0GNGQHgo7nevW4jlico4kjcYyrakYZwRscHfI++sarHDIHwWbkLtae9gAZjdRKehbxEB+GdjVZ9FRzYOjYeTStxLK3JxHMrus+eL2P/wDKHHlIoP6xg/rrmz/DWjZf/j1T/SSPI3Hkp2V07dt+8Kbsef4y2Z7co3TxIGKt94KsB8GNcp/wxU0+NFORwdl5XHi1WBXsf81ngr3wDnHxPxNwk/8ARy+5IPgwAOPUq2fOqcldX0OFbDh+4ZeI6vLBStihl+U7Hd7xVrsOYIpGCNmKQ7BZMDUfzWBKufQHPmBXTpa6CpH5TrndkfD65KCSJ7O0FLVbUaURKIlESiJREoiURKIlESiJREoiURKIuXiF/HCuuRsDOB3LHsFUbsfQVo97WNLnGwG0rIBJsFSuZea9K6ppDbxH6san8LJ8WX6vwTp3bfFcQ19VXSGGgb3uOQ+3PHcFa6KOIa0x5LMeMc9SuNFsot4vzcaz8T0X5b+tdih+GKeI9JUnpH8ez4Znn4KrLXvd1Y+qPNQ/C+BXF1JEFU5nYqkkmVV2ALH8IQdRwD0zXoy9kbbDIbBs5KlqlxupWThnDrYkXFxJdSqSDFbL4aAjYhpn3O/5IBrQPlf2RYcfss2aM14tYxPwkTogEsV0Y3bu0bplMnvgkCs6xE2qciEsNW66fZkNV1LH/K2s8fxyoP7q1qcGA8Qsx5qoKcgfCrO1RrXOYSLe74rxDSGlg+jwwahkLJJHGC+D1KgjHzrnR9ZjI9huT3Aqc4ElQPLfEeKviZ0uLy0clZYziVXXcOAhPukdsAbjyqWRsI6osDsWrS845hcfL1lbxxcQup7fxIoSIY4ZSVOt5OjMN1dVABPUZNbyOcXNY04nHBYaBiSuK5/+mSozRm5tZApKxti4jYgHCh9nGTtltq2HTA2Nj5FY6pUde8EnhhguXTTHNvGwIztnG3UEgZB8q3D2uJZuzWLEWKl+Dc7zRjw5wLiE7FX+tj0bv8Gz8RXnq/4Zppz0kH5b94yv3bO8W5q5DXSMwd1hxWm8r82B1zbyeKg+tBIcSJ+ixOfk2VOwDKBXDNXWaOeI65t27Hj3j5O33VsRxTDWiOO73/ZXjhvEo51LRtnBwynZlPkyncHv6jBGQc124pWStD2G4O0Kq5pabFdlSLCURKIlESiJREoiURKIlESiJRFGcZ4wsACga5W+pGDjP5zHfSg7t8gCcCq1XVxU0evIfue5bxxuebNWWc3c5CBzhhNd4wWxhIgeqqudv0c5OBqJwK5tJo2p0w4TVF2Q7AMz7/cR3BTSzsphqsxdv3e9yzjXLdTrrfVLKwTU7YGScDJ6Ku/yr2sMEVNFqRNs0bB7xPFctznPddxuVYbNrTh8gW6tpLi6R8SpIQIo1DdUUZ8UlMMNW246Vg68o6psPP8AhZFmnFevPl9cw8QSQzNLGpS5tTnCeGTqQKowoxjSSBkgb9axA1jo7WtsKPJDlJc439pazrNDZRytdoLpZZ2LoDISSFhGATnc5PU1pC1726rnWthYfdbPIByTgPDrq5t+IrPF4P0pUmiZ1ECGSJgdgcaQQRv8etJHsY5pab2w34FGgkG+1ePKdhBw+6juLi/tfc1AxwlpyQysvVVwOue/SsyudKwta088FhoDTclQTcL4ainF/LIQPdC2jIM42BLN0+VS68pPZHitbN3+SnOI81W1xc38chcWd54REgQlopIlQK+jqVypBHXAFRNhe1rSO0L8wVnWBJ3FfzlK2srS7hlk4ikihtliV1GcHDSs2Aqjrjck4pKZHsIDPH6LLdUHNSiyX0XD4JLBWczSzXVw0arL9c+4jR7k+5jIxsVrT8syESbAAFtjq3aq5ak8TuYrZ7aCCTXqmlijMLeEoJk1rnAOO+2+KmP5LS4EkbBnitB1jaykubONC94fNIoxFBfKsK/kweAUTA7ZI1Y/ONaRR9HIBtIx77rLnXbdRvGOWiotLOCBpL4xme405JXXgpGd9K6R1J7kb71uyW+s9x6uQWpbkBmoziPAr2wZJJIpITn3ZAQRny1KSAfQ9aO6GpYY3WcDmCg1mG4wVz5T508Z1WRhDdD3UlH1X/NZehyfsnY9QVOMeNrdE1Gi3GooutHtacSPuOOY23C6cVSycakuDthWrcF4yJso40TKMlc5DDpqQ/aXPXuCQD1BN6irYquPXj5jaPewqOWJ0ZsVLVbUaURKIlESiJREoiURKIlEUZxziwgUBRqlfIRM4zjGWbyRcjJ9QBuQKrVdXHTRmR/9zuW8cZkdYLH+debTEXhhfVcN+Om7g/kr5Y6YGy/Ek1S0VoqTSEgra0dX9LdhHHh/7ZnDOSoqBCOiiz2n37Co1nw53Rpykht43UTOmCVDHfr3x3O2SM9a9oXAHVGexcu21XLmPkyxBj+jXnhiZBJF9J/FSDbOmcD3SCcFWGd6rxzyY6zct2Y5KQsbsK6uM8tXV1agzQkXtqnuyDDrdW46YdcgyJ5Hcj47aslYx3VPVPkfsslpIxzVabikU/DRDM+J7VwbckE64nPvx5AONJGrfA2UedT6hbLcZHPvWlwW2K/tjzvcw28UMQiVoQwSYxh5FVm1FVZshR8uw8qw6na5xJ27NiB5AUFxG/lnbXPI8rebsW+7PQegqVrQ3BostSb5rmrZYXtb2kjjKRu481Ut+wVqXtbmQs2JX5ngZDh1ZT5MpX9tA4OyN0yXnWywvW1uXibXG7xt+UjFD94INYIBwKzkpx+dLxkkSSXxDJEYNbKNaoxBcKwwfexg5z2qLoGAggcVtrlTHs3vbZY7tLtlCKYblVJwXaEyMVUdz9Xbvmo6lryWlmeI8VtGRjdevNHG5IrSHQSs/EQby5kU4YqxxFEG6hFXbH5vqaxGwOeb5NwH1KPNh3qF5J4skTyw3EmLSaKRZEbJUtpJQgfZfUBhtv2VJMwkAtGIstWm2ByXFJytdLZreNEfBbv3A7OV7ITsG9PIgncTM19QHFY1Ta6tHJvNmrRBcOVdSPAnz7yt0AJPftk7EEqc538jpfQ76Z5rqEWIxc0ZEbSBu3jmF0aapDx0UvIrZeBcW8UFJAFmT6wHRh2dM76T5dVORvsTLRVsdXFrs5jcfeR2rEsRjdYqWq4o0oiURKIlESiJREoi5uJXywxtI+cL2HVidlUDuSSAPU1q97WNLnGwCyASbBZFz1zQ8AYAj6XMPeI3EUe+lVPpk48yWbviuNo2kdpep/ETD8lmQ3n3i7kFYnlFMzUb2jnw97Flde8XIUty1x6Szl1qA6MNEsTbrJGeqsP2Ht8CQY5Iw8WK2a6yvK2Fu9v4Svnhtyxa2lbc2V1/JyeSMTj1z66jV1nB1/1DMfuG8KTVBFtnoqJwzjt1aFlt7h4xkqQjakPUEgHKn0YDNW3Rsf2gow4jJRjMSSSSSdyTuSe5Jrdar+URBWFlagvKVlGFb8ZsCdUgz2IYL0P6ODkHv0Pzs6f0lI8t7OOFm4cQT9cMeGI7Qo4Gi+fNWy04pcSMkVtJCilMR6VUKxHXOFbSyjHu4APX0HSpKuSpbY9V4PWBGzhwO/G3goZIww7xsVqu+HAxrE0azg7MZsN9+1dIG2SgWHe1LleOyuFMG0Umfd/IcaSVBPbDAiurSTF4IdmFWkYGnBUqriiSiJRFZbDjtvJbx219FI6w58GaFlEiKxyUIb3XTPTPSoHRuDi5hzzByW4cLWKnY7Hh8cMV69s6WyErDHI+qW7kz1cA6EjUg9OuN9sBoy6UksBx27gPutrNtdfnjvFbhJ//AKpbSme2l/BsrDaMd7eaMbBd9j0Oc9TljGNLeicLEe7hCT2gqhzA9s0pa1V0iZQxjfB0Oc6lU/aQdiasR64HWzUbrbFe+QuZWl0RM+LmH3oZD9te6t+VtsR3GD1XI8Tpehdo2f8AG046h7Td1/odm48DZdWmlE7OifmMiti4TxFZ4w4BB+qynqrD6yn4efQggjYiupFKyVgew3BUDmlpsV2VIsJREoiURKIlESiKgc5cwKviTNvFbkpGv8pNurH5HKDy/CHpiuDXmSuqW0EJ4uO4Z+Qx77BW4rRMMzuSwq+u3md5JDl3OSfX/YdAPIV7mngjp4mxRizW4D3v3rkPeXuLjmVY7/liOWD6Tw52mjVR40LY8aI43JUfXQ4JyOnrg4w2Uh2rJhuOwrJbcXaoTgfCpLqZIYgCzb5Oyqo3ZmPZQO/wHUipXvDBcrUC5sF+EvZY0lhSU+FIQHCnKPpPun1HcHbIxTVBIcRilzkuStlhKIlESiL08dvym+8io+iZ+0eC21jvWj+xxPpE7rKocRAOC25Gc43651AEfOudWwsYQ5osp4nk3BWx3btHGTqBwScscZBJ2z2O+B8qpqVZR7ZbdhBbsdRXxT75IO5jAxkdvd777GrtCeue5QzZBZRXUVdKIlESiKf5c4+Ila3uVMtnKcvH9pG7SRH7Lj9dRSR6x1m4OHvFbtdbA5Li4kRA80NvcGWB9OWXKiRRhl1L5qTg+oNbN6wBcLFYOGAKj4kLHSoLMeyjJ+4b1ucMStV2S2txbNG7xywuffjLoyE4PUBgM/8Az61E9sczHRusWnAjvWwLmkEYFbJyZzKrqlwNlfEVwv5DjZX+AJAJ/IYE/UrwlM1+jK11FIeo7Fp78vHI/wBQwzXXeRPEJRmM1pFd9VEoiURKIlESiKL5jvjFDhDiSQ+Gh8iQct/ZUM2O+nHeqtZUimhdKdnmdi3jZruDVg3tD4oHmW3j/FW40483xvv3wNvjqqT4YoTFTmqk7cmP+3Z45+C1r5dZ/Rtyb6r05DsLOeOeOaB5rofhIkWUxF0Ue+qEbGQbnDddumDXfnc9pBabDbgqjADmpThNhYxxi/t7u7sSsngqZkWUFsZZQqbuuBvn91RvdIT0bmh23BbADMYLm5z5igVHishFruAGup4QVV+vuIpOUDH3mHrjJya2hjde774ZArD3DYqHVpRJREoiURKIpnlfl2S9l0IQiLgySN9VFzjJ9fIVDNMIhc5rdjS4rfuVeXorGMJDjw2wS5Hvu5AA1bdOpHlnHx48kjpDdytNaGiwXbfgvIgxqTGQQM53GpWPTTtq7ZKgVosqp+0y2E3DZ9DArEUdFA3GMFh07JqP356VPSu1ZR4eK0kF2lYPXaVRKIlESiJRFJcE4lHAzNJbRXGRhRLqwp88D63wPpWj2F2RI7lsDbYtE4Fxae/t1FrNFYNCx+lCJEjXwDkrKhIJGnSVIz13+NN7Gxu6w1r5X37lK0lwwwVK535oF3MqozfR4RohDsSzDbVI5O5Z8A79setWYIdQX2nNRudrdy9OQuLiG48N94p/wbA9MnZT950n0b0rifEmj/xVJ0jO3H1h3bR9RxCtUM3RyWORw+y3zle8LxmNzl4ToJPVlxmNvXK7E/lK1UdHVYqqdsm3I94935qaaPo3lqmavKJKIlESiJRFQud+MiMzy9rZPDQecr6Sfj1jGe3v1wNItNbWRULcibu7v4APiFbhIiidKeSxfl7hRu7gIz6Fw0ssp30RqNUjnzP7yK948iJnVHAD0C5ABccVYrPliO4Am4RPMZIHXWs+iNkzqKSK4wunKnY7+fkYTKW9WYCx3LYNvi1SHtMs53tre4nUQPGxhkh2CtI5LmWIrkNrwSwzkY+OdKZzQ4tbjx+hWZAbAlZxV1RJREoiURWOy5KupYoJlVPCnbQjF8YOWA1DGQCVO+/riqr6uNpIN8FIIyRdel5yp9EuFiv3MalBIWhxJhSWG+cfknzqpNpRjCABn72LoUmiZqlj3stZueNt/LYta5K4nw2GNLezJYyHbIw8jYJOdWNwAeuAOgqm6cSuuTco+jmhbdzCBhs35Yqw3FxrPuksp0g5OlVYkYBIGoNtj80sPMUUKrDe0W2R5EOVMfuaMfX0ZB8MdgTsc4wMVCahgvfYuk3RNS4xgC+uLjHIcd3vau234pHcRRyrmSMkRNt1LLgxOM+8cO3vHA1EY6mpGPDhrBUp4XwyGOQWIWS+0nlyO0uCIFKxlPEMbHdDlgQDuCu2Rv5jO1XBpMRkNkF77VvT6KkqY3yxkdXZvzy8FVJIWUKTjB8s+Wd8ipKTSbZ5ej1bc7qSv0JJSQCYuBBI2EZ96/FdNcVKIlESiK9cn3kTWc0UkbLBCDcXZRveuPeC28IPVUznO/b1NVZmu1wQcTgOG8qVhFlzvz9chfwNvbQ22dAjEAZOmdLOR7zY32we+Kz+GYcySe9Y6Q7FHc32kQ+j3MCeFHdReJ4Y6RyKxSQL+bqGR/8Ayt4icWuxt6LDwMwtR5D454i205P4wfRpf0wfcJ/t7D+urw1PH+A0nLSfpd1m+o8rjkus93TQNk2jArSK7yqJREoiURedxMERnY4VQWJ9AMmiLCvaTfEQwRHZpWa4kHqSTj4anOP0RXM+GmfiKuesP+kc/wCAPFTVx1I2Rc1G8qGFLW4W4eW3+mARR3Ph+ImlGzIux1btgNtjA6ivWS6xeNXHVxsue3I32qS4ly1NDwzw7XTdrNKZZ5bc6xoQYhQqPeIyS5GDgg71o2VrpbuwtkDxzWS0huCoktxIVEbO5VDsjM2FPQ4UnCn5VaAGYUa8aysJRF/VGSBsM7ZJwPmew9aIrYns14kQCLcEEZBE0RBHYg66r/iot/kVJ0blcuFWXGoLH6Gtmh0kmOQzRAx76gQNW5Dbgk1TeIHv1tbyKlbrgWso/mTgPGr1o3ls4hIilCyyRjUM5GR4m2Dnp+UarT0tNL+sjkujo/SdRRFxa0EHYfVR3BeSeMW0sUqW6kxMGAMkWNu20gON8Y8qz+EpA/Xa4398FmTS1XJAYHgFp8sb2GOQyHBWNl5g8SV1toVWXGqLVEUzjGcGTOojqc74HlU4ZTWxcffJc28m5VKf2e8XcgtDlgdWrxYsk7jJOvfrv51CKSj1nOc4m+z2F0xpitETI22GpkdvO5OGOVlM8L4BxyC2mt0t00THUzF4tQOFGVPiYU+6DnGQd63igpIxYONvfBVKqrqKmTpJAL5YcFzcY5V45csjzQqzonh6i8IJXORqw4zgk4P5xrWamo5c3Ee+5TUOkqqjv0dsd/8AcKKHs04ppC/R/dHbxYf266kZFRskErSbjvWkmkKySA07zdvcMMb4cP7IfZnxP+bD/Fi/96vfiot/kVz+jcqnLHpYqSCQSMqQw28mGxHqKnButF+KysJRFNcrcVWF5ElRnguEMEqrgNgkFWXO2pW3GfWopWFwBGYxWzTZWu64JDbW13Z/SjdSy6XighhLvFKucM+lmVCVOlh5dKgEjnua+1gNpOBCkLQAQo7mDgPEZohPLbCCC1gCqmQuEQe8QmS2Scscgfq33jkiadUG5JWrmuOJC9fZnclhcW4OGYCWM+TrgaviDoPyry/xVGYnQ1rc2mx7sx9RzV/R7tYOiO3H35LeOHXYlijkGwdVfHlkA4+VXwQRcKJdNZRKIlEUPzbJi2df5QpF8ndVf/sLH5VUrpeippH7gfHIeakibrPAWA+0W8130nlGFjHyGo/rY/dVz4Yg6LRzDtcS7xNh5AKGvfrTnhgrBxrhFq0FjbSXqW08EAYpJGxTVMRIxMg2U5x18q6jHv1nODbgn0UBaLAXUZBylxC3zPZyxyKo1GS1uFPujfLAlcjHbBrczRO6rx4hY1HDEKp3Ny0rtI7Fncl2Y9SSck/fVgAAWC0vdeVZWEoiURfRnspnZ+F22o5wGQfBXcKPkAB8q41ULSlWo+yFbqrqRKIlEX8Y43NEX4gmV1V1IKsAykdCCMgj5URelESiJRFXfaHOycNu2UkN4TDI9dj+o1NTgGVt1pJ2Svmeu2qiURKIv4RRFovH+brm3j4fJbuIreSBJGjjRFDSRtiZSdOcZGMZ71TjgY4uDsTf+ymLyLWX6dvD48yuxaC61JlmLZiuY8qBnookIGPzaZ09xmPUfwmT1WeUJDb8QiVjuJGgb1Jyn+bFUtPwifRsvAaw/wBuPpdSUbtSdvgt/wCUZPwLJ/JyuvyJ8RR8lkA+VcfRUvSUkbuFvDD6K1O3VkIU3XQUKURKIq9zacm2X+lLH1AilH+ZlPyrjaek1aJw3kDzv9FZpBeUL524xKJLqZmOFaZsnGcLrIzjvgdq9do+PoqSJg2Nb6LmzO1pHHiVZeK2lldStM/Fx4jYyZLR06KFHQ4GwHSt2mRgsGeawdUm914cZ5Ha2tTeLdRPGcKuFeNn1ED3Q31hvnywDWWVGu7UIQssL3VRqwo0oiURKIvof2Pn+CoP0pf9V649Z808vRWouyrnVZSJREoijeZbrwrS5k/Ihkb5hGIosgEmwUb7N7nxOF2LeUCJ80Gg/rWiEWwVkosJREoirHtNP8F3f9X/AOS1PTfNatJOyV82V2lUSiJREoitPDL6zls44L2WZPBkkaMQxhm0vpLAux041Z2x261A5rw8uYBjv4LcFtrFTvBeD8MuA0ri+NvEArXFzLGiKBsqLpGpj2CL0z2yKikfM3AWvuAWwDDiqVeTwpdF7YMIFlDRhuulSCM5Oe3epnxmSEsfmQQeYstQbOBG9fQnKkg8W5QeUUv94On7IRXhvh1xNIWnY4+gXWrB+ZfgrLXeVRKIlEVZ5pb8Pbj+jmPzBgH7zXA+I/8AKtH9Q9HK3RfMPd9l872lt406x61TxJNOtzhV1NuxPkOte8HUjHALkZuWlx8p/RQPoEUF5PjP0iaaMqp/o4NWPmxyPWqfT6/bJA3AepUupbJU7m7g3ElP0i/Vzk6RIzowyfsqFY6Rt0AA2q1FJEerGo3B2ZVZqZaJREoiURfQvsd/iqH9KX/VeuRWfNPL0VqLsq61VUih+ZONfQ0EzxloFP4ZlyWjU4w+gD3kH2sbgb4ODRF+eNzNPYySWcgLlPFhdGyGZffQZHVWKhSO4JFEVb5h5mju+BSXMewlRUK9SrM6o6n1BJH66jlNmE8FboY9eqjbxHkVyeyfjccPAxLK2EtzJqPpnWAB5nWAB3JFbNOCimb+ZYcPMBWrke6lms47iY+/cZuNOchEc5iUeQEen55PetlCvbhPMKXM0iQDxIovdecH3PE29xPyyBuxGwyo3JOCKZoiq/tP/iu7/QH+ZanpvmtWknZK+ba7SqJREoiURWfkbgtrO8j3dxHFHEARG7iPxSdWBr6hRjfAJ3HSoJ5HtADBcnyW7ADmpnmCCG5KiXitpHDHtFBbxPIkY/NAIy2OrHc79OlRxlzMmG52k4rd1jmVSeM28SOywTePHgYk8MxZONxoY5GD3q1GSe0LeahcvoPlFszOfyoIj9zSf+1fPtA4dM3c77rtVf6e5W2vQqmlESiKs80r/wAxb/1cw+82/wDtXA+I/wDKtP8AUPRyt0XzD3fZfP8AwK3R72COVdUbzpG4yRkM4U7jcda92XHotYbr+S5FutZSNhwKF7jiUTp+IhuZItyMNE3u/H3c7GsOkcGsIOZF+aAC55r8cPiVuFXZ0jXHcQMGwMhXDrjPUDI6UcT0reIKyOyVXamWiURKIlEX0H7G/wCKof05f9V65FZ808vRWouyrvVVSKKHHrV5Gt2ljEoypik9xiOhwj4LKfMZBoiyvikk/L13mHL8OnYssbE6UbqyZ30EdQ3cdc6donktNxkr9OyOduo42cMj9+HHMcRlS24uUa5toc/RbiXxwrDBQqSRsNumlT2OkEdKrSygxutkuzRUZZVRF4s4A3HcCL+hvtvwUVw/i7G0WxLaIZJ1lcjJOCqKdgNwoXON8k5+yKl1tmy5VHoRbWGLi0ADvGJ9BzJ2LR7vj1xxiccPsg0FmoAlYdRENjqI23GwQd+pO+ndrzIcMlWkp2Urevi/dsH3I27AcMTlpNpfWFhHFaRyImkaUhQ65G7k+GuXYk5JOO5JqZc5WKiKre1H+K7v9Af50qem+a1aSdkr5urtKolESiJRFZuWoIIraa9uIhPokW3hhb6jSMpcs/mFQZA77+mIJC4uDGm20ngt2gAaxXSnO6P7tzw+zeHuI4vCdR30ODsQPh8RWPw5HZcb991nX3hQ/OPCFtbl442LRFVliJ6mN11Ln1G4+VSwPL2gnNaPFsFu3KC4mYfkwRD72k/9a8DoHHpnb3fddmr/AE9yttegVNKIlEVe5tGDbN/SMh9AYpD+1APnXG0+zWoidxB+n1VmkNpV89XTeBfM2PxVwXwPJZNW3yFeuon9NRxuG1jfNq5so1ZHDcT6q4tzNZxtJeLwyf8A5nxYzI85VX1/jVUAEfd086dE82YXjC2zwWdcZ2X54yv8HS/RLS2WCURPM0F087x6TrTxEZQVxkg9cZNGfMGu43F7XFvBD2cAs8q4oUoiURKIvoL2NH+C4v05f9Rq5FZ808vRWouyrZd8Vgi/GzRJ+m6r+01VUgF8lUebeM8GuovDupYpR9koGkZT5q0YJU/Dr3rQyMGZCtMoql/Zjd4FY9x4lNUFrdTXFo32ZcpowQV2bYnvqCg9tqqvmYMnfX34hdqm0fUG3SQi++4afI+ocoi0iePBk06QCAQclc49Pq7fL4dK73NfcNz9f5XYp4pqch01tUAjA3Lb24dnDjbuGHHw63cplNIyoXUTg476Tg4+NSyvYHWd771RooJ3x68VhcAXJseOqbHmfDeJfgYkX8C88kFux1SGE6y3QY06lB22Gc4675NbNnYTi427lDPo2oDbtiaXb9YHwDrC3cL8VrfJ/HeCWSaYGMbt9eSSKQu36UmnHyBA9KstmjORXFl0fVtN3MPr6XVwtucLCQ4S8tyfLxUB+4nNSAg5Km5rmmzhZRntMuFfhN0yMrKVUZUgj8YgO4qxS/NaopOyV86V2lUSiJREoinuXOMxRxy211G0ltMVY+GQHjkX6rpnYnBwQeo+YMUjCSHNOIW7XAYFcnBoLZ7jTO03g+8VEa6pHwRpQDoCVzk9sVs8vDbtz8lhtr4ro5jvHur5i0Zi1MkKxEYKKNKIpB743PqTUVxDCXXvYE381ntPtyW9cqRfhrhx+TFF818R/wBkorxHw621KXHa4+gXWrD+ZbgrLXeVRKIlEUNzbHm2Zv5Nkkz5KrqX/wCzVVPSEXSUsjeB8sQpIXasgKwD2h2hjvpf6QLIPmMH/uU1f+GZ+l0bGP23b4G48iFDXs1ZjxxXXz+XK2Trn6IbWIRY+oGAIlHkJNXXv08q61PbrDbc3+irv2bl6ezS0cTvcsCtpHDKJ5GGEZChGjPRiWxsM9PhWKkjV1dtxZIxjfYqYnQfCrJUa/VESiJRFvvsghWThKo6hkZ5QysMggucgjuK5FZ808lai7Klbn2d8MfrZQj9BfD/AFoRVVSgkG4VY5k9nfBLaIyz5t07HxmJJ8lVixY+gBrUtClE0l8/G31WO8Z4fAxL2MVy0AOkSSqpBYnb3lQBfhkn1FQOwxyC6kFnWZg55yAA8z9sNt1xWtkjSBCVYAEnAxkjGQN9xv1qB8jgzWC6lPRxPqBE6xFiTYWuRbAZ4Y54LjhgJXIAIABO3TP7v2VK5+OJVGKA6l2gEAAnDK/09O7KU4RYRgrLcxTNak6WeABSD3GXUqxH5IOd85FbA772UUodb8st1t1sfA58r34LZ+VOROB3UYlt18cDrqlcMp8nQFdJ9CKnDQuU6aS9iforhZ8lcPiOUsrcEdzErH7yCa2UJN1G+0+FU4TcqiqqgJgKAAPwidhVil+aPexaSdkr52rsqolESiJRFYuFcwW6RLFccPgnVcjxFLRS4JJOZB9YjO3TsKhdG4m7XEeYW4cMiFZOYOKyWsKTcLWCKylAUTRR5lV/tRzO5Yhs9D386gjYHnVluXDYThyW7jYXbkqvylE1xxCEuSzGQzOxOSSuXyT3ywH31U07MINHSkbRqj/dh6Erekbrzt8fBfQHKMf4J3/lJXb5LiMfeIwfnXF0TF0dHGOF/E3+qt1DtaQqcroqFKIlEXldwCRHRvqupU/Agg/toiwn2lWRMVvMfrIWt5P0lJB+50cfOub8MP6CpnojsOsPT0LSpq8a7GS8lWuBc13dopSCXEZOSjKrrnzCsDg/DFeufCx+LguaHEZL88d5ou7sATzMyDcIAEQeXuqAD881lkTGdkIXE5qHqRapREoiURb/AOxb+LE/rJP81cis+b4K1F2Ve6qqRQV3wCyRnup40Zl1OZZz4mhdydJckRqB2XAoizK7t7rmC41Q5g4dGSiOwxqHRii/ac9PJRt1zqhcwvOOS6EU7aZhDcXnM7hu+9s8shjSl4KC9zPbg/RLaQQhmOS5c6V36E40sfLUPOq8zLscfeC6+jagCphYcyDfmCfSw4WO9Q9hw5xAt2QfBSVYXZeo90Mw8t1OxOfqn0qQtvnldVRPqHqGzw0EHhjceh7gVo1jFPwG6EjZl4bcYDsoyuD9VtO+lh109xkDO2mRoLDY5e8/eKpzvjqW67RZwzH/AF4cM28W5agOVbKRluYY1jkIDLNbnwiQcEElMB1IxswIO21TLnKw0RU/2tH+Crn/AKf+rHVik+aOfoo5eyV8612VVSiJRF/NQ86zYov7WEUjwzjUsCTRow8OdDHIjDKnIwGA7OvUGtHRtcQTmFsCQrP7M7bT9IucZ0J4aDzY74HqcKP7VeS+LJTIIaNubzflkPMnwXQ0c22tIdgW8cLtPBhjjznQirnzIAyfmd6vNaGgNGQUZN8V1VlEoiURKIs+554L4n0iH+XXxo/SRdIYegyEb11tXBrZPwNfDWjLJ3dkf/rl3K3E3pYXRbcx771g5BGxGCNiD2PevfAg4hcZelrbPI6xxqXdjgKOp/8Aj17VHNNHCwySGzRmStmtLjYZrU7Lkq0gtT9KCs+kl3LEaTjom46fef1V87n+I66prAKUkNuABYYi+bu/y811m0cbI+vn7yWTivpK46URKIt99in8WD+tk/aK5Nb83wVmHsq+1UUqhuP8BF2USZs2ynU8I28RgcqHbO6Dro7nGTgYJE5ld4rORbdfwhUQwqo2V3xHGcAe6qlgSegANEVd43yxHacEkto9xFGJC2N2dWV3Y+pIPw2Hao5ReMjgVcoJC2qjd/UPVQ3sm5fjuOCSRSjKXEj5+WlVYeoKZHqKywdVaVDiJbjZb0Vu5Ps2awW1u0DtDqtZAwyrqmyNv1DR6G+fmK3VZdHLPAWstcMb6rT60SMSXiJJ1IG+1H3Gd13G4IwRT1EVN9rx/gq4+MX+rHVmj+cOfoo5eyvneuwqqURfw0CLbuER+LbRM9lEEZARGCpIHb3WQDcb9e9fJK17oKt7WVDyQT1sRj3hxPDJd6Ma0YJYFAc0crWro7RR+BIkbSknUq4XG2nBU/FTtt1zXY0TpytZI1kr+ka5waMicdt8+RGPBV56aMglosRisxzX0NclbdyDwPw0toWG4/5qb9IEFAfUPpx/VGvAxyfj9KyVP6WdVvoP/wBHmuwW9DTtZtOJWmV3VVSiJREoiURRHMtkZItSDMkR8RQOrYBDr8WUkDtnSe1VK6lFTA6Lacu8ZfzwUkUmo8OWC+0DhQjnE0e8VwNYI6avtD55DfM+VWPhmvM9N0D+3Hgd9tnhke4b1HXQ6kmsMnYqd9mzJ4EnhKTdJIpYasaoyVAzk40gavgd+4zx/ioS/iGdKfyiDbg4A87nDvGGxTUOrqG3av5K/wANrvqfDORjONgD1CjsP1nvXi3y4arMB5954+mxdEN2lY7zxy6bSfKj8DIS0Z8vNPl29MeRr6loDSwr6frn8xuDuO53PbxXEqoOifhkVXK7yqpRFvnsTP8ABv8A1pP3Vya35vgrMPZV+qopUoiURcfGbbxbeaP8uN0/vKR++iyDY3Cr3snttHCbMd2Qyf32Zv8AyrAFllzi43KttZWqURKIqX7YT/BU/wClF/rR1Zo/nDn6KOXsr55rsKqlEVg5N4GLiUvJtbw+/Kx6EDcL88b+mfMVw9O6U/BQasfzH4NH15bONlbo6Z08gaBh7wWzW17HJ9R1bHYEZHy6ivlL43s7QK9A+F7O00hU/wBqXGvDgFup9+bdvSMHf+8cD4Bq9V8JaO6WoNS4dVmXFx+wx7yFzK+XVZqDb6Kl8jcH+kXILfiofwjk9Nvqj5kZ+CmvVfEWkfwlGQ09d/VH1PIeZCp0UPSSY5DFb7yrakRmZhhpiGAPURj8Wv3EsQehdhXN0ZSfhadrDnme8/bLkrE8nSPJU3V9QpREoiURKIlEWd858uq4ktzskuZIG/IkGSy/flgO6s4Gy1wKsv0dWNrox1Tg4d/3/wDYcVbjAmiMTs9nv3gsd4ZfS2NzqxiSMlXQ9x9pT6HqD8DXr6qmg0nSal7tcLg7jsP3HeFzGOdDJfaFsacZEsMUluQfGbQrN0Q4YnUPMaSNPc4FfKZaF9NM+KcWLcTbbla3A3vfcvSUupKC85AX45gW88eC5eLW1vLE9tKzMo3eViPckJ906jsHJOyDoDjAB3moqmopp21MIsdjd7dotu4nblitp6U1LLkWvkBnhtHAbznxxWR8d4NJaSmKUb9VYdGXsR+8dq+p6P0hDXQiaI942g7j9DtGK8xLE6J2q5R1XlEtG9knOkdoXt7htMMja1c9EfABDeSkAb9iN+u1OrgL+s3NSxPtgVuMUgYBlIKncEHII9DXKOCsr90RKIlEXPYWaQxJFGNKRqEUZzhVGAMnc7CiLooiURfxmAGScAdzRFi3td52juFFpbMHRWDSyDdSV+qqn7QB3JG2QMd66dJTlvXcq8r74BZfV5QqR4DwWW7lEcQ9WY9EXzP7h3qhpHSMNBCZZT3DaTuH1OxSwxOldqtWw8A4eIVMEOkRRNofUNTSMVVmYnIC51DsenYYr5XpCrfVSdPNfWdlbJouQAPfndelZBHTxNAvci/mRuxy5LmzDDHJcTANGmkxlwCyhchYwOzK+QD31Dfat4o56mVlPD2je9suLjwtnz3qerqjEzO2d7bSdvG42fdZLxS/ku7hpGBMkjAKo3x2VR8On3nvX1OkpoaCmETTZrRck+ZPvgvJPe6V9zmVr3JfLIREtuvSW5bzz0j+DY0/oq3QsK8ZHI7Stcap3y2YNHdl/wBjxsF1S0U8XRjM5+/JabXfVRKIlESiJREoiURcfFeHrPG0bEjO6sOqsN1YeoPyO4OQTUcsTZWFjxcHBZa4tNwsf595aaYNIq4uoRiVB9tfssvntkg9xlTuuBytE1rtF1H4KoP5bsWu3E/Q7dxxyKnqYhOzpWdoZhVDlLmL6M5WQa7aTHiJ1x5Oo8x+v4gV39NaIFdHrMNpG5H6Hh6Hhe9Sjq3QPuDgtJvI4vDjkUhomdBCsa5GCdTED7UjYZcnoD294n5w3pWSOjeCHAHWvnfIchgbbc9y9ZSzmW+qdhJJOeFh3AYG38Lz4vAt1FItyuUQkmRMfgW22Q4y+kD3z0ycYOCBPQ1UtDM19OcT+k5OHHdf9PjffXqKGOYNYMzlvPHhfYN2fHMeP8AltSC2Hib6kqbqw7b9j6fdmvpGjdKwV7epg4ZtOY+44+Nl5ioppIHarwomumq667Lik8IxFNLGPJJGUfcDitXMa7MLIJGS6v8AiW8/ndx/jP8A71r0TP2jwWdY70/4lvP53cf4z/706Jn7R4JrHep/lT2i3dvMnjTPNAWAdZDqIUndlY7gjrjODjHqIpaVjm4CxWzZCDiujnX2jXM1xIttM0VujFU8M4LgHGst136gDAxjvWsNKxrQXC5WXSEnBVg8zXn87uP8Z/8Aep+iZ+0eC01jvT/iW8/ndx/jP/vTomftHgmsd65rzi1xKNMs80i+TyMw+4nFbNY1uQCxclcdbLCneXeV5bn8ISIrdd2mfYYHXTn6x9eg8+1cbSmm4KHqdqQ5NGfPcPPcFapqSSdwDR74LRbaBLeN4LdVAUhTGy65JywGSdxhSufe6DB6BcV89qamarlE87sTtBs1gGwcb7MzxvdenpKOOFrbd+tewFt+832eGa67aNQHkMjrGq7y6tDKF6xzA5yy9n6479zVOu4tja27icG2uCTtb37Rl9JJ5hG3rAb7EYf6mncdoyvs2DM+b+Y/pLKkYK20W0a+fbW2e/lnp8Sa+kaE0OKGMvkxldmd3AcN+/uAXlqyqdO+5yVk5B5baPRcOmqaT3beM7dQfePltk57KCe+K42m9IPrpv8AD6U4frOzDZ3DbvNgrNLCIm9NJyHv3ZbNwbhogj051OTqd8Y1OcZOOw2AA7AAdqvwQMgjEbMgonuLjcrvqZapREoiURKIlESiJRFE8d4T4wDxkLMn1SejDujY+yfPscHfcGnW0UdXF0b+R3H3mFJFKY3XCxrnTlTVruLdCrqT48GPeVupIA775wNiCGGc7xaH0u+meKGuNiMGuOVtgJ3bjyK2qaYSDpYuYUFylzW9odJy8DH3kzuM9WQ9j6d/TrXW0zoOPSDdYdWQZHfwdw9O7BVaaqdCd4WoWssM0Ubxun0RF1kDuV3AcHoF+sQdycZ6b/Np4Z6aV0crSJDhyO0b75A5c8vRw1AkBczFzsL7r/XZwHl4wwmTXqXSkuX8N1DRNHsfex9STqxJ7n7WNs9J0TgWHFuFwbOB4bxs+ysTNjLdR3Wtgf3X55t2D6XVQ4nyOkp1WbMhYaxDMCNS7e8j77bjY5I1DOK9bQ/FL4hqVovbDXbv/qb9RyBXEq9EOjuWEHZnkd3vA2wKpvEuGzQNpmjaM9tQ2Pwbofka9dS1kFU3WgeHDhnzGY5rkPjcw2cLLkqytEoiURKIlEQmiKX4Pyzc3ODFEdP5b+4v3nr8s1zK3TFFR/NeL7hifAfWynjp5JOyFd+EclWtu0Zun8V3zpGCIgRjr59dtRwfKvHV3xNV1Qc2lGo0Zm/X/jlc8V1qbRVwXHG2Y/jMqZu55NbbJmBmKJglfCyo1hAd5I/dbbqHwMZ24DGs1cz1rXO3W3X3Ox5jFd6KOMMAGTgOBvuv+12I4EY5Lpmu4kUXEjsqxdJnwpkBPvKExkqdsbdhjzOIaeaaToIm3c79I2W2k7CNvmqc8ohaQ+wB2bt2P7v5us15x5ue8bQuUt1OQvdiOjP+4dB6mvomhNAx6Pbru60hzOwcG/U5nuXm6mqMpsMApHk3lTOm4uVOnI8KLGWkb7Pu+XkO/U4A3paa009zvwVFi84Fw2cAd+87O/KalpQB0suWwb1tPAOEGPMsuDMwxtuI12OhT8QCzfaIHYADTR9Ayki1W4k5nf8AwNi2mlMjrlTVX1ElESiJREoiURKIlESiJRFE8a4MJcSIdEyjAbsw66XHdc9D1Uk46kGnW0UVXHqP5HaPe0fwpIpXRm4WT82cl+KztEng3I954Tsr/nIem/Zhseh0nOKdDpeo0Y4U9bcs2PzsPqOGY4iyklpmTjXiwO0Kj8N4lcWMx0ExuDh0YbH0Ze/ofuNeoqqOk0lANezmnJwzHcfXzC57JJIXYYFX7g3MtvdRtECLeVyNUbn8G++XCHouvcHbO52PWvC6Q0FVUT+lA6Rg2gdYbtYZm2e0cQu9SaUY97TJmPHhjttmAfFWsK5fxZQEWNGwoOrrjUxOBsAuAB5n0rzl26uozEkjHL3xVu7dXo2YlxHDu28cVyIHZ9EhzrLNpcBo3i306RjIZdSZBxnfr1qe7WDXZhawuCQ4HbfHI45cFJIyIx5XGA4h22+yxxtyUM3KNrOXLQLEFLKZIZCoyv1j4ZGAM5Hfoa7EfxDX09gJNe9sHtucf6hiqNRo2nw1b3Nja2/LLDyCg5+RIDGJY7mVUOfrwl8ac51acaRsdzXXj+LJw/UkhaTwdbPde6rO0K/XLA7HDdt3Yi/JcjchdMXab5xmKQE4xnbr3H31aHxazbA7/k0/ZR/4NPsI981+zyCFxruxjGo6YHbC77tv7o2PXyNan4tB7EB3YvaMeGGKyzQ0rto3bM+GOPJS3/28t49GuSWVnOlVXSgY4J674AUEk57fKuc74uqpL9GxrbYkm7renotodFNcTrONhifTvzUlDwy3tsBLeOORWUM7gzkK4YIyHOTl1042IPbpnlTaSrau/SSktN8B1BcWuDbhjtXSp9GwDrNF8DbYbi1wb3tgb/VWWMloWyWOVYZddBPX7OBgVxSLSYW2ZG/mhAbIMtmRv5qGsrCRoUGlBGyiRBnV4Tac75AyjgkFR01Ebg7XJJoxITc3yOy+PqNh228bss0bZCbm4uDsuL8NozBOdthUVxbmu1tCwiJuJtRYANlYzpCYMncYGMbnzxtXaoPh+srbOl/LZxGJxvg36mw71xqrSgtqjE2thlnfHnuWfcW4tPeSgyEuxOERRsM9lX9/WvdUdDS6OhIjAaNpOZ7z7A2BcOSR8zsceCuXKvJXhsj3K+JM28duuD0xu3bbbqdI7k7V5mv05NXPNLo/La/LDhuHHM7AuhDSNiHSTch7/stc4JwXwz4spDTEY2+rGD1VM/rY7t6DAE1Bo+KjZqtxJzO/+OC1lmdIblTNX1ElESiJREoiURKIlESiJREoiURcfE+GRzqA43G6sDhlPmrdvUdCNiCNqjlhZK0seLhZa4tNwqHzXymrri5TWo+rcRjDJ+moyQPXdNiTp2riMpq3RjzJRO1mbWHHy294s7vVovinFpRY71mXG+Sp4Rrj/DwncMm5x6r3+K5Hwrv6P+JKWp6kh6N+52XI/Q2KpzUMjMRiPexePBOcLq291X1oNvDk94D0B+svwzj0qev0BRVnWc3Vd+5uB57Dzx4qOKqkjyOHFW3gfPdmCDJC0LY05GZEA2yFA3QbDYL2FeWrvhWtA/KeHjcbNdz2HmV0/wDF+kGrJf795zPNWC2ureeJYobmMqSTJhgHbJZj7p6amO+R0yO9cOakq6eQyTQuB2YG27MbhlY8Vfjro3SGQWJ2Y5bO/AZcV0y2En0e6jB1l9egnSCdaDOcYAOot5VUE0fTRuOFrXzwseZysrLZozNG/K1r57DzOVl++Jwv40TL4ukRyKTHpzktEVB1bY90/dWsLm9G4Ote4ON+O7vWsDm9E5ptckHG+43y7153MDlgwjnyUC6kkVWyC20ilgh65BAPVunfZj2gWLm55EEjkbX9Ni2Y5ttUubnkQSORtfvGGxdNzA3hxF3RZY8NqP1dWkq+2R7pDMPmPKtIzd7gxpLThYZ2vcc1D0zGOd+03HG17jngFB3/AB20UuZ7qMsQqhYcvp0NqGMajq1b5OBsNuuetT6I0hJYRQuAxxd1b3FttsLKF2kYYgAw5X43uLbNlsPqoviftOQZEELMfypDpH90ZJ/VXXpfgyQ41EgHBuJ8TYeRXMfpEfoHiqVxnmi5udpZSE/IT3F+YG7f2ia9ZQ6GoqPGJnW/ccXeOzlZUZaiSTtFdXA+Tbi4wxXwYupeQY2/NXqficD1qtpH4io6S7Qdd+5v1OQ8zwUkFFJJjaw4/ZaXylymqD/lU67NdSjOR38Mbah8ML6kjFeckjrtKuDqo6kexow8vq7HcFeaYqcWjxO/39FfuFcKjgB05Lt9aRt2byyfIb4UYAycAV2YII4GakYsFWc8uNyu+plqlESiJREoiURKIlESiJREoiURKIlESiKGvuXY2JaMmFzuSmNLH86M+6fUjDetUavR1PVD8xuO8YH333Uscz4+yVUOYOTFkyZ7YSf00GQ3xKfW+Q11z46fSdB/lJdZv7XfY4eBCmc+Cb5jbHeFR7v2fBiRbXCsR1jlGlh+lgZB+Kir0fxU6I6tZCWneMvA/QlQu0eHYxOB7/f0UDfcn3kedUDMB3TEn6h736q7MHxBo6Xsygf6rt9cPNVX0czc2+GKj9dxDtmeL0y8f+1XtWlqMbMd/wAXfdRddm8eIX7XmC5HS6m/xW/3rQ6KoziYWf8AAfZOnk/cfFfiTjU7dbiU/wDVb/et2aOpm9mJo/2j7LBmef1HxK8RDJKdleQ+gZz++pTJFCMSGjvAWA1zt581KWXKV5JjTbuo83xH+psH9Vc2fT2j4e1KD/p63pceanZSTOyb44KdtfZ9pI+k3CJnoie8x9ATjJ9AprjS/FYkOrRwued5y8Bf1Cst0dbGRwCu/L3JSJgwW2D/AC1zkH5IRqB9NKfGqMkela//ADMmo39rfsD6k9ymaaeHsNud59+iuNny2gIaZjMw3wwwgP5sfT1BYsR2NXqTRlPS4sbjvOJ/jlZRyTvkzKm6vqFKIlESiJREoiURKIlESiJREoiURKIlESiJREoiURc17YRSjEsaOB01KGx8M9KwQCLFFGycsRfYaWP9GQsPkr6lHyFUJdFUkmLoxyw9LKZtRI3Irll5alxhLkf9WIP/AJGQVRd8O0pN2lw5j7KUVkm2y525XmPV7dvjCw/8zWn+A27Mzh77ws/i97Qi8rzDo1uvwhY/+YrP+A3zmcffen4vc0Loi5bl6PcL/wBOHR/mdx+qtm/DtKMXFx5j7LBrJNll0x8rxfbeaT9J9H6owgPzq7FomjjxEY54+t1E6okO1SVlw6KHPhRomeulQCfiep+ddBrQ0WaLBQk3zXVWUSiJREoiURKIlESiJREoiURKIlESiJREoiURKIlESiJREoiURKIlESiJREoiURKIlESiJREoiURKIuSeWYNhI0ZdtzIVPr7ug/t39KlaIyOs4g91/r9FjFeP0m4zjwEx5+N8e2j4VtqQ27Z/4/ylyvSCeYsA0SquNz4mog4GwXRuOu+R8K1c2IDBxJ7v5TFdtRLKURKIlESiJREoiURKIlESiJREoiURKIlESiJREoiURKIlESiJREoiURKIlESiJRF//9k=" id="555" name="Google Shape;555;p69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6" name="Google Shape;556;p69"/>
          <p:cNvSpPr txBox="1"/>
          <p:nvPr/>
        </p:nvSpPr>
        <p:spPr>
          <a:xfrm>
            <a:off x="179512" y="836712"/>
            <a:ext cx="8784976" cy="56166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i="0" lang="en-US" sz="295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Основные процессы</a:t>
            </a:r>
            <a:endParaRPr/>
          </a:p>
          <a:p>
            <a:pPr indent="0" lvl="0" marL="0" marR="0" rtl="0" algn="l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i="0" sz="295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80000"/>
              </a:lnSpc>
              <a:spcBef>
                <a:spcPts val="590"/>
              </a:spcBef>
              <a:spcAft>
                <a:spcPts val="0"/>
              </a:spcAft>
              <a:buClr>
                <a:srgbClr val="000000"/>
              </a:buClr>
              <a:buSzPts val="2950"/>
              <a:buFont typeface="Arial"/>
              <a:buChar char="•"/>
            </a:pPr>
            <a:r>
              <a:rPr b="0" i="0" lang="en-US" sz="295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FOREGROUND – процесс обслуживающий пользователей (серверный процесс)</a:t>
            </a:r>
            <a:endParaRPr b="0" i="0" sz="295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80000"/>
              </a:lnSpc>
              <a:spcBef>
                <a:spcPts val="590"/>
              </a:spcBef>
              <a:spcAft>
                <a:spcPts val="0"/>
              </a:spcAft>
              <a:buClr>
                <a:srgbClr val="000000"/>
              </a:buClr>
              <a:buSzPts val="2950"/>
              <a:buFont typeface="Arial"/>
              <a:buChar char="•"/>
            </a:pPr>
            <a:r>
              <a:rPr b="0" i="0" lang="en-US" sz="295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BACKGROUND – процессы самого движка Oracle (фоновые процессы)</a:t>
            </a:r>
            <a:endParaRPr/>
          </a:p>
          <a:p>
            <a:pPr indent="0" lvl="0" marL="0" marR="0" rtl="0" algn="l">
              <a:lnSpc>
                <a:spcPct val="80000"/>
              </a:lnSpc>
              <a:spcBef>
                <a:spcPts val="59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1" sz="295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1" sz="295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59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1" lang="en-US" sz="295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	первый вид обсудим в следующий теме про подключения, а сейчас поговорим о фоновых..</a:t>
            </a:r>
            <a:endParaRPr b="0" i="1" sz="295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54940" lvl="0" marL="342900" marR="0" rtl="0" algn="l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Font typeface="Arial"/>
              <a:buNone/>
            </a:pPr>
            <a:r>
              <a:t/>
            </a:r>
            <a:endParaRPr b="0" i="0" sz="295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7" name="Google Shape;557;p69"/>
          <p:cNvSpPr txBox="1"/>
          <p:nvPr/>
        </p:nvSpPr>
        <p:spPr>
          <a:xfrm>
            <a:off x="0" y="6534364"/>
            <a:ext cx="9144000" cy="32363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b="1" i="0" lang="en-US" sz="1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Группа разработки Oracle				                 2014	    	 	                                    Зацепин Сергей</a:t>
            </a:r>
            <a:endParaRPr b="1" i="0" sz="15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8" name="Google Shape;558;p69"/>
          <p:cNvSpPr txBox="1"/>
          <p:nvPr/>
        </p:nvSpPr>
        <p:spPr>
          <a:xfrm>
            <a:off x="0" y="72000"/>
            <a:ext cx="9144000" cy="576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Структуры памяти и основные процессы</a:t>
            </a:r>
            <a:endParaRPr b="0" i="0" sz="3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data:image/jpeg;base64,/9j/4AAQSkZJRgABAQAAAQABAAD/2wCEAAkGBxQTEhQUExQWFhQWGRwVGRgYGB0XHxwaHhwWHRgeHRkgHighGx0lHRkcITEhJSorLi4uGh8zODMtNygtLisBCgoKDg0OGxAQGywmICY0LCw0MC0sLCwsMCwsLSwsLDQsLCwsLCw0LDQsLCwsLCwsLCwsLCwsLCwsLCwsLCwsLP/AABEIAOEA4QMBEQACEQEDEQH/xAAcAAEAAwEBAQEBAAAAAAAAAAAABQYHBAMIAgH/xABKEAACAQMCBAMEBAgMBgEFAAABAgMABBESIQUGMUETUWEHInGBFDJCkSMzUmJyobHBJTVTVGNzgpKTsrPRFiSDosLS4RUXQ8Px/8QAGwEBAAIDAQEAAAAAAAAAAAAAAAMEAQIFBgf/xAA/EQABAwICBggEBQIGAgMAAAABAAIDBBEhMQUSQVFhgRMiMnGRobHwBjPB0RQjQlLhYvEVNHKCktIWskOiwv/aAAwDAQACEQMRAD8A3GiJREoiURKIlESiJREoiURKIlESiJREoiURKIlESiJREoiURKIlESiJREoiURKIlESiJREoiURKIlESiJREoi8551QFnZVUdSxAH3miKLk5mtx9V2k/q0aQf31GkfM1UlrqaLtyAc8fAYqRsT3ZBczczk/VtpvixiUH7nJ+8VRk09RNycT3A/WylFJKdi8m5jn7W8fznI/ZEah/8jpdjXeA/wCy2/BSbx75IvMc/wDN4/lOT/8ApFP/ACOl2td4D/sn4KTePfJeo5nI+tbS/FGjYD73U/cKlZp+idmSO8fa61NJKNi6I+Z7c/WZo/PxI2QD+2Ro/XV6LSFLJ2ZB429VE6GRuYKlLa5SRdUbq6+akMPvFXFGvWiJREoiURKIlESiJREoiURKIlESiJREoiURKIlESiKL4hx6KJigzJIPsRjUR+kchU/tEZ7ZqrU1kNMLyutw2+C3ZG556oVW49zeYx+GnS2HZE/CSH5lTt8E2/KrlN0jWVp1aGIkfuOX/UeJ7lYMMUWMruSofEef4Q2YYGlcdJJ2LH5ZLNj0yKuM+GquoxrJ+TcfsPIqI10bPlM5lQd7z1eydJBGPKNAP1tk/rrqQfDGjos2Fx/qJ9BYeSrvr53bbdyipOKXMmczTvgEnDucAdSQDgAV1I9H0kXYiYP9oUDppHZuPiVxNMx6sx+JJq0GNGQHgo7nevW4jlico4kjcYyrakYZwRscHfI++sarHDIHwWbkLtae9gAZjdRKehbxEB+GdjVZ9FRzYOjYeTStxLK3JxHMrus+eL2P/wDKHHlIoP6xg/rrmz/DWjZf/j1T/SSPI3Hkp2V07dt+8Kbsef4y2Z7co3TxIGKt94KsB8GNcp/wxU0+NFORwdl5XHi1WBXsf81ngr3wDnHxPxNwk/8ARy+5IPgwAOPUq2fOqcldX0OFbDh+4ZeI6vLBStihl+U7Hd7xVrsOYIpGCNmKQ7BZMDUfzWBKufQHPmBXTpa6CpH5TrndkfD65KCSJ7O0FLVbUaURKIlESiJREoiURKIlESiJREoiURKIuXiF/HCuuRsDOB3LHsFUbsfQVo97WNLnGwG0rIBJsFSuZea9K6ppDbxH6san8LJ8WX6vwTp3bfFcQ19VXSGGgb3uOQ+3PHcFa6KOIa0x5LMeMc9SuNFsot4vzcaz8T0X5b+tdih+GKeI9JUnpH8ez4Znn4KrLXvd1Y+qPNQ/C+BXF1JEFU5nYqkkmVV2ALH8IQdRwD0zXoy9kbbDIbBs5KlqlxupWThnDrYkXFxJdSqSDFbL4aAjYhpn3O/5IBrQPlf2RYcfss2aM14tYxPwkTogEsV0Y3bu0bplMnvgkCs6xE2qciEsNW66fZkNV1LH/K2s8fxyoP7q1qcGA8Qsx5qoKcgfCrO1RrXOYSLe74rxDSGlg+jwwahkLJJHGC+D1KgjHzrnR9ZjI9huT3Aqc4ElQPLfEeKviZ0uLy0clZYziVXXcOAhPukdsAbjyqWRsI6osDsWrS845hcfL1lbxxcQup7fxIoSIY4ZSVOt5OjMN1dVABPUZNbyOcXNY04nHBYaBiSuK5/+mSozRm5tZApKxti4jYgHCh9nGTtltq2HTA2Nj5FY6pUde8EnhhguXTTHNvGwIztnG3UEgZB8q3D2uJZuzWLEWKl+Dc7zRjw5wLiE7FX+tj0bv8Gz8RXnq/4Zppz0kH5b94yv3bO8W5q5DXSMwd1hxWm8r82B1zbyeKg+tBIcSJ+ixOfk2VOwDKBXDNXWaOeI65t27Hj3j5O33VsRxTDWiOO73/ZXjhvEo51LRtnBwynZlPkyncHv6jBGQc124pWStD2G4O0Kq5pabFdlSLCURKIlESiJREoiURKIlESiJRFGcZ4wsACga5W+pGDjP5zHfSg7t8gCcCq1XVxU0evIfue5bxxuebNWWc3c5CBzhhNd4wWxhIgeqqudv0c5OBqJwK5tJo2p0w4TVF2Q7AMz7/cR3BTSzsphqsxdv3e9yzjXLdTrrfVLKwTU7YGScDJ6Ku/yr2sMEVNFqRNs0bB7xPFctznPddxuVYbNrTh8gW6tpLi6R8SpIQIo1DdUUZ8UlMMNW246Vg68o6psPP8AhZFmnFevPl9cw8QSQzNLGpS5tTnCeGTqQKowoxjSSBkgb9axA1jo7WtsKPJDlJc439pazrNDZRytdoLpZZ2LoDISSFhGATnc5PU1pC1726rnWthYfdbPIByTgPDrq5t+IrPF4P0pUmiZ1ECGSJgdgcaQQRv8etJHsY5pab2w34FGgkG+1ePKdhBw+6juLi/tfc1AxwlpyQysvVVwOue/SsyudKwta088FhoDTclQTcL4ainF/LIQPdC2jIM42BLN0+VS68pPZHitbN3+SnOI81W1xc38chcWd54REgQlopIlQK+jqVypBHXAFRNhe1rSO0L8wVnWBJ3FfzlK2srS7hlk4ikihtliV1GcHDSs2Aqjrjck4pKZHsIDPH6LLdUHNSiyX0XD4JLBWczSzXVw0arL9c+4jR7k+5jIxsVrT8syESbAAFtjq3aq5ak8TuYrZ7aCCTXqmlijMLeEoJk1rnAOO+2+KmP5LS4EkbBnitB1jaykubONC94fNIoxFBfKsK/kweAUTA7ZI1Y/ONaRR9HIBtIx77rLnXbdRvGOWiotLOCBpL4xme405JXXgpGd9K6R1J7kb71uyW+s9x6uQWpbkBmoziPAr2wZJJIpITn3ZAQRny1KSAfQ9aO6GpYY3WcDmCg1mG4wVz5T508Z1WRhDdD3UlH1X/NZehyfsnY9QVOMeNrdE1Gi3GooutHtacSPuOOY23C6cVSycakuDthWrcF4yJso40TKMlc5DDpqQ/aXPXuCQD1BN6irYquPXj5jaPewqOWJ0ZsVLVbUaURKIlESiJREoiURKIlEUZxziwgUBRqlfIRM4zjGWbyRcjJ9QBuQKrVdXHTRmR/9zuW8cZkdYLH+debTEXhhfVcN+Om7g/kr5Y6YGy/Ek1S0VoqTSEgra0dX9LdhHHh/7ZnDOSoqBCOiiz2n37Co1nw53Rpykht43UTOmCVDHfr3x3O2SM9a9oXAHVGexcu21XLmPkyxBj+jXnhiZBJF9J/FSDbOmcD3SCcFWGd6rxzyY6zct2Y5KQsbsK6uM8tXV1agzQkXtqnuyDDrdW46YdcgyJ5Hcj47aslYx3VPVPkfsslpIxzVabikU/DRDM+J7VwbckE64nPvx5AONJGrfA2UedT6hbLcZHPvWlwW2K/tjzvcw28UMQiVoQwSYxh5FVm1FVZshR8uw8qw6na5xJ27NiB5AUFxG/lnbXPI8rebsW+7PQegqVrQ3BostSb5rmrZYXtb2kjjKRu481Ut+wVqXtbmQs2JX5ngZDh1ZT5MpX9tA4OyN0yXnWywvW1uXibXG7xt+UjFD94INYIBwKzkpx+dLxkkSSXxDJEYNbKNaoxBcKwwfexg5z2qLoGAggcVtrlTHs3vbZY7tLtlCKYblVJwXaEyMVUdz9Xbvmo6lryWlmeI8VtGRjdevNHG5IrSHQSs/EQby5kU4YqxxFEG6hFXbH5vqaxGwOeb5NwH1KPNh3qF5J4skTyw3EmLSaKRZEbJUtpJQgfZfUBhtv2VJMwkAtGIstWm2ByXFJytdLZreNEfBbv3A7OV7ITsG9PIgncTM19QHFY1Ta6tHJvNmrRBcOVdSPAnz7yt0AJPftk7EEqc538jpfQ76Z5rqEWIxc0ZEbSBu3jmF0aapDx0UvIrZeBcW8UFJAFmT6wHRh2dM76T5dVORvsTLRVsdXFrs5jcfeR2rEsRjdYqWq4o0oiURKIlESiJREoi5uJXywxtI+cL2HVidlUDuSSAPU1q97WNLnGwCyASbBZFz1zQ8AYAj6XMPeI3EUe+lVPpk48yWbviuNo2kdpep/ETD8lmQ3n3i7kFYnlFMzUb2jnw97Flde8XIUty1x6Szl1qA6MNEsTbrJGeqsP2Ht8CQY5Iw8WK2a6yvK2Fu9v4Svnhtyxa2lbc2V1/JyeSMTj1z66jV1nB1/1DMfuG8KTVBFtnoqJwzjt1aFlt7h4xkqQjakPUEgHKn0YDNW3Rsf2gow4jJRjMSSSSSdyTuSe5Jrdar+URBWFlagvKVlGFb8ZsCdUgz2IYL0P6ODkHv0Pzs6f0lI8t7OOFm4cQT9cMeGI7Qo4Gi+fNWy04pcSMkVtJCilMR6VUKxHXOFbSyjHu4APX0HSpKuSpbY9V4PWBGzhwO/G3goZIww7xsVqu+HAxrE0azg7MZsN9+1dIG2SgWHe1LleOyuFMG0Umfd/IcaSVBPbDAiurSTF4IdmFWkYGnBUqriiSiJRFZbDjtvJbx219FI6w58GaFlEiKxyUIb3XTPTPSoHRuDi5hzzByW4cLWKnY7Hh8cMV69s6WyErDHI+qW7kz1cA6EjUg9OuN9sBoy6UksBx27gPutrNtdfnjvFbhJ//AKpbSme2l/BsrDaMd7eaMbBd9j0Oc9TljGNLeicLEe7hCT2gqhzA9s0pa1V0iZQxjfB0Oc6lU/aQdiasR64HWzUbrbFe+QuZWl0RM+LmH3oZD9te6t+VtsR3GD1XI8Tpehdo2f8AG046h7Td1/odm48DZdWmlE7OifmMiti4TxFZ4w4BB+qynqrD6yn4efQggjYiupFKyVgew3BUDmlpsV2VIsJREoiURKIlESiKgc5cwKviTNvFbkpGv8pNurH5HKDy/CHpiuDXmSuqW0EJ4uO4Z+Qx77BW4rRMMzuSwq+u3md5JDl3OSfX/YdAPIV7mngjp4mxRizW4D3v3rkPeXuLjmVY7/liOWD6Tw52mjVR40LY8aI43JUfXQ4JyOnrg4w2Uh2rJhuOwrJbcXaoTgfCpLqZIYgCzb5Oyqo3ZmPZQO/wHUipXvDBcrUC5sF+EvZY0lhSU+FIQHCnKPpPun1HcHbIxTVBIcRilzkuStlhKIlESiL08dvym+8io+iZ+0eC21jvWj+xxPpE7rKocRAOC25Gc43651AEfOudWwsYQ5osp4nk3BWx3btHGTqBwScscZBJ2z2O+B8qpqVZR7ZbdhBbsdRXxT75IO5jAxkdvd777GrtCeue5QzZBZRXUVdKIlESiKf5c4+Ila3uVMtnKcvH9pG7SRH7Lj9dRSR6x1m4OHvFbtdbA5Li4kRA80NvcGWB9OWXKiRRhl1L5qTg+oNbN6wBcLFYOGAKj4kLHSoLMeyjJ+4b1ucMStV2S2txbNG7xywuffjLoyE4PUBgM/8Az61E9sczHRusWnAjvWwLmkEYFbJyZzKrqlwNlfEVwv5DjZX+AJAJ/IYE/UrwlM1+jK11FIeo7Fp78vHI/wBQwzXXeRPEJRmM1pFd9VEoiURKIlESiKL5jvjFDhDiSQ+Gh8iQct/ZUM2O+nHeqtZUimhdKdnmdi3jZruDVg3tD4oHmW3j/FW40483xvv3wNvjqqT4YoTFTmqk7cmP+3Z45+C1r5dZ/Rtyb6r05DsLOeOeOaB5rofhIkWUxF0Ue+qEbGQbnDddumDXfnc9pBabDbgqjADmpThNhYxxi/t7u7sSsngqZkWUFsZZQqbuuBvn91RvdIT0bmh23BbADMYLm5z5igVHishFruAGup4QVV+vuIpOUDH3mHrjJya2hjde774ZArD3DYqHVpRJREoiURKIpnlfl2S9l0IQiLgySN9VFzjJ9fIVDNMIhc5rdjS4rfuVeXorGMJDjw2wS5Hvu5AA1bdOpHlnHx48kjpDdytNaGiwXbfgvIgxqTGQQM53GpWPTTtq7ZKgVosqp+0y2E3DZ9DArEUdFA3GMFh07JqP356VPSu1ZR4eK0kF2lYPXaVRKIlESiJRFJcE4lHAzNJbRXGRhRLqwp88D63wPpWj2F2RI7lsDbYtE4Fxae/t1FrNFYNCx+lCJEjXwDkrKhIJGnSVIz13+NN7Gxu6w1r5X37lK0lwwwVK535oF3MqozfR4RohDsSzDbVI5O5Z8A79setWYIdQX2nNRudrdy9OQuLiG48N94p/wbA9MnZT950n0b0rifEmj/xVJ0jO3H1h3bR9RxCtUM3RyWORw+y3zle8LxmNzl4ToJPVlxmNvXK7E/lK1UdHVYqqdsm3I94935qaaPo3lqmavKJKIlESiJRFQud+MiMzy9rZPDQecr6Sfj1jGe3v1wNItNbWRULcibu7v4APiFbhIiidKeSxfl7hRu7gIz6Fw0ssp30RqNUjnzP7yK948iJnVHAD0C5ABccVYrPliO4Am4RPMZIHXWs+iNkzqKSK4wunKnY7+fkYTKW9WYCx3LYNvi1SHtMs53tre4nUQPGxhkh2CtI5LmWIrkNrwSwzkY+OdKZzQ4tbjx+hWZAbAlZxV1RJREoiURWOy5KupYoJlVPCnbQjF8YOWA1DGQCVO+/riqr6uNpIN8FIIyRdel5yp9EuFiv3MalBIWhxJhSWG+cfknzqpNpRjCABn72LoUmiZqlj3stZueNt/LYta5K4nw2GNLezJYyHbIw8jYJOdWNwAeuAOgqm6cSuuTco+jmhbdzCBhs35Yqw3FxrPuksp0g5OlVYkYBIGoNtj80sPMUUKrDe0W2R5EOVMfuaMfX0ZB8MdgTsc4wMVCahgvfYuk3RNS4xgC+uLjHIcd3vau234pHcRRyrmSMkRNt1LLgxOM+8cO3vHA1EY6mpGPDhrBUp4XwyGOQWIWS+0nlyO0uCIFKxlPEMbHdDlgQDuCu2Rv5jO1XBpMRkNkF77VvT6KkqY3yxkdXZvzy8FVJIWUKTjB8s+Wd8ipKTSbZ5ej1bc7qSv0JJSQCYuBBI2EZ96/FdNcVKIlESiK9cn3kTWc0UkbLBCDcXZRveuPeC28IPVUznO/b1NVZmu1wQcTgOG8qVhFlzvz9chfwNvbQ22dAjEAZOmdLOR7zY32we+Kz+GYcySe9Y6Q7FHc32kQ+j3MCeFHdReJ4Y6RyKxSQL+bqGR/8Ayt4icWuxt6LDwMwtR5D454i205P4wfRpf0wfcJ/t7D+urw1PH+A0nLSfpd1m+o8rjkus93TQNk2jArSK7yqJREoiURedxMERnY4VQWJ9AMmiLCvaTfEQwRHZpWa4kHqSTj4anOP0RXM+GmfiKuesP+kc/wCAPFTVx1I2Rc1G8qGFLW4W4eW3+mARR3Ph+ImlGzIux1btgNtjA6ivWS6xeNXHVxsue3I32qS4ly1NDwzw7XTdrNKZZ5bc6xoQYhQqPeIyS5GDgg71o2VrpbuwtkDxzWS0huCoktxIVEbO5VDsjM2FPQ4UnCn5VaAGYUa8aysJRF/VGSBsM7ZJwPmew9aIrYns14kQCLcEEZBE0RBHYg66r/iot/kVJ0blcuFWXGoLH6Gtmh0kmOQzRAx76gQNW5Dbgk1TeIHv1tbyKlbrgWso/mTgPGr1o3ls4hIilCyyRjUM5GR4m2Dnp+UarT0tNL+sjkujo/SdRRFxa0EHYfVR3BeSeMW0sUqW6kxMGAMkWNu20gON8Y8qz+EpA/Xa4398FmTS1XJAYHgFp8sb2GOQyHBWNl5g8SV1toVWXGqLVEUzjGcGTOojqc74HlU4ZTWxcffJc28m5VKf2e8XcgtDlgdWrxYsk7jJOvfrv51CKSj1nOc4m+z2F0xpitETI22GpkdvO5OGOVlM8L4BxyC2mt0t00THUzF4tQOFGVPiYU+6DnGQd63igpIxYONvfBVKqrqKmTpJAL5YcFzcY5V45csjzQqzonh6i8IJXORqw4zgk4P5xrWamo5c3Ee+5TUOkqqjv0dsd/8AcKKHs04ppC/R/dHbxYf266kZFRskErSbjvWkmkKySA07zdvcMMb4cP7IfZnxP+bD/Fi/96vfiot/kVz+jcqnLHpYqSCQSMqQw28mGxHqKnButF+KysJRFNcrcVWF5ElRnguEMEqrgNgkFWXO2pW3GfWopWFwBGYxWzTZWu64JDbW13Z/SjdSy6XighhLvFKucM+lmVCVOlh5dKgEjnua+1gNpOBCkLQAQo7mDgPEZohPLbCCC1gCqmQuEQe8QmS2Scscgfq33jkiadUG5JWrmuOJC9fZnclhcW4OGYCWM+TrgaviDoPyry/xVGYnQ1rc2mx7sx9RzV/R7tYOiO3H35LeOHXYlijkGwdVfHlkA4+VXwQRcKJdNZRKIlEUPzbJi2df5QpF8ndVf/sLH5VUrpeippH7gfHIeakibrPAWA+0W8130nlGFjHyGo/rY/dVz4Yg6LRzDtcS7xNh5AKGvfrTnhgrBxrhFq0FjbSXqW08EAYpJGxTVMRIxMg2U5x18q6jHv1nODbgn0UBaLAXUZBylxC3zPZyxyKo1GS1uFPujfLAlcjHbBrczRO6rx4hY1HDEKp3Ny0rtI7Fncl2Y9SSck/fVgAAWC0vdeVZWEoiURfRnspnZ+F22o5wGQfBXcKPkAB8q41ULSlWo+yFbqrqRKIlEX8Y43NEX4gmV1V1IKsAykdCCMgj5URelESiJRFXfaHOycNu2UkN4TDI9dj+o1NTgGVt1pJ2Svmeu2qiURKIv4RRFovH+brm3j4fJbuIreSBJGjjRFDSRtiZSdOcZGMZ71TjgY4uDsTf+ymLyLWX6dvD48yuxaC61JlmLZiuY8qBnookIGPzaZ09xmPUfwmT1WeUJDb8QiVjuJGgb1Jyn+bFUtPwifRsvAaw/wBuPpdSUbtSdvgt/wCUZPwLJ/JyuvyJ8RR8lkA+VcfRUvSUkbuFvDD6K1O3VkIU3XQUKURKIq9zacm2X+lLH1AilH+ZlPyrjaek1aJw3kDzv9FZpBeUL524xKJLqZmOFaZsnGcLrIzjvgdq9do+PoqSJg2Nb6LmzO1pHHiVZeK2lldStM/Fx4jYyZLR06KFHQ4GwHSt2mRgsGeawdUm914cZ5Ha2tTeLdRPGcKuFeNn1ED3Q31hvnywDWWVGu7UIQssL3VRqwo0oiURKIvof2Pn+CoP0pf9V649Z808vRWouyrnVZSJREoijeZbrwrS5k/Ihkb5hGIosgEmwUb7N7nxOF2LeUCJ80Gg/rWiEWwVkosJREoirHtNP8F3f9X/AOS1PTfNatJOyV82V2lUSiJREoitPDL6zls44L2WZPBkkaMQxhm0vpLAux041Z2x261A5rw8uYBjv4LcFtrFTvBeD8MuA0ri+NvEArXFzLGiKBsqLpGpj2CL0z2yKikfM3AWvuAWwDDiqVeTwpdF7YMIFlDRhuulSCM5Oe3epnxmSEsfmQQeYstQbOBG9fQnKkg8W5QeUUv94On7IRXhvh1xNIWnY4+gXWrB+ZfgrLXeVRKIlEVZ5pb8Pbj+jmPzBgH7zXA+I/8AKtH9Q9HK3RfMPd9l872lt406x61TxJNOtzhV1NuxPkOte8HUjHALkZuWlx8p/RQPoEUF5PjP0iaaMqp/o4NWPmxyPWqfT6/bJA3AepUupbJU7m7g3ElP0i/Vzk6RIzowyfsqFY6Rt0AA2q1FJEerGo3B2ZVZqZaJREoiURfQvsd/iqH9KX/VeuRWfNPL0VqLsq61VUih+ZONfQ0EzxloFP4ZlyWjU4w+gD3kH2sbgb4ODRF+eNzNPYySWcgLlPFhdGyGZffQZHVWKhSO4JFEVb5h5mju+BSXMewlRUK9SrM6o6n1BJH66jlNmE8FboY9eqjbxHkVyeyfjccPAxLK2EtzJqPpnWAB5nWAB3JFbNOCimb+ZYcPMBWrke6lms47iY+/cZuNOchEc5iUeQEen55PetlCvbhPMKXM0iQDxIovdecH3PE29xPyyBuxGwyo3JOCKZoiq/tP/iu7/QH+ZanpvmtWknZK+ba7SqJREoiURWfkbgtrO8j3dxHFHEARG7iPxSdWBr6hRjfAJ3HSoJ5HtADBcnyW7ADmpnmCCG5KiXitpHDHtFBbxPIkY/NAIy2OrHc79OlRxlzMmG52k4rd1jmVSeM28SOywTePHgYk8MxZONxoY5GD3q1GSe0LeahcvoPlFszOfyoIj9zSf+1fPtA4dM3c77rtVf6e5W2vQqmlESiKs80r/wAxb/1cw+82/wDtXA+I/wDKtP8AUPRyt0XzD3fZfP8AwK3R72COVdUbzpG4yRkM4U7jcda92XHotYbr+S5FutZSNhwKF7jiUTp+IhuZItyMNE3u/H3c7GsOkcGsIOZF+aAC55r8cPiVuFXZ0jXHcQMGwMhXDrjPUDI6UcT0reIKyOyVXamWiURKIlEX0H7G/wCKof05f9V65FZ808vRWouyrvVVSKKHHrV5Gt2ljEoypik9xiOhwj4LKfMZBoiyvikk/L13mHL8OnYssbE6UbqyZ30EdQ3cdc6donktNxkr9OyOduo42cMj9+HHMcRlS24uUa5toc/RbiXxwrDBQqSRsNumlT2OkEdKrSygxutkuzRUZZVRF4s4A3HcCL+hvtvwUVw/i7G0WxLaIZJ1lcjJOCqKdgNwoXON8k5+yKl1tmy5VHoRbWGLi0ADvGJ9BzJ2LR7vj1xxiccPsg0FmoAlYdRENjqI23GwQd+pO+ndrzIcMlWkp2Urevi/dsH3I27AcMTlpNpfWFhHFaRyImkaUhQ65G7k+GuXYk5JOO5JqZc5WKiKre1H+K7v9Af50qem+a1aSdkr5urtKolESiJRFZuWoIIraa9uIhPokW3hhb6jSMpcs/mFQZA77+mIJC4uDGm20ngt2gAaxXSnO6P7tzw+zeHuI4vCdR30ODsQPh8RWPw5HZcb991nX3hQ/OPCFtbl442LRFVliJ6mN11Ln1G4+VSwPL2gnNaPFsFu3KC4mYfkwRD72k/9a8DoHHpnb3fddmr/AE9yttegVNKIlEVe5tGDbN/SMh9AYpD+1APnXG0+zWoidxB+n1VmkNpV89XTeBfM2PxVwXwPJZNW3yFeuon9NRxuG1jfNq5so1ZHDcT6q4tzNZxtJeLwyf8A5nxYzI85VX1/jVUAEfd086dE82YXjC2zwWdcZ2X54yv8HS/RLS2WCURPM0F087x6TrTxEZQVxkg9cZNGfMGu43F7XFvBD2cAs8q4oUoiURKIvoL2NH+C4v05f9Rq5FZ808vRWouyrZd8Vgi/GzRJ+m6r+01VUgF8lUebeM8GuovDupYpR9koGkZT5q0YJU/Dr3rQyMGZCtMoql/Zjd4FY9x4lNUFrdTXFo32ZcpowQV2bYnvqCg9tqqvmYMnfX34hdqm0fUG3SQi++4afI+ocoi0iePBk06QCAQclc49Pq7fL4dK73NfcNz9f5XYp4pqch01tUAjA3Lb24dnDjbuGHHw63cplNIyoXUTg476Tg4+NSyvYHWd771RooJ3x68VhcAXJseOqbHmfDeJfgYkX8C88kFux1SGE6y3QY06lB22Gc4675NbNnYTi427lDPo2oDbtiaXb9YHwDrC3cL8VrfJ/HeCWSaYGMbt9eSSKQu36UmnHyBA9KstmjORXFl0fVtN3MPr6XVwtucLCQ4S8tyfLxUB+4nNSAg5Km5rmmzhZRntMuFfhN0yMrKVUZUgj8YgO4qxS/NaopOyV86V2lUSiJREoinuXOMxRxy211G0ltMVY+GQHjkX6rpnYnBwQeo+YMUjCSHNOIW7XAYFcnBoLZ7jTO03g+8VEa6pHwRpQDoCVzk9sVs8vDbtz8lhtr4ro5jvHur5i0Zi1MkKxEYKKNKIpB743PqTUVxDCXXvYE381ntPtyW9cqRfhrhx+TFF818R/wBkorxHw621KXHa4+gXWrD+ZbgrLXeVRKIlEUNzbHm2Zv5Nkkz5KrqX/wCzVVPSEXSUsjeB8sQpIXasgKwD2h2hjvpf6QLIPmMH/uU1f+GZ+l0bGP23b4G48iFDXs1ZjxxXXz+XK2Trn6IbWIRY+oGAIlHkJNXXv08q61PbrDbc3+irv2bl6ezS0cTvcsCtpHDKJ5GGEZChGjPRiWxsM9PhWKkjV1dtxZIxjfYqYnQfCrJUa/VESiJRFvvsghWThKo6hkZ5QysMggucgjuK5FZ808lai7Klbn2d8MfrZQj9BfD/AFoRVVSgkG4VY5k9nfBLaIyz5t07HxmJJ8lVixY+gBrUtClE0l8/G31WO8Z4fAxL2MVy0AOkSSqpBYnb3lQBfhkn1FQOwxyC6kFnWZg55yAA8z9sNt1xWtkjSBCVYAEnAxkjGQN9xv1qB8jgzWC6lPRxPqBE6xFiTYWuRbAZ4Y54LjhgJXIAIABO3TP7v2VK5+OJVGKA6l2gEAAnDK/09O7KU4RYRgrLcxTNak6WeABSD3GXUqxH5IOd85FbA772UUodb8st1t1sfA58r34LZ+VOROB3UYlt18cDrqlcMp8nQFdJ9CKnDQuU6aS9iforhZ8lcPiOUsrcEdzErH7yCa2UJN1G+0+FU4TcqiqqgJgKAAPwidhVil+aPexaSdkr52rsqolESiJRFYuFcwW6RLFccPgnVcjxFLRS4JJOZB9YjO3TsKhdG4m7XEeYW4cMiFZOYOKyWsKTcLWCKylAUTRR5lV/tRzO5Yhs9D386gjYHnVluXDYThyW7jYXbkqvylE1xxCEuSzGQzOxOSSuXyT3ywH31U07MINHSkbRqj/dh6Erekbrzt8fBfQHKMf4J3/lJXb5LiMfeIwfnXF0TF0dHGOF/E3+qt1DtaQqcroqFKIlEXldwCRHRvqupU/Agg/toiwn2lWRMVvMfrIWt5P0lJB+50cfOub8MP6CpnojsOsPT0LSpq8a7GS8lWuBc13dopSCXEZOSjKrrnzCsDg/DFeufCx+LguaHEZL88d5ou7sATzMyDcIAEQeXuqAD881lkTGdkIXE5qHqRapREoiURb/AOxb+LE/rJP81cis+b4K1F2Ve6qqRQV3wCyRnup40Zl1OZZz4mhdydJckRqB2XAoizK7t7rmC41Q5g4dGSiOwxqHRii/ac9PJRt1zqhcwvOOS6EU7aZhDcXnM7hu+9s8shjSl4KC9zPbg/RLaQQhmOS5c6V36E40sfLUPOq8zLscfeC6+jagCphYcyDfmCfSw4WO9Q9hw5xAt2QfBSVYXZeo90Mw8t1OxOfqn0qQtvnldVRPqHqGzw0EHhjceh7gVo1jFPwG6EjZl4bcYDsoyuD9VtO+lh109xkDO2mRoLDY5e8/eKpzvjqW67RZwzH/AF4cM28W5agOVbKRluYY1jkIDLNbnwiQcEElMB1IxswIO21TLnKw0RU/2tH+Crn/AKf+rHVik+aOfoo5eyV8612VVSiJRF/NQ86zYov7WEUjwzjUsCTRow8OdDHIjDKnIwGA7OvUGtHRtcQTmFsCQrP7M7bT9IucZ0J4aDzY74HqcKP7VeS+LJTIIaNubzflkPMnwXQ0c22tIdgW8cLtPBhjjznQirnzIAyfmd6vNaGgNGQUZN8V1VlEoiURKIs+554L4n0iH+XXxo/SRdIYegyEb11tXBrZPwNfDWjLJ3dkf/rl3K3E3pYXRbcx771g5BGxGCNiD2PevfAg4hcZelrbPI6xxqXdjgKOp/8Aj17VHNNHCwySGzRmStmtLjYZrU7Lkq0gtT9KCs+kl3LEaTjom46fef1V87n+I66prAKUkNuABYYi+bu/y811m0cbI+vn7yWTivpK46URKIt99in8WD+tk/aK5Nb83wVmHsq+1UUqhuP8BF2USZs2ynU8I28RgcqHbO6Dro7nGTgYJE5ld4rORbdfwhUQwqo2V3xHGcAe6qlgSegANEVd43yxHacEkto9xFGJC2N2dWV3Y+pIPw2Hao5ReMjgVcoJC2qjd/UPVQ3sm5fjuOCSRSjKXEj5+WlVYeoKZHqKywdVaVDiJbjZb0Vu5Ps2awW1u0DtDqtZAwyrqmyNv1DR6G+fmK3VZdHLPAWstcMb6rT60SMSXiJJ1IG+1H3Gd13G4IwRT1EVN9rx/gq4+MX+rHVmj+cOfoo5eyvneuwqqURfw0CLbuER+LbRM9lEEZARGCpIHb3WQDcb9e9fJK17oKt7WVDyQT1sRj3hxPDJd6Ma0YJYFAc0crWro7RR+BIkbSknUq4XG2nBU/FTtt1zXY0TpytZI1kr+ka5waMicdt8+RGPBV56aMglosRisxzX0NclbdyDwPw0toWG4/5qb9IEFAfUPpx/VGvAxyfj9KyVP6WdVvoP/wBHmuwW9DTtZtOJWmV3VVSiJREoiURRHMtkZItSDMkR8RQOrYBDr8WUkDtnSe1VK6lFTA6Lacu8ZfzwUkUmo8OWC+0DhQjnE0e8VwNYI6avtD55DfM+VWPhmvM9N0D+3Hgd9tnhke4b1HXQ6kmsMnYqd9mzJ4EnhKTdJIpYasaoyVAzk40gavgd+4zx/ioS/iGdKfyiDbg4A87nDvGGxTUOrqG3av5K/wANrvqfDORjONgD1CjsP1nvXi3y4arMB5954+mxdEN2lY7zxy6bSfKj8DIS0Z8vNPl29MeRr6loDSwr6frn8xuDuO53PbxXEqoOifhkVXK7yqpRFvnsTP8ABv8A1pP3Vya35vgrMPZV+qopUoiURcfGbbxbeaP8uN0/vKR++iyDY3Cr3snttHCbMd2Qyf32Zv8AyrAFllzi43KttZWqURKIqX7YT/BU/wClF/rR1Zo/nDn6KOXsr55rsKqlEVg5N4GLiUvJtbw+/Kx6EDcL88b+mfMVw9O6U/BQasfzH4NH15bONlbo6Z08gaBh7wWzW17HJ9R1bHYEZHy6ivlL43s7QK9A+F7O00hU/wBqXGvDgFup9+bdvSMHf+8cD4Bq9V8JaO6WoNS4dVmXFx+wx7yFzK+XVZqDb6Kl8jcH+kXILfiofwjk9Nvqj5kZ+CmvVfEWkfwlGQ09d/VH1PIeZCp0UPSSY5DFb7yrakRmZhhpiGAPURj8Wv3EsQehdhXN0ZSfhadrDnme8/bLkrE8nSPJU3V9QpREoiURKIlEWd858uq4ktzskuZIG/IkGSy/flgO6s4Gy1wKsv0dWNrox1Tg4d/3/wDYcVbjAmiMTs9nv3gsd4ZfS2NzqxiSMlXQ9x9pT6HqD8DXr6qmg0nSal7tcLg7jsP3HeFzGOdDJfaFsacZEsMUluQfGbQrN0Q4YnUPMaSNPc4FfKZaF9NM+KcWLcTbbla3A3vfcvSUupKC85AX45gW88eC5eLW1vLE9tKzMo3eViPckJ906jsHJOyDoDjAB3moqmopp21MIsdjd7dotu4nblitp6U1LLkWvkBnhtHAbznxxWR8d4NJaSmKUb9VYdGXsR+8dq+p6P0hDXQiaI942g7j9DtGK8xLE6J2q5R1XlEtG9knOkdoXt7htMMja1c9EfABDeSkAb9iN+u1OrgL+s3NSxPtgVuMUgYBlIKncEHII9DXKOCsr90RKIlEXPYWaQxJFGNKRqEUZzhVGAMnc7CiLooiURfxmAGScAdzRFi3td52juFFpbMHRWDSyDdSV+qqn7QB3JG2QMd66dJTlvXcq8r74BZfV5QqR4DwWW7lEcQ9WY9EXzP7h3qhpHSMNBCZZT3DaTuH1OxSwxOldqtWw8A4eIVMEOkRRNofUNTSMVVmYnIC51DsenYYr5XpCrfVSdPNfWdlbJouQAPfndelZBHTxNAvci/mRuxy5LmzDDHJcTANGmkxlwCyhchYwOzK+QD31Dfat4o56mVlPD2je9suLjwtnz3qerqjEzO2d7bSdvG42fdZLxS/ku7hpGBMkjAKo3x2VR8On3nvX1OkpoaCmETTZrRck+ZPvgvJPe6V9zmVr3JfLIREtuvSW5bzz0j+DY0/oq3QsK8ZHI7Stcap3y2YNHdl/wBjxsF1S0U8XRjM5+/JabXfVRKIlESiJREoiURcfFeHrPG0bEjO6sOqsN1YeoPyO4OQTUcsTZWFjxcHBZa4tNwsf595aaYNIq4uoRiVB9tfssvntkg9xlTuuBytE1rtF1H4KoP5bsWu3E/Q7dxxyKnqYhOzpWdoZhVDlLmL6M5WQa7aTHiJ1x5Oo8x+v4gV39NaIFdHrMNpG5H6Hh6Hhe9Sjq3QPuDgtJvI4vDjkUhomdBCsa5GCdTED7UjYZcnoD294n5w3pWSOjeCHAHWvnfIchgbbc9y9ZSzmW+qdhJJOeFh3AYG38Lz4vAt1FItyuUQkmRMfgW22Q4y+kD3z0ycYOCBPQ1UtDM19OcT+k5OHHdf9PjffXqKGOYNYMzlvPHhfYN2fHMeP8AltSC2Hib6kqbqw7b9j6fdmvpGjdKwV7epg4ZtOY+44+Nl5ioppIHarwomumq667Lik8IxFNLGPJJGUfcDitXMa7MLIJGS6v8AiW8/ndx/jP8A71r0TP2jwWdY70/4lvP53cf4z/706Jn7R4JrHep/lT2i3dvMnjTPNAWAdZDqIUndlY7gjrjODjHqIpaVjm4CxWzZCDiujnX2jXM1xIttM0VujFU8M4LgHGst136gDAxjvWsNKxrQXC5WXSEnBVg8zXn87uP8Z/8Aep+iZ+0eC01jvT/iW8/ndx/jP/vTomftHgmsd65rzi1xKNMs80i+TyMw+4nFbNY1uQCxclcdbLCneXeV5bn8ISIrdd2mfYYHXTn6x9eg8+1cbSmm4KHqdqQ5NGfPcPPcFapqSSdwDR74LRbaBLeN4LdVAUhTGy65JywGSdxhSufe6DB6BcV89qamarlE87sTtBs1gGwcb7MzxvdenpKOOFrbd+tewFt+832eGa67aNQHkMjrGq7y6tDKF6xzA5yy9n6479zVOu4tja27icG2uCTtb37Rl9JJ5hG3rAb7EYf6mncdoyvs2DM+b+Y/pLKkYK20W0a+fbW2e/lnp8Sa+kaE0OKGMvkxldmd3AcN+/uAXlqyqdO+5yVk5B5baPRcOmqaT3beM7dQfePltk57KCe+K42m9IPrpv8AD6U4frOzDZ3DbvNgrNLCIm9NJyHv3ZbNwbhogj051OTqd8Y1OcZOOw2AA7AAdqvwQMgjEbMgonuLjcrvqZapREoiURKIlESiJRFE8d4T4wDxkLMn1SejDujY+yfPscHfcGnW0UdXF0b+R3H3mFJFKY3XCxrnTlTVruLdCrqT48GPeVupIA775wNiCGGc7xaH0u+meKGuNiMGuOVtgJ3bjyK2qaYSDpYuYUFylzW9odJy8DH3kzuM9WQ9j6d/TrXW0zoOPSDdYdWQZHfwdw9O7BVaaqdCd4WoWssM0Ubxun0RF1kDuV3AcHoF+sQdycZ6b/Np4Z6aV0crSJDhyO0b75A5c8vRw1AkBczFzsL7r/XZwHl4wwmTXqXSkuX8N1DRNHsfex9STqxJ7n7WNs9J0TgWHFuFwbOB4bxs+ysTNjLdR3Wtgf3X55t2D6XVQ4nyOkp1WbMhYaxDMCNS7e8j77bjY5I1DOK9bQ/FL4hqVovbDXbv/qb9RyBXEq9EOjuWEHZnkd3vA2wKpvEuGzQNpmjaM9tQ2Pwbofka9dS1kFU3WgeHDhnzGY5rkPjcw2cLLkqytEoiURKIlEQmiKX4Pyzc3ODFEdP5b+4v3nr8s1zK3TFFR/NeL7hifAfWynjp5JOyFd+EclWtu0Zun8V3zpGCIgRjr59dtRwfKvHV3xNV1Qc2lGo0Zm/X/jlc8V1qbRVwXHG2Y/jMqZu55NbbJmBmKJglfCyo1hAd5I/dbbqHwMZ24DGs1cz1rXO3W3X3Ox5jFd6KOMMAGTgOBvuv+12I4EY5Lpmu4kUXEjsqxdJnwpkBPvKExkqdsbdhjzOIaeaaToIm3c79I2W2k7CNvmqc8ohaQ+wB2bt2P7v5us15x5ue8bQuUt1OQvdiOjP+4dB6mvomhNAx6Pbru60hzOwcG/U5nuXm6mqMpsMApHk3lTOm4uVOnI8KLGWkb7Pu+XkO/U4A3paa009zvwVFi84Fw2cAd+87O/KalpQB0suWwb1tPAOEGPMsuDMwxtuI12OhT8QCzfaIHYADTR9Ayki1W4k5nf8AwNi2mlMjrlTVX1ElESiJREoiURKIlESiJRFE8a4MJcSIdEyjAbsw66XHdc9D1Uk46kGnW0UVXHqP5HaPe0fwpIpXRm4WT82cl+KztEng3I954Tsr/nIem/Zhseh0nOKdDpeo0Y4U9bcs2PzsPqOGY4iyklpmTjXiwO0Kj8N4lcWMx0ExuDh0YbH0Ze/ofuNeoqqOk0lANezmnJwzHcfXzC57JJIXYYFX7g3MtvdRtECLeVyNUbn8G++XCHouvcHbO52PWvC6Q0FVUT+lA6Rg2gdYbtYZm2e0cQu9SaUY97TJmPHhjttmAfFWsK5fxZQEWNGwoOrrjUxOBsAuAB5n0rzl26uozEkjHL3xVu7dXo2YlxHDu28cVyIHZ9EhzrLNpcBo3i306RjIZdSZBxnfr1qe7WDXZhawuCQ4HbfHI45cFJIyIx5XGA4h22+yxxtyUM3KNrOXLQLEFLKZIZCoyv1j4ZGAM5Hfoa7EfxDX09gJNe9sHtucf6hiqNRo2nw1b3Nja2/LLDyCg5+RIDGJY7mVUOfrwl8ac51acaRsdzXXj+LJw/UkhaTwdbPde6rO0K/XLA7HDdt3Yi/JcjchdMXab5xmKQE4xnbr3H31aHxazbA7/k0/ZR/4NPsI981+zyCFxruxjGo6YHbC77tv7o2PXyNan4tB7EB3YvaMeGGKyzQ0rto3bM+GOPJS3/28t49GuSWVnOlVXSgY4J674AUEk57fKuc74uqpL9GxrbYkm7renotodFNcTrONhifTvzUlDwy3tsBLeOORWUM7gzkK4YIyHOTl1042IPbpnlTaSrau/SSktN8B1BcWuDbhjtXSp9GwDrNF8DbYbi1wb3tgb/VWWMloWyWOVYZddBPX7OBgVxSLSYW2ZG/mhAbIMtmRv5qGsrCRoUGlBGyiRBnV4Tac75AyjgkFR01Ebg7XJJoxITc3yOy+PqNh228bss0bZCbm4uDsuL8NozBOdthUVxbmu1tCwiJuJtRYANlYzpCYMncYGMbnzxtXaoPh+srbOl/LZxGJxvg36mw71xqrSgtqjE2thlnfHnuWfcW4tPeSgyEuxOERRsM9lX9/WvdUdDS6OhIjAaNpOZ7z7A2BcOSR8zsceCuXKvJXhsj3K+JM28duuD0xu3bbbqdI7k7V5mv05NXPNLo/La/LDhuHHM7AuhDSNiHSTch7/stc4JwXwz4spDTEY2+rGD1VM/rY7t6DAE1Bo+KjZqtxJzO/+OC1lmdIblTNX1ElESiJREoiURKIlESiJREoiURcfE+GRzqA43G6sDhlPmrdvUdCNiCNqjlhZK0seLhZa4tNwqHzXymrri5TWo+rcRjDJ+moyQPXdNiTp2riMpq3RjzJRO1mbWHHy294s7vVovinFpRY71mXG+Sp4Rrj/DwncMm5x6r3+K5Hwrv6P+JKWp6kh6N+52XI/Q2KpzUMjMRiPexePBOcLq291X1oNvDk94D0B+svwzj0qev0BRVnWc3Vd+5uB57Dzx4qOKqkjyOHFW3gfPdmCDJC0LY05GZEA2yFA3QbDYL2FeWrvhWtA/KeHjcbNdz2HmV0/wDF+kGrJf795zPNWC2ureeJYobmMqSTJhgHbJZj7p6amO+R0yO9cOakq6eQyTQuB2YG27MbhlY8Vfjro3SGQWJ2Y5bO/AZcV0y2En0e6jB1l9egnSCdaDOcYAOot5VUE0fTRuOFrXzwseZysrLZozNG/K1r57DzOVl++Jwv40TL4ukRyKTHpzktEVB1bY90/dWsLm9G4Ote4ON+O7vWsDm9E5ptckHG+43y7153MDlgwjnyUC6kkVWyC20ilgh65BAPVunfZj2gWLm55EEjkbX9Ni2Y5ttUubnkQSORtfvGGxdNzA3hxF3RZY8NqP1dWkq+2R7pDMPmPKtIzd7gxpLThYZ2vcc1D0zGOd+03HG17jngFB3/AB20UuZ7qMsQqhYcvp0NqGMajq1b5OBsNuuetT6I0hJYRQuAxxd1b3FttsLKF2kYYgAw5X43uLbNlsPqoviftOQZEELMfypDpH90ZJ/VXXpfgyQ41EgHBuJ8TYeRXMfpEfoHiqVxnmi5udpZSE/IT3F+YG7f2ia9ZQ6GoqPGJnW/ccXeOzlZUZaiSTtFdXA+Tbi4wxXwYupeQY2/NXqficD1qtpH4io6S7Qdd+5v1OQ8zwUkFFJJjaw4/ZaXylymqD/lU67NdSjOR38Mbah8ML6kjFeckjrtKuDqo6kexow8vq7HcFeaYqcWjxO/39FfuFcKjgB05Lt9aRt2byyfIb4UYAycAV2YII4GakYsFWc8uNyu+plqlESiJREoiURKIlESiJREoiURKIlESiKGvuXY2JaMmFzuSmNLH86M+6fUjDetUavR1PVD8xuO8YH333Uscz4+yVUOYOTFkyZ7YSf00GQ3xKfW+Q11z46fSdB/lJdZv7XfY4eBCmc+Cb5jbHeFR7v2fBiRbXCsR1jlGlh+lgZB+Kir0fxU6I6tZCWneMvA/QlQu0eHYxOB7/f0UDfcn3kedUDMB3TEn6h736q7MHxBo6Xsygf6rt9cPNVX0czc2+GKj9dxDtmeL0y8f+1XtWlqMbMd/wAXfdRddm8eIX7XmC5HS6m/xW/3rQ6KoziYWf8AAfZOnk/cfFfiTjU7dbiU/wDVb/et2aOpm9mJo/2j7LBmef1HxK8RDJKdleQ+gZz++pTJFCMSGjvAWA1zt581KWXKV5JjTbuo83xH+psH9Vc2fT2j4e1KD/p63pceanZSTOyb44KdtfZ9pI+k3CJnoie8x9ATjJ9AprjS/FYkOrRwued5y8Bf1Cst0dbGRwCu/L3JSJgwW2D/AC1zkH5IRqB9NKfGqMkela//ADMmo39rfsD6k9ymaaeHsNud59+iuNny2gIaZjMw3wwwgP5sfT1BYsR2NXqTRlPS4sbjvOJ/jlZRyTvkzKm6vqFKIlESiJREoiURKIlESiJREoiURKIlESiJREoiURc17YRSjEsaOB01KGx8M9KwQCLFFGycsRfYaWP9GQsPkr6lHyFUJdFUkmLoxyw9LKZtRI3Irll5alxhLkf9WIP/AJGQVRd8O0pN2lw5j7KUVkm2y525XmPV7dvjCw/8zWn+A27Mzh77ws/i97Qi8rzDo1uvwhY/+YrP+A3zmcffen4vc0Loi5bl6PcL/wBOHR/mdx+qtm/DtKMXFx5j7LBrJNll0x8rxfbeaT9J9H6owgPzq7FomjjxEY54+t1E6okO1SVlw6KHPhRomeulQCfiep+ddBrQ0WaLBQk3zXVWUSiJREoiURKIlESiJREoiURKIlESiJREoiURKIlESiJREoiURKIlESiJREoiURKIlESiJREoiURKIuSeWYNhI0ZdtzIVPr7ug/t39KlaIyOs4g91/r9FjFeP0m4zjwEx5+N8e2j4VtqQ27Z/4/ylyvSCeYsA0SquNz4mog4GwXRuOu+R8K1c2IDBxJ7v5TFdtRLKURKIlESiJREoiURKIlESiJREoiURKIlESiJREoiURKIlESiJREoiURKIlESiJRF//9k=" id="564" name="Google Shape;564;p70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5" name="Google Shape;565;p70"/>
          <p:cNvSpPr txBox="1"/>
          <p:nvPr/>
        </p:nvSpPr>
        <p:spPr>
          <a:xfrm>
            <a:off x="0" y="648000"/>
            <a:ext cx="9144000" cy="58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i="0" lang="en-US" sz="1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Основные фоновые процессы</a:t>
            </a:r>
            <a:endParaRPr sz="1900"/>
          </a:p>
          <a:p>
            <a:pPr indent="-336550" lvl="0" marL="342900" marR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•"/>
            </a:pPr>
            <a:r>
              <a:rPr b="1" i="0" lang="en-US" sz="1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PMON</a:t>
            </a:r>
            <a:r>
              <a:rPr b="0" i="0" lang="en-US" sz="1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– очищает ресурсы после сбоев процессов. Откатывает транзакции пользователя, снимает блокировки, перезапускает сбойнувшие диспетчеры.</a:t>
            </a:r>
            <a:endParaRPr b="0" i="0" sz="19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6550" lvl="0" marL="342900" marR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•"/>
            </a:pPr>
            <a:r>
              <a:rPr b="1" i="0" lang="en-US" sz="1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SMON</a:t>
            </a:r>
            <a:r>
              <a:rPr b="0" i="0" lang="en-US" sz="1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– восстанавливает базу после сбоев. Накатывает успешные транзакции, либо откатывает незавершенные транзакции. Выполняет также объединение прилегающих свободных экстентов и освобождает пространство временных сегментов.</a:t>
            </a:r>
            <a:endParaRPr sz="1900"/>
          </a:p>
          <a:p>
            <a:pPr indent="0" lvl="0" marL="0" marR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6550" lvl="0" marL="342900" marR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•"/>
            </a:pPr>
            <a:r>
              <a:rPr b="1" i="0" lang="en-US" sz="1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DBWn</a:t>
            </a:r>
            <a:r>
              <a:rPr b="0" i="0" lang="en-US" sz="1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– сбрасывает измененные блоки из кеша буферов в базу данных при заполнении кеша либо срабатывании контрольной точки и др. событиях. Обновляет контрольную точку в контрольных файлах.</a:t>
            </a:r>
            <a:endParaRPr b="0" i="0" sz="19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6550" lvl="0" marL="342900" marR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•"/>
            </a:pPr>
            <a:r>
              <a:rPr b="1" i="0" lang="en-US" sz="1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LGWn</a:t>
            </a:r>
            <a:r>
              <a:rPr b="0" i="0" lang="en-US" sz="1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– пишет буфера из кеша буферов в журналы при фиксации транзакции, а также через каждые 3 секунды, а также если журнальный буфер заполнен более чем на 1/3 либо &gt;1 Мб. Всегда срабатывает перед DBWn и даже может его вызывать.  Успешная запись подтверждает успешную транзакцию.</a:t>
            </a:r>
            <a:endParaRPr b="0" i="0" sz="19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6550" lvl="0" marL="342900" marR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•"/>
            </a:pPr>
            <a:r>
              <a:rPr b="1" i="0" lang="en-US" sz="1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CKPT</a:t>
            </a:r>
            <a:r>
              <a:rPr b="0" i="0" lang="en-US" sz="1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– обновляет информацию о контрольной точке в заголовках файлов данных и в управляющих файлах. Событие CKPT происходит каждые 3 секунды. Задача здесь в том чтобы гарантировать, что все изменённые в кеше буфера до срабатывания контрольной точки были записаны на диск</a:t>
            </a:r>
            <a:endParaRPr b="0" i="0" sz="19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6" name="Google Shape;566;p70"/>
          <p:cNvSpPr txBox="1"/>
          <p:nvPr/>
        </p:nvSpPr>
        <p:spPr>
          <a:xfrm>
            <a:off x="0" y="6534364"/>
            <a:ext cx="9144000" cy="32363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b="1" i="0" lang="en-US" sz="1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Группа разработки Oracle				                 2014	    	 	                                    Зацепин Сергей</a:t>
            </a:r>
            <a:endParaRPr b="1" i="0" sz="15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7" name="Google Shape;567;p70"/>
          <p:cNvSpPr txBox="1"/>
          <p:nvPr/>
        </p:nvSpPr>
        <p:spPr>
          <a:xfrm>
            <a:off x="0" y="72000"/>
            <a:ext cx="9144000" cy="576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Структуры памяти и основные процессы</a:t>
            </a:r>
            <a:endParaRPr b="0" i="0" sz="3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data:image/jpeg;base64,/9j/4AAQSkZJRgABAQAAAQABAAD/2wCEAAkGBxQTEhQUExQWFhQWGRwVGRgYGB0XHxwaHhwWHRgeHRkgHighGx0lHRkcITEhJSorLi4uGh8zODMtNygtLisBCgoKDg0OGxAQGywmICY0LCw0MC0sLCwsMCwsLSwsLDQsLCwsLCw0LDQsLCwsLCwsLCwsLCwsLCwsLCwsLCwsLP/AABEIAOEA4QMBEQACEQEDEQH/xAAcAAEAAwEBAQEBAAAAAAAAAAAABQYHBAMIAgH/xABKEAACAQMCBAMEBAgMBgEFAAABAgMABBESIQUGMUETUWEHInGBFDJCkSMzUmJyobHBJTVTVGNzgpKTsrPRFiSDosLS4RUXQ8Px/8QAGwEBAAIDAQEAAAAAAAAAAAAAAAMEAQIFBgf/xAA/EQABAwICBggEBQIGAgMAAAABAAIDBBEhMQUSQVFhgRMiMnGRobHwBjPB0RQjQlLhYvEVNHKCktIWskOiwv/aAAwDAQACEQMRAD8A3GiJREoiURKIlESiJREoiURKIlESiJREoiURKIlESiJREoiURKIlESiJREoiURKIlESiJREoiURKIlESiJREoi8551QFnZVUdSxAH3miKLk5mtx9V2k/q0aQf31GkfM1UlrqaLtyAc8fAYqRsT3ZBczczk/VtpvixiUH7nJ+8VRk09RNycT3A/WylFJKdi8m5jn7W8fznI/ZEah/8jpdjXeA/wCy2/BSbx75IvMc/wDN4/lOT/8ApFP/ACOl2td4D/sn4KTePfJeo5nI+tbS/FGjYD73U/cKlZp+idmSO8fa61NJKNi6I+Z7c/WZo/PxI2QD+2Ro/XV6LSFLJ2ZB429VE6GRuYKlLa5SRdUbq6+akMPvFXFGvWiJREoiURKIlESiJREoiURKIlESiJREoiURKIlESiKL4hx6KJigzJIPsRjUR+kchU/tEZ7ZqrU1kNMLyutw2+C3ZG556oVW49zeYx+GnS2HZE/CSH5lTt8E2/KrlN0jWVp1aGIkfuOX/UeJ7lYMMUWMruSofEef4Q2YYGlcdJJ2LH5ZLNj0yKuM+GquoxrJ+TcfsPIqI10bPlM5lQd7z1eydJBGPKNAP1tk/rrqQfDGjos2Fx/qJ9BYeSrvr53bbdyipOKXMmczTvgEnDucAdSQDgAV1I9H0kXYiYP9oUDppHZuPiVxNMx6sx+JJq0GNGQHgo7nevW4jlico4kjcYyrakYZwRscHfI++sarHDIHwWbkLtae9gAZjdRKehbxEB+GdjVZ9FRzYOjYeTStxLK3JxHMrus+eL2P/wDKHHlIoP6xg/rrmz/DWjZf/j1T/SSPI3Hkp2V07dt+8Kbsef4y2Z7co3TxIGKt94KsB8GNcp/wxU0+NFORwdl5XHi1WBXsf81ngr3wDnHxPxNwk/8ARy+5IPgwAOPUq2fOqcldX0OFbDh+4ZeI6vLBStihl+U7Hd7xVrsOYIpGCNmKQ7BZMDUfzWBKufQHPmBXTpa6CpH5TrndkfD65KCSJ7O0FLVbUaURKIlESiJREoiURKIlESiJREoiURKIuXiF/HCuuRsDOB3LHsFUbsfQVo97WNLnGwG0rIBJsFSuZea9K6ppDbxH6san8LJ8WX6vwTp3bfFcQ19VXSGGgb3uOQ+3PHcFa6KOIa0x5LMeMc9SuNFsot4vzcaz8T0X5b+tdih+GKeI9JUnpH8ez4Znn4KrLXvd1Y+qPNQ/C+BXF1JEFU5nYqkkmVV2ALH8IQdRwD0zXoy9kbbDIbBs5KlqlxupWThnDrYkXFxJdSqSDFbL4aAjYhpn3O/5IBrQPlf2RYcfss2aM14tYxPwkTogEsV0Y3bu0bplMnvgkCs6xE2qciEsNW66fZkNV1LH/K2s8fxyoP7q1qcGA8Qsx5qoKcgfCrO1RrXOYSLe74rxDSGlg+jwwahkLJJHGC+D1KgjHzrnR9ZjI9huT3Aqc4ElQPLfEeKviZ0uLy0clZYziVXXcOAhPukdsAbjyqWRsI6osDsWrS845hcfL1lbxxcQup7fxIoSIY4ZSVOt5OjMN1dVABPUZNbyOcXNY04nHBYaBiSuK5/+mSozRm5tZApKxti4jYgHCh9nGTtltq2HTA2Nj5FY6pUde8EnhhguXTTHNvGwIztnG3UEgZB8q3D2uJZuzWLEWKl+Dc7zRjw5wLiE7FX+tj0bv8Gz8RXnq/4Zppz0kH5b94yv3bO8W5q5DXSMwd1hxWm8r82B1zbyeKg+tBIcSJ+ixOfk2VOwDKBXDNXWaOeI65t27Hj3j5O33VsRxTDWiOO73/ZXjhvEo51LRtnBwynZlPkyncHv6jBGQc124pWStD2G4O0Kq5pabFdlSLCURKIlESiJREoiURKIlESiJRFGcZ4wsACga5W+pGDjP5zHfSg7t8gCcCq1XVxU0evIfue5bxxuebNWWc3c5CBzhhNd4wWxhIgeqqudv0c5OBqJwK5tJo2p0w4TVF2Q7AMz7/cR3BTSzsphqsxdv3e9yzjXLdTrrfVLKwTU7YGScDJ6Ku/yr2sMEVNFqRNs0bB7xPFctznPddxuVYbNrTh8gW6tpLi6R8SpIQIo1DdUUZ8UlMMNW246Vg68o6psPP8AhZFmnFevPl9cw8QSQzNLGpS5tTnCeGTqQKowoxjSSBkgb9axA1jo7WtsKPJDlJc439pazrNDZRytdoLpZZ2LoDISSFhGATnc5PU1pC1726rnWthYfdbPIByTgPDrq5t+IrPF4P0pUmiZ1ECGSJgdgcaQQRv8etJHsY5pab2w34FGgkG+1ePKdhBw+6juLi/tfc1AxwlpyQysvVVwOue/SsyudKwta088FhoDTclQTcL4ainF/LIQPdC2jIM42BLN0+VS68pPZHitbN3+SnOI81W1xc38chcWd54REgQlopIlQK+jqVypBHXAFRNhe1rSO0L8wVnWBJ3FfzlK2srS7hlk4ikihtliV1GcHDSs2Aqjrjck4pKZHsIDPH6LLdUHNSiyX0XD4JLBWczSzXVw0arL9c+4jR7k+5jIxsVrT8syESbAAFtjq3aq5ak8TuYrZ7aCCTXqmlijMLeEoJk1rnAOO+2+KmP5LS4EkbBnitB1jaykubONC94fNIoxFBfKsK/kweAUTA7ZI1Y/ONaRR9HIBtIx77rLnXbdRvGOWiotLOCBpL4xme405JXXgpGd9K6R1J7kb71uyW+s9x6uQWpbkBmoziPAr2wZJJIpITn3ZAQRny1KSAfQ9aO6GpYY3WcDmCg1mG4wVz5T508Z1WRhDdD3UlH1X/NZehyfsnY9QVOMeNrdE1Gi3GooutHtacSPuOOY23C6cVSycakuDthWrcF4yJso40TKMlc5DDpqQ/aXPXuCQD1BN6irYquPXj5jaPewqOWJ0ZsVLVbUaURKIlESiJREoiURKIlEUZxziwgUBRqlfIRM4zjGWbyRcjJ9QBuQKrVdXHTRmR/9zuW8cZkdYLH+debTEXhhfVcN+Om7g/kr5Y6YGy/Ek1S0VoqTSEgra0dX9LdhHHh/7ZnDOSoqBCOiiz2n37Co1nw53Rpykht43UTOmCVDHfr3x3O2SM9a9oXAHVGexcu21XLmPkyxBj+jXnhiZBJF9J/FSDbOmcD3SCcFWGd6rxzyY6zct2Y5KQsbsK6uM8tXV1agzQkXtqnuyDDrdW46YdcgyJ5Hcj47aslYx3VPVPkfsslpIxzVabikU/DRDM+J7VwbckE64nPvx5AONJGrfA2UedT6hbLcZHPvWlwW2K/tjzvcw28UMQiVoQwSYxh5FVm1FVZshR8uw8qw6na5xJ27NiB5AUFxG/lnbXPI8rebsW+7PQegqVrQ3BostSb5rmrZYXtb2kjjKRu481Ut+wVqXtbmQs2JX5ngZDh1ZT5MpX9tA4OyN0yXnWywvW1uXibXG7xt+UjFD94INYIBwKzkpx+dLxkkSSXxDJEYNbKNaoxBcKwwfexg5z2qLoGAggcVtrlTHs3vbZY7tLtlCKYblVJwXaEyMVUdz9Xbvmo6lryWlmeI8VtGRjdevNHG5IrSHQSs/EQby5kU4YqxxFEG6hFXbH5vqaxGwOeb5NwH1KPNh3qF5J4skTyw3EmLSaKRZEbJUtpJQgfZfUBhtv2VJMwkAtGIstWm2ByXFJytdLZreNEfBbv3A7OV7ITsG9PIgncTM19QHFY1Ta6tHJvNmrRBcOVdSPAnz7yt0AJPftk7EEqc538jpfQ76Z5rqEWIxc0ZEbSBu3jmF0aapDx0UvIrZeBcW8UFJAFmT6wHRh2dM76T5dVORvsTLRVsdXFrs5jcfeR2rEsRjdYqWq4o0oiURKIlESiJREoi5uJXywxtI+cL2HVidlUDuSSAPU1q97WNLnGwCyASbBZFz1zQ8AYAj6XMPeI3EUe+lVPpk48yWbviuNo2kdpep/ETD8lmQ3n3i7kFYnlFMzUb2jnw97Flde8XIUty1x6Szl1qA6MNEsTbrJGeqsP2Ht8CQY5Iw8WK2a6yvK2Fu9v4Svnhtyxa2lbc2V1/JyeSMTj1z66jV1nB1/1DMfuG8KTVBFtnoqJwzjt1aFlt7h4xkqQjakPUEgHKn0YDNW3Rsf2gow4jJRjMSSSSSdyTuSe5Jrdar+URBWFlagvKVlGFb8ZsCdUgz2IYL0P6ODkHv0Pzs6f0lI8t7OOFm4cQT9cMeGI7Qo4Gi+fNWy04pcSMkVtJCilMR6VUKxHXOFbSyjHu4APX0HSpKuSpbY9V4PWBGzhwO/G3goZIww7xsVqu+HAxrE0azg7MZsN9+1dIG2SgWHe1LleOyuFMG0Umfd/IcaSVBPbDAiurSTF4IdmFWkYGnBUqriiSiJRFZbDjtvJbx219FI6w58GaFlEiKxyUIb3XTPTPSoHRuDi5hzzByW4cLWKnY7Hh8cMV69s6WyErDHI+qW7kz1cA6EjUg9OuN9sBoy6UksBx27gPutrNtdfnjvFbhJ//AKpbSme2l/BsrDaMd7eaMbBd9j0Oc9TljGNLeicLEe7hCT2gqhzA9s0pa1V0iZQxjfB0Oc6lU/aQdiasR64HWzUbrbFe+QuZWl0RM+LmH3oZD9te6t+VtsR3GD1XI8Tpehdo2f8AG046h7Td1/odm48DZdWmlE7OifmMiti4TxFZ4w4BB+qynqrD6yn4efQggjYiupFKyVgew3BUDmlpsV2VIsJREoiURKIlESiKgc5cwKviTNvFbkpGv8pNurH5HKDy/CHpiuDXmSuqW0EJ4uO4Z+Qx77BW4rRMMzuSwq+u3md5JDl3OSfX/YdAPIV7mngjp4mxRizW4D3v3rkPeXuLjmVY7/liOWD6Tw52mjVR40LY8aI43JUfXQ4JyOnrg4w2Uh2rJhuOwrJbcXaoTgfCpLqZIYgCzb5Oyqo3ZmPZQO/wHUipXvDBcrUC5sF+EvZY0lhSU+FIQHCnKPpPun1HcHbIxTVBIcRilzkuStlhKIlESiL08dvym+8io+iZ+0eC21jvWj+xxPpE7rKocRAOC25Gc43651AEfOudWwsYQ5osp4nk3BWx3btHGTqBwScscZBJ2z2O+B8qpqVZR7ZbdhBbsdRXxT75IO5jAxkdvd777GrtCeue5QzZBZRXUVdKIlESiKf5c4+Ila3uVMtnKcvH9pG7SRH7Lj9dRSR6x1m4OHvFbtdbA5Li4kRA80NvcGWB9OWXKiRRhl1L5qTg+oNbN6wBcLFYOGAKj4kLHSoLMeyjJ+4b1ucMStV2S2txbNG7xywuffjLoyE4PUBgM/8Az61E9sczHRusWnAjvWwLmkEYFbJyZzKrqlwNlfEVwv5DjZX+AJAJ/IYE/UrwlM1+jK11FIeo7Fp78vHI/wBQwzXXeRPEJRmM1pFd9VEoiURKIlESiKL5jvjFDhDiSQ+Gh8iQct/ZUM2O+nHeqtZUimhdKdnmdi3jZruDVg3tD4oHmW3j/FW40483xvv3wNvjqqT4YoTFTmqk7cmP+3Z45+C1r5dZ/Rtyb6r05DsLOeOeOaB5rofhIkWUxF0Ue+qEbGQbnDddumDXfnc9pBabDbgqjADmpThNhYxxi/t7u7sSsngqZkWUFsZZQqbuuBvn91RvdIT0bmh23BbADMYLm5z5igVHishFruAGup4QVV+vuIpOUDH3mHrjJya2hjde774ZArD3DYqHVpRJREoiURKIpnlfl2S9l0IQiLgySN9VFzjJ9fIVDNMIhc5rdjS4rfuVeXorGMJDjw2wS5Hvu5AA1bdOpHlnHx48kjpDdytNaGiwXbfgvIgxqTGQQM53GpWPTTtq7ZKgVosqp+0y2E3DZ9DArEUdFA3GMFh07JqP356VPSu1ZR4eK0kF2lYPXaVRKIlESiJRFJcE4lHAzNJbRXGRhRLqwp88D63wPpWj2F2RI7lsDbYtE4Fxae/t1FrNFYNCx+lCJEjXwDkrKhIJGnSVIz13+NN7Gxu6w1r5X37lK0lwwwVK535oF3MqozfR4RohDsSzDbVI5O5Z8A79setWYIdQX2nNRudrdy9OQuLiG48N94p/wbA9MnZT950n0b0rifEmj/xVJ0jO3H1h3bR9RxCtUM3RyWORw+y3zle8LxmNzl4ToJPVlxmNvXK7E/lK1UdHVYqqdsm3I94935qaaPo3lqmavKJKIlESiJRFQud+MiMzy9rZPDQecr6Sfj1jGe3v1wNItNbWRULcibu7v4APiFbhIiidKeSxfl7hRu7gIz6Fw0ssp30RqNUjnzP7yK948iJnVHAD0C5ABccVYrPliO4Am4RPMZIHXWs+iNkzqKSK4wunKnY7+fkYTKW9WYCx3LYNvi1SHtMs53tre4nUQPGxhkh2CtI5LmWIrkNrwSwzkY+OdKZzQ4tbjx+hWZAbAlZxV1RJREoiURWOy5KupYoJlVPCnbQjF8YOWA1DGQCVO+/riqr6uNpIN8FIIyRdel5yp9EuFiv3MalBIWhxJhSWG+cfknzqpNpRjCABn72LoUmiZqlj3stZueNt/LYta5K4nw2GNLezJYyHbIw8jYJOdWNwAeuAOgqm6cSuuTco+jmhbdzCBhs35Yqw3FxrPuksp0g5OlVYkYBIGoNtj80sPMUUKrDe0W2R5EOVMfuaMfX0ZB8MdgTsc4wMVCahgvfYuk3RNS4xgC+uLjHIcd3vau234pHcRRyrmSMkRNt1LLgxOM+8cO3vHA1EY6mpGPDhrBUp4XwyGOQWIWS+0nlyO0uCIFKxlPEMbHdDlgQDuCu2Rv5jO1XBpMRkNkF77VvT6KkqY3yxkdXZvzy8FVJIWUKTjB8s+Wd8ipKTSbZ5ej1bc7qSv0JJSQCYuBBI2EZ96/FdNcVKIlESiK9cn3kTWc0UkbLBCDcXZRveuPeC28IPVUznO/b1NVZmu1wQcTgOG8qVhFlzvz9chfwNvbQ22dAjEAZOmdLOR7zY32we+Kz+GYcySe9Y6Q7FHc32kQ+j3MCeFHdReJ4Y6RyKxSQL+bqGR/8Ayt4icWuxt6LDwMwtR5D454i205P4wfRpf0wfcJ/t7D+urw1PH+A0nLSfpd1m+o8rjkus93TQNk2jArSK7yqJREoiURedxMERnY4VQWJ9AMmiLCvaTfEQwRHZpWa4kHqSTj4anOP0RXM+GmfiKuesP+kc/wCAPFTVx1I2Rc1G8qGFLW4W4eW3+mARR3Ph+ImlGzIux1btgNtjA6ivWS6xeNXHVxsue3I32qS4ly1NDwzw7XTdrNKZZ5bc6xoQYhQqPeIyS5GDgg71o2VrpbuwtkDxzWS0huCoktxIVEbO5VDsjM2FPQ4UnCn5VaAGYUa8aysJRF/VGSBsM7ZJwPmew9aIrYns14kQCLcEEZBE0RBHYg66r/iot/kVJ0blcuFWXGoLH6Gtmh0kmOQzRAx76gQNW5Dbgk1TeIHv1tbyKlbrgWso/mTgPGr1o3ls4hIilCyyRjUM5GR4m2Dnp+UarT0tNL+sjkujo/SdRRFxa0EHYfVR3BeSeMW0sUqW6kxMGAMkWNu20gON8Y8qz+EpA/Xa4398FmTS1XJAYHgFp8sb2GOQyHBWNl5g8SV1toVWXGqLVEUzjGcGTOojqc74HlU4ZTWxcffJc28m5VKf2e8XcgtDlgdWrxYsk7jJOvfrv51CKSj1nOc4m+z2F0xpitETI22GpkdvO5OGOVlM8L4BxyC2mt0t00THUzF4tQOFGVPiYU+6DnGQd63igpIxYONvfBVKqrqKmTpJAL5YcFzcY5V45csjzQqzonh6i8IJXORqw4zgk4P5xrWamo5c3Ee+5TUOkqqjv0dsd/8AcKKHs04ppC/R/dHbxYf266kZFRskErSbjvWkmkKySA07zdvcMMb4cP7IfZnxP+bD/Fi/96vfiot/kVz+jcqnLHpYqSCQSMqQw28mGxHqKnButF+KysJRFNcrcVWF5ElRnguEMEqrgNgkFWXO2pW3GfWopWFwBGYxWzTZWu64JDbW13Z/SjdSy6XighhLvFKucM+lmVCVOlh5dKgEjnua+1gNpOBCkLQAQo7mDgPEZohPLbCCC1gCqmQuEQe8QmS2Scscgfq33jkiadUG5JWrmuOJC9fZnclhcW4OGYCWM+TrgaviDoPyry/xVGYnQ1rc2mx7sx9RzV/R7tYOiO3H35LeOHXYlijkGwdVfHlkA4+VXwQRcKJdNZRKIlEUPzbJi2df5QpF8ndVf/sLH5VUrpeippH7gfHIeakibrPAWA+0W8130nlGFjHyGo/rY/dVz4Yg6LRzDtcS7xNh5AKGvfrTnhgrBxrhFq0FjbSXqW08EAYpJGxTVMRIxMg2U5x18q6jHv1nODbgn0UBaLAXUZBylxC3zPZyxyKo1GS1uFPujfLAlcjHbBrczRO6rx4hY1HDEKp3Ny0rtI7Fncl2Y9SSck/fVgAAWC0vdeVZWEoiURfRnspnZ+F22o5wGQfBXcKPkAB8q41ULSlWo+yFbqrqRKIlEX8Y43NEX4gmV1V1IKsAykdCCMgj5URelESiJRFXfaHOycNu2UkN4TDI9dj+o1NTgGVt1pJ2Svmeu2qiURKIv4RRFovH+brm3j4fJbuIreSBJGjjRFDSRtiZSdOcZGMZ71TjgY4uDsTf+ymLyLWX6dvD48yuxaC61JlmLZiuY8qBnookIGPzaZ09xmPUfwmT1WeUJDb8QiVjuJGgb1Jyn+bFUtPwifRsvAaw/wBuPpdSUbtSdvgt/wCUZPwLJ/JyuvyJ8RR8lkA+VcfRUvSUkbuFvDD6K1O3VkIU3XQUKURKIq9zacm2X+lLH1AilH+ZlPyrjaek1aJw3kDzv9FZpBeUL524xKJLqZmOFaZsnGcLrIzjvgdq9do+PoqSJg2Nb6LmzO1pHHiVZeK2lldStM/Fx4jYyZLR06KFHQ4GwHSt2mRgsGeawdUm914cZ5Ha2tTeLdRPGcKuFeNn1ED3Q31hvnywDWWVGu7UIQssL3VRqwo0oiURKIvof2Pn+CoP0pf9V649Z808vRWouyrnVZSJREoijeZbrwrS5k/Ihkb5hGIosgEmwUb7N7nxOF2LeUCJ80Gg/rWiEWwVkosJREoirHtNP8F3f9X/AOS1PTfNatJOyV82V2lUSiJREoitPDL6zls44L2WZPBkkaMQxhm0vpLAux041Z2x261A5rw8uYBjv4LcFtrFTvBeD8MuA0ri+NvEArXFzLGiKBsqLpGpj2CL0z2yKikfM3AWvuAWwDDiqVeTwpdF7YMIFlDRhuulSCM5Oe3epnxmSEsfmQQeYstQbOBG9fQnKkg8W5QeUUv94On7IRXhvh1xNIWnY4+gXWrB+ZfgrLXeVRKIlEVZ5pb8Pbj+jmPzBgH7zXA+I/8AKtH9Q9HK3RfMPd9l872lt406x61TxJNOtzhV1NuxPkOte8HUjHALkZuWlx8p/RQPoEUF5PjP0iaaMqp/o4NWPmxyPWqfT6/bJA3AepUupbJU7m7g3ElP0i/Vzk6RIzowyfsqFY6Rt0AA2q1FJEerGo3B2ZVZqZaJREoiURfQvsd/iqH9KX/VeuRWfNPL0VqLsq61VUih+ZONfQ0EzxloFP4ZlyWjU4w+gD3kH2sbgb4ODRF+eNzNPYySWcgLlPFhdGyGZffQZHVWKhSO4JFEVb5h5mju+BSXMewlRUK9SrM6o6n1BJH66jlNmE8FboY9eqjbxHkVyeyfjccPAxLK2EtzJqPpnWAB5nWAB3JFbNOCimb+ZYcPMBWrke6lms47iY+/cZuNOchEc5iUeQEen55PetlCvbhPMKXM0iQDxIovdecH3PE29xPyyBuxGwyo3JOCKZoiq/tP/iu7/QH+ZanpvmtWknZK+ba7SqJREoiURWfkbgtrO8j3dxHFHEARG7iPxSdWBr6hRjfAJ3HSoJ5HtADBcnyW7ADmpnmCCG5KiXitpHDHtFBbxPIkY/NAIy2OrHc79OlRxlzMmG52k4rd1jmVSeM28SOywTePHgYk8MxZONxoY5GD3q1GSe0LeahcvoPlFszOfyoIj9zSf+1fPtA4dM3c77rtVf6e5W2vQqmlESiKs80r/wAxb/1cw+82/wDtXA+I/wDKtP8AUPRyt0XzD3fZfP8AwK3R72COVdUbzpG4yRkM4U7jcda92XHotYbr+S5FutZSNhwKF7jiUTp+IhuZItyMNE3u/H3c7GsOkcGsIOZF+aAC55r8cPiVuFXZ0jXHcQMGwMhXDrjPUDI6UcT0reIKyOyVXamWiURKIlEX0H7G/wCKof05f9V65FZ808vRWouyrvVVSKKHHrV5Gt2ljEoypik9xiOhwj4LKfMZBoiyvikk/L13mHL8OnYssbE6UbqyZ30EdQ3cdc6donktNxkr9OyOduo42cMj9+HHMcRlS24uUa5toc/RbiXxwrDBQqSRsNumlT2OkEdKrSygxutkuzRUZZVRF4s4A3HcCL+hvtvwUVw/i7G0WxLaIZJ1lcjJOCqKdgNwoXON8k5+yKl1tmy5VHoRbWGLi0ADvGJ9BzJ2LR7vj1xxiccPsg0FmoAlYdRENjqI23GwQd+pO+ndrzIcMlWkp2Urevi/dsH3I27AcMTlpNpfWFhHFaRyImkaUhQ65G7k+GuXYk5JOO5JqZc5WKiKre1H+K7v9Af50qem+a1aSdkr5urtKolESiJRFZuWoIIraa9uIhPokW3hhb6jSMpcs/mFQZA77+mIJC4uDGm20ngt2gAaxXSnO6P7tzw+zeHuI4vCdR30ODsQPh8RWPw5HZcb991nX3hQ/OPCFtbl442LRFVliJ6mN11Ln1G4+VSwPL2gnNaPFsFu3KC4mYfkwRD72k/9a8DoHHpnb3fddmr/AE9yttegVNKIlEVe5tGDbN/SMh9AYpD+1APnXG0+zWoidxB+n1VmkNpV89XTeBfM2PxVwXwPJZNW3yFeuon9NRxuG1jfNq5so1ZHDcT6q4tzNZxtJeLwyf8A5nxYzI85VX1/jVUAEfd086dE82YXjC2zwWdcZ2X54yv8HS/RLS2WCURPM0F087x6TrTxEZQVxkg9cZNGfMGu43F7XFvBD2cAs8q4oUoiURKIvoL2NH+C4v05f9Rq5FZ808vRWouyrZd8Vgi/GzRJ+m6r+01VUgF8lUebeM8GuovDupYpR9koGkZT5q0YJU/Dr3rQyMGZCtMoql/Zjd4FY9x4lNUFrdTXFo32ZcpowQV2bYnvqCg9tqqvmYMnfX34hdqm0fUG3SQi++4afI+ocoi0iePBk06QCAQclc49Pq7fL4dK73NfcNz9f5XYp4pqch01tUAjA3Lb24dnDjbuGHHw63cplNIyoXUTg476Tg4+NSyvYHWd771RooJ3x68VhcAXJseOqbHmfDeJfgYkX8C88kFux1SGE6y3QY06lB22Gc4675NbNnYTi427lDPo2oDbtiaXb9YHwDrC3cL8VrfJ/HeCWSaYGMbt9eSSKQu36UmnHyBA9KstmjORXFl0fVtN3MPr6XVwtucLCQ4S8tyfLxUB+4nNSAg5Km5rmmzhZRntMuFfhN0yMrKVUZUgj8YgO4qxS/NaopOyV86V2lUSiJREoinuXOMxRxy211G0ltMVY+GQHjkX6rpnYnBwQeo+YMUjCSHNOIW7XAYFcnBoLZ7jTO03g+8VEa6pHwRpQDoCVzk9sVs8vDbtz8lhtr4ro5jvHur5i0Zi1MkKxEYKKNKIpB743PqTUVxDCXXvYE381ntPtyW9cqRfhrhx+TFF818R/wBkorxHw621KXHa4+gXWrD+ZbgrLXeVRKIlEUNzbHm2Zv5Nkkz5KrqX/wCzVVPSEXSUsjeB8sQpIXasgKwD2h2hjvpf6QLIPmMH/uU1f+GZ+l0bGP23b4G48iFDXs1ZjxxXXz+XK2Trn6IbWIRY+oGAIlHkJNXXv08q61PbrDbc3+irv2bl6ezS0cTvcsCtpHDKJ5GGEZChGjPRiWxsM9PhWKkjV1dtxZIxjfYqYnQfCrJUa/VESiJRFvvsghWThKo6hkZ5QysMggucgjuK5FZ808lai7Klbn2d8MfrZQj9BfD/AFoRVVSgkG4VY5k9nfBLaIyz5t07HxmJJ8lVixY+gBrUtClE0l8/G31WO8Z4fAxL2MVy0AOkSSqpBYnb3lQBfhkn1FQOwxyC6kFnWZg55yAA8z9sNt1xWtkjSBCVYAEnAxkjGQN9xv1qB8jgzWC6lPRxPqBE6xFiTYWuRbAZ4Y54LjhgJXIAIABO3TP7v2VK5+OJVGKA6l2gEAAnDK/09O7KU4RYRgrLcxTNak6WeABSD3GXUqxH5IOd85FbA772UUodb8st1t1sfA58r34LZ+VOROB3UYlt18cDrqlcMp8nQFdJ9CKnDQuU6aS9iforhZ8lcPiOUsrcEdzErH7yCa2UJN1G+0+FU4TcqiqqgJgKAAPwidhVil+aPexaSdkr52rsqolESiJRFYuFcwW6RLFccPgnVcjxFLRS4JJOZB9YjO3TsKhdG4m7XEeYW4cMiFZOYOKyWsKTcLWCKylAUTRR5lV/tRzO5Yhs9D386gjYHnVluXDYThyW7jYXbkqvylE1xxCEuSzGQzOxOSSuXyT3ywH31U07MINHSkbRqj/dh6Erekbrzt8fBfQHKMf4J3/lJXb5LiMfeIwfnXF0TF0dHGOF/E3+qt1DtaQqcroqFKIlEXldwCRHRvqupU/Agg/toiwn2lWRMVvMfrIWt5P0lJB+50cfOub8MP6CpnojsOsPT0LSpq8a7GS8lWuBc13dopSCXEZOSjKrrnzCsDg/DFeufCx+LguaHEZL88d5ou7sATzMyDcIAEQeXuqAD881lkTGdkIXE5qHqRapREoiURb/AOxb+LE/rJP81cis+b4K1F2Ve6qqRQV3wCyRnup40Zl1OZZz4mhdydJckRqB2XAoizK7t7rmC41Q5g4dGSiOwxqHRii/ac9PJRt1zqhcwvOOS6EU7aZhDcXnM7hu+9s8shjSl4KC9zPbg/RLaQQhmOS5c6V36E40sfLUPOq8zLscfeC6+jagCphYcyDfmCfSw4WO9Q9hw5xAt2QfBSVYXZeo90Mw8t1OxOfqn0qQtvnldVRPqHqGzw0EHhjceh7gVo1jFPwG6EjZl4bcYDsoyuD9VtO+lh109xkDO2mRoLDY5e8/eKpzvjqW67RZwzH/AF4cM28W5agOVbKRluYY1jkIDLNbnwiQcEElMB1IxswIO21TLnKw0RU/2tH+Crn/AKf+rHVik+aOfoo5eyV8612VVSiJRF/NQ86zYov7WEUjwzjUsCTRow8OdDHIjDKnIwGA7OvUGtHRtcQTmFsCQrP7M7bT9IucZ0J4aDzY74HqcKP7VeS+LJTIIaNubzflkPMnwXQ0c22tIdgW8cLtPBhjjznQirnzIAyfmd6vNaGgNGQUZN8V1VlEoiURKIs+554L4n0iH+XXxo/SRdIYegyEb11tXBrZPwNfDWjLJ3dkf/rl3K3E3pYXRbcx771g5BGxGCNiD2PevfAg4hcZelrbPI6xxqXdjgKOp/8Aj17VHNNHCwySGzRmStmtLjYZrU7Lkq0gtT9KCs+kl3LEaTjom46fef1V87n+I66prAKUkNuABYYi+bu/y811m0cbI+vn7yWTivpK46URKIt99in8WD+tk/aK5Nb83wVmHsq+1UUqhuP8BF2USZs2ynU8I28RgcqHbO6Dro7nGTgYJE5ld4rORbdfwhUQwqo2V3xHGcAe6qlgSegANEVd43yxHacEkto9xFGJC2N2dWV3Y+pIPw2Hao5ReMjgVcoJC2qjd/UPVQ3sm5fjuOCSRSjKXEj5+WlVYeoKZHqKywdVaVDiJbjZb0Vu5Ps2awW1u0DtDqtZAwyrqmyNv1DR6G+fmK3VZdHLPAWstcMb6rT60SMSXiJJ1IG+1H3Gd13G4IwRT1EVN9rx/gq4+MX+rHVmj+cOfoo5eyvneuwqqURfw0CLbuER+LbRM9lEEZARGCpIHb3WQDcb9e9fJK17oKt7WVDyQT1sRj3hxPDJd6Ma0YJYFAc0crWro7RR+BIkbSknUq4XG2nBU/FTtt1zXY0TpytZI1kr+ka5waMicdt8+RGPBV56aMglosRisxzX0NclbdyDwPw0toWG4/5qb9IEFAfUPpx/VGvAxyfj9KyVP6WdVvoP/wBHmuwW9DTtZtOJWmV3VVSiJREoiURRHMtkZItSDMkR8RQOrYBDr8WUkDtnSe1VK6lFTA6Lacu8ZfzwUkUmo8OWC+0DhQjnE0e8VwNYI6avtD55DfM+VWPhmvM9N0D+3Hgd9tnhke4b1HXQ6kmsMnYqd9mzJ4EnhKTdJIpYasaoyVAzk40gavgd+4zx/ioS/iGdKfyiDbg4A87nDvGGxTUOrqG3av5K/wANrvqfDORjONgD1CjsP1nvXi3y4arMB5954+mxdEN2lY7zxy6bSfKj8DIS0Z8vNPl29MeRr6loDSwr6frn8xuDuO53PbxXEqoOifhkVXK7yqpRFvnsTP8ABv8A1pP3Vya35vgrMPZV+qopUoiURcfGbbxbeaP8uN0/vKR++iyDY3Cr3snttHCbMd2Qyf32Zv8AyrAFllzi43KttZWqURKIqX7YT/BU/wClF/rR1Zo/nDn6KOXsr55rsKqlEVg5N4GLiUvJtbw+/Kx6EDcL88b+mfMVw9O6U/BQasfzH4NH15bONlbo6Z08gaBh7wWzW17HJ9R1bHYEZHy6ivlL43s7QK9A+F7O00hU/wBqXGvDgFup9+bdvSMHf+8cD4Bq9V8JaO6WoNS4dVmXFx+wx7yFzK+XVZqDb6Kl8jcH+kXILfiofwjk9Nvqj5kZ+CmvVfEWkfwlGQ09d/VH1PIeZCp0UPSSY5DFb7yrakRmZhhpiGAPURj8Wv3EsQehdhXN0ZSfhadrDnme8/bLkrE8nSPJU3V9QpREoiURKIlEWd858uq4ktzskuZIG/IkGSy/flgO6s4Gy1wKsv0dWNrox1Tg4d/3/wDYcVbjAmiMTs9nv3gsd4ZfS2NzqxiSMlXQ9x9pT6HqD8DXr6qmg0nSal7tcLg7jsP3HeFzGOdDJfaFsacZEsMUluQfGbQrN0Q4YnUPMaSNPc4FfKZaF9NM+KcWLcTbbla3A3vfcvSUupKC85AX45gW88eC5eLW1vLE9tKzMo3eViPckJ906jsHJOyDoDjAB3moqmopp21MIsdjd7dotu4nblitp6U1LLkWvkBnhtHAbznxxWR8d4NJaSmKUb9VYdGXsR+8dq+p6P0hDXQiaI942g7j9DtGK8xLE6J2q5R1XlEtG9knOkdoXt7htMMja1c9EfABDeSkAb9iN+u1OrgL+s3NSxPtgVuMUgYBlIKncEHII9DXKOCsr90RKIlEXPYWaQxJFGNKRqEUZzhVGAMnc7CiLooiURfxmAGScAdzRFi3td52juFFpbMHRWDSyDdSV+qqn7QB3JG2QMd66dJTlvXcq8r74BZfV5QqR4DwWW7lEcQ9WY9EXzP7h3qhpHSMNBCZZT3DaTuH1OxSwxOldqtWw8A4eIVMEOkRRNofUNTSMVVmYnIC51DsenYYr5XpCrfVSdPNfWdlbJouQAPfndelZBHTxNAvci/mRuxy5LmzDDHJcTANGmkxlwCyhchYwOzK+QD31Dfat4o56mVlPD2je9suLjwtnz3qerqjEzO2d7bSdvG42fdZLxS/ku7hpGBMkjAKo3x2VR8On3nvX1OkpoaCmETTZrRck+ZPvgvJPe6V9zmVr3JfLIREtuvSW5bzz0j+DY0/oq3QsK8ZHI7Stcap3y2YNHdl/wBjxsF1S0U8XRjM5+/JabXfVRKIlESiJREoiURcfFeHrPG0bEjO6sOqsN1YeoPyO4OQTUcsTZWFjxcHBZa4tNwsf595aaYNIq4uoRiVB9tfssvntkg9xlTuuBytE1rtF1H4KoP5bsWu3E/Q7dxxyKnqYhOzpWdoZhVDlLmL6M5WQa7aTHiJ1x5Oo8x+v4gV39NaIFdHrMNpG5H6Hh6Hhe9Sjq3QPuDgtJvI4vDjkUhomdBCsa5GCdTED7UjYZcnoD294n5w3pWSOjeCHAHWvnfIchgbbc9y9ZSzmW+qdhJJOeFh3AYG38Lz4vAt1FItyuUQkmRMfgW22Q4y+kD3z0ycYOCBPQ1UtDM19OcT+k5OHHdf9PjffXqKGOYNYMzlvPHhfYN2fHMeP8AltSC2Hib6kqbqw7b9j6fdmvpGjdKwV7epg4ZtOY+44+Nl5ioppIHarwomumq667Lik8IxFNLGPJJGUfcDitXMa7MLIJGS6v8AiW8/ndx/jP8A71r0TP2jwWdY70/4lvP53cf4z/706Jn7R4JrHep/lT2i3dvMnjTPNAWAdZDqIUndlY7gjrjODjHqIpaVjm4CxWzZCDiujnX2jXM1xIttM0VujFU8M4LgHGst136gDAxjvWsNKxrQXC5WXSEnBVg8zXn87uP8Z/8Aep+iZ+0eC01jvT/iW8/ndx/jP/vTomftHgmsd65rzi1xKNMs80i+TyMw+4nFbNY1uQCxclcdbLCneXeV5bn8ISIrdd2mfYYHXTn6x9eg8+1cbSmm4KHqdqQ5NGfPcPPcFapqSSdwDR74LRbaBLeN4LdVAUhTGy65JywGSdxhSufe6DB6BcV89qamarlE87sTtBs1gGwcb7MzxvdenpKOOFrbd+tewFt+832eGa67aNQHkMjrGq7y6tDKF6xzA5yy9n6479zVOu4tja27icG2uCTtb37Rl9JJ5hG3rAb7EYf6mncdoyvs2DM+b+Y/pLKkYK20W0a+fbW2e/lnp8Sa+kaE0OKGMvkxldmd3AcN+/uAXlqyqdO+5yVk5B5baPRcOmqaT3beM7dQfePltk57KCe+K42m9IPrpv8AD6U4frOzDZ3DbvNgrNLCIm9NJyHv3ZbNwbhogj051OTqd8Y1OcZOOw2AA7AAdqvwQMgjEbMgonuLjcrvqZapREoiURKIlESiJRFE8d4T4wDxkLMn1SejDujY+yfPscHfcGnW0UdXF0b+R3H3mFJFKY3XCxrnTlTVruLdCrqT48GPeVupIA775wNiCGGc7xaH0u+meKGuNiMGuOVtgJ3bjyK2qaYSDpYuYUFylzW9odJy8DH3kzuM9WQ9j6d/TrXW0zoOPSDdYdWQZHfwdw9O7BVaaqdCd4WoWssM0Ubxun0RF1kDuV3AcHoF+sQdycZ6b/Np4Z6aV0crSJDhyO0b75A5c8vRw1AkBczFzsL7r/XZwHl4wwmTXqXSkuX8N1DRNHsfex9STqxJ7n7WNs9J0TgWHFuFwbOB4bxs+ysTNjLdR3Wtgf3X55t2D6XVQ4nyOkp1WbMhYaxDMCNS7e8j77bjY5I1DOK9bQ/FL4hqVovbDXbv/qb9RyBXEq9EOjuWEHZnkd3vA2wKpvEuGzQNpmjaM9tQ2Pwbofka9dS1kFU3WgeHDhnzGY5rkPjcw2cLLkqytEoiURKIlEQmiKX4Pyzc3ODFEdP5b+4v3nr8s1zK3TFFR/NeL7hifAfWynjp5JOyFd+EclWtu0Zun8V3zpGCIgRjr59dtRwfKvHV3xNV1Qc2lGo0Zm/X/jlc8V1qbRVwXHG2Y/jMqZu55NbbJmBmKJglfCyo1hAd5I/dbbqHwMZ24DGs1cz1rXO3W3X3Ox5jFd6KOMMAGTgOBvuv+12I4EY5Lpmu4kUXEjsqxdJnwpkBPvKExkqdsbdhjzOIaeaaToIm3c79I2W2k7CNvmqc8ohaQ+wB2bt2P7v5us15x5ue8bQuUt1OQvdiOjP+4dB6mvomhNAx6Pbru60hzOwcG/U5nuXm6mqMpsMApHk3lTOm4uVOnI8KLGWkb7Pu+XkO/U4A3paa009zvwVFi84Fw2cAd+87O/KalpQB0suWwb1tPAOEGPMsuDMwxtuI12OhT8QCzfaIHYADTR9Ayki1W4k5nf8AwNi2mlMjrlTVX1ElESiJREoiURKIlESiJRFE8a4MJcSIdEyjAbsw66XHdc9D1Uk46kGnW0UVXHqP5HaPe0fwpIpXRm4WT82cl+KztEng3I954Tsr/nIem/Zhseh0nOKdDpeo0Y4U9bcs2PzsPqOGY4iyklpmTjXiwO0Kj8N4lcWMx0ExuDh0YbH0Ze/ofuNeoqqOk0lANezmnJwzHcfXzC57JJIXYYFX7g3MtvdRtECLeVyNUbn8G++XCHouvcHbO52PWvC6Q0FVUT+lA6Rg2gdYbtYZm2e0cQu9SaUY97TJmPHhjttmAfFWsK5fxZQEWNGwoOrrjUxOBsAuAB5n0rzl26uozEkjHL3xVu7dXo2YlxHDu28cVyIHZ9EhzrLNpcBo3i306RjIZdSZBxnfr1qe7WDXZhawuCQ4HbfHI45cFJIyIx5XGA4h22+yxxtyUM3KNrOXLQLEFLKZIZCoyv1j4ZGAM5Hfoa7EfxDX09gJNe9sHtucf6hiqNRo2nw1b3Nja2/LLDyCg5+RIDGJY7mVUOfrwl8ac51acaRsdzXXj+LJw/UkhaTwdbPde6rO0K/XLA7HDdt3Yi/JcjchdMXab5xmKQE4xnbr3H31aHxazbA7/k0/ZR/4NPsI981+zyCFxruxjGo6YHbC77tv7o2PXyNan4tB7EB3YvaMeGGKyzQ0rto3bM+GOPJS3/28t49GuSWVnOlVXSgY4J674AUEk57fKuc74uqpL9GxrbYkm7renotodFNcTrONhifTvzUlDwy3tsBLeOORWUM7gzkK4YIyHOTl1042IPbpnlTaSrau/SSktN8B1BcWuDbhjtXSp9GwDrNF8DbYbi1wb3tgb/VWWMloWyWOVYZddBPX7OBgVxSLSYW2ZG/mhAbIMtmRv5qGsrCRoUGlBGyiRBnV4Tac75AyjgkFR01Ebg7XJJoxITc3yOy+PqNh228bss0bZCbm4uDsuL8NozBOdthUVxbmu1tCwiJuJtRYANlYzpCYMncYGMbnzxtXaoPh+srbOl/LZxGJxvg36mw71xqrSgtqjE2thlnfHnuWfcW4tPeSgyEuxOERRsM9lX9/WvdUdDS6OhIjAaNpOZ7z7A2BcOSR8zsceCuXKvJXhsj3K+JM28duuD0xu3bbbqdI7k7V5mv05NXPNLo/La/LDhuHHM7AuhDSNiHSTch7/stc4JwXwz4spDTEY2+rGD1VM/rY7t6DAE1Bo+KjZqtxJzO/+OC1lmdIblTNX1ElESiJREoiURKIlESiJREoiURcfE+GRzqA43G6sDhlPmrdvUdCNiCNqjlhZK0seLhZa4tNwqHzXymrri5TWo+rcRjDJ+moyQPXdNiTp2riMpq3RjzJRO1mbWHHy294s7vVovinFpRY71mXG+Sp4Rrj/DwncMm5x6r3+K5Hwrv6P+JKWp6kh6N+52XI/Q2KpzUMjMRiPexePBOcLq291X1oNvDk94D0B+svwzj0qev0BRVnWc3Vd+5uB57Dzx4qOKqkjyOHFW3gfPdmCDJC0LY05GZEA2yFA3QbDYL2FeWrvhWtA/KeHjcbNdz2HmV0/wDF+kGrJf795zPNWC2ureeJYobmMqSTJhgHbJZj7p6amO+R0yO9cOakq6eQyTQuB2YG27MbhlY8Vfjro3SGQWJ2Y5bO/AZcV0y2En0e6jB1l9egnSCdaDOcYAOot5VUE0fTRuOFrXzwseZysrLZozNG/K1r57DzOVl++Jwv40TL4ukRyKTHpzktEVB1bY90/dWsLm9G4Ote4ON+O7vWsDm9E5ptckHG+43y7153MDlgwjnyUC6kkVWyC20ilgh65BAPVunfZj2gWLm55EEjkbX9Ni2Y5ttUubnkQSORtfvGGxdNzA3hxF3RZY8NqP1dWkq+2R7pDMPmPKtIzd7gxpLThYZ2vcc1D0zGOd+03HG17jngFB3/AB20UuZ7qMsQqhYcvp0NqGMajq1b5OBsNuuetT6I0hJYRQuAxxd1b3FttsLKF2kYYgAw5X43uLbNlsPqoviftOQZEELMfypDpH90ZJ/VXXpfgyQ41EgHBuJ8TYeRXMfpEfoHiqVxnmi5udpZSE/IT3F+YG7f2ia9ZQ6GoqPGJnW/ccXeOzlZUZaiSTtFdXA+Tbi4wxXwYupeQY2/NXqficD1qtpH4io6S7Qdd+5v1OQ8zwUkFFJJjaw4/ZaXylymqD/lU67NdSjOR38Mbah8ML6kjFeckjrtKuDqo6kexow8vq7HcFeaYqcWjxO/39FfuFcKjgB05Lt9aRt2byyfIb4UYAycAV2YII4GakYsFWc8uNyu+plqlESiJREoiURKIlESiJREoiURKIlESiKGvuXY2JaMmFzuSmNLH86M+6fUjDetUavR1PVD8xuO8YH333Uscz4+yVUOYOTFkyZ7YSf00GQ3xKfW+Q11z46fSdB/lJdZv7XfY4eBCmc+Cb5jbHeFR7v2fBiRbXCsR1jlGlh+lgZB+Kir0fxU6I6tZCWneMvA/QlQu0eHYxOB7/f0UDfcn3kedUDMB3TEn6h736q7MHxBo6Xsygf6rt9cPNVX0czc2+GKj9dxDtmeL0y8f+1XtWlqMbMd/wAXfdRddm8eIX7XmC5HS6m/xW/3rQ6KoziYWf8AAfZOnk/cfFfiTjU7dbiU/wDVb/et2aOpm9mJo/2j7LBmef1HxK8RDJKdleQ+gZz++pTJFCMSGjvAWA1zt581KWXKV5JjTbuo83xH+psH9Vc2fT2j4e1KD/p63pceanZSTOyb44KdtfZ9pI+k3CJnoie8x9ATjJ9AprjS/FYkOrRwued5y8Bf1Cst0dbGRwCu/L3JSJgwW2D/AC1zkH5IRqB9NKfGqMkela//ADMmo39rfsD6k9ymaaeHsNud59+iuNny2gIaZjMw3wwwgP5sfT1BYsR2NXqTRlPS4sbjvOJ/jlZRyTvkzKm6vqFKIlESiJREoiURKIlESiJREoiURKIlESiJREoiURc17YRSjEsaOB01KGx8M9KwQCLFFGycsRfYaWP9GQsPkr6lHyFUJdFUkmLoxyw9LKZtRI3Irll5alxhLkf9WIP/AJGQVRd8O0pN2lw5j7KUVkm2y525XmPV7dvjCw/8zWn+A27Mzh77ws/i97Qi8rzDo1uvwhY/+YrP+A3zmcffen4vc0Loi5bl6PcL/wBOHR/mdx+qtm/DtKMXFx5j7LBrJNll0x8rxfbeaT9J9H6owgPzq7FomjjxEY54+t1E6okO1SVlw6KHPhRomeulQCfiep+ddBrQ0WaLBQk3zXVWUSiJREoiURKIlESiJREoiURKIlESiJREoiURKIlESiJREoiURKIlESiJREoiURKIlESiJREoiURKIuSeWYNhI0ZdtzIVPr7ug/t39KlaIyOs4g91/r9FjFeP0m4zjwEx5+N8e2j4VtqQ27Z/4/ylyvSCeYsA0SquNz4mog4GwXRuOu+R8K1c2IDBxJ7v5TFdtRLKURKIlESiJREoiURKIlESiJREoiURKIlESiJREoiURKIlESiJREoiURKIlESiJRF//9k=" id="573" name="Google Shape;573;p71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4" name="Google Shape;574;p71"/>
          <p:cNvSpPr txBox="1"/>
          <p:nvPr/>
        </p:nvSpPr>
        <p:spPr>
          <a:xfrm>
            <a:off x="179512" y="836712"/>
            <a:ext cx="8784976" cy="56166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Другие фоновые процессы</a:t>
            </a:r>
            <a:endParaRPr b="1" i="0" sz="3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</a:pPr>
            <a:r>
              <a:rPr b="1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ARCn</a:t>
            </a:r>
            <a:r>
              <a:rPr b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– процесс архивирования журнальный файлов.</a:t>
            </a:r>
            <a:endParaRPr b="0" i="0" sz="3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</a:pPr>
            <a:r>
              <a:rPr b="1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RECO</a:t>
            </a:r>
            <a:r>
              <a:rPr b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– процесс завершения транзакций в расппределенной базе данных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</a:pPr>
            <a:r>
              <a:rPr b="1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Dnnn</a:t>
            </a:r>
            <a:r>
              <a:rPr b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– диспетчер в многопотоковом сервере</a:t>
            </a:r>
            <a:endParaRPr b="0" i="0" sz="3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</a:pPr>
            <a:r>
              <a:rPr b="1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Pnnn</a:t>
            </a:r>
            <a:r>
              <a:rPr b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– подчиненные процессы параллельного сервера</a:t>
            </a:r>
            <a:endParaRPr b="0" i="0" sz="3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… и др</a:t>
            </a:r>
            <a:endParaRPr b="0" i="0" sz="3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5" name="Google Shape;575;p71"/>
          <p:cNvSpPr txBox="1"/>
          <p:nvPr/>
        </p:nvSpPr>
        <p:spPr>
          <a:xfrm>
            <a:off x="0" y="6534364"/>
            <a:ext cx="9144000" cy="32363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b="1" i="0" lang="en-US" sz="1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Группа разработки Oracle				                 2014	    	 	                                    Зацепин Сергей</a:t>
            </a:r>
            <a:endParaRPr b="1" i="0" sz="15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6" name="Google Shape;576;p71"/>
          <p:cNvSpPr txBox="1"/>
          <p:nvPr/>
        </p:nvSpPr>
        <p:spPr>
          <a:xfrm>
            <a:off x="0" y="72000"/>
            <a:ext cx="9144000" cy="576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Структуры памяти и основные процессы</a:t>
            </a:r>
            <a:endParaRPr b="0" i="0" sz="3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data:image/jpeg;base64,/9j/4AAQSkZJRgABAQAAAQABAAD/2wCEAAkGBxQTEhQUExQWFhQWGRwVGRgYGB0XHxwaHhwWHRgeHRkgHighGx0lHRkcITEhJSorLi4uGh8zODMtNygtLisBCgoKDg0OGxAQGywmICY0LCw0MC0sLCwsMCwsLSwsLDQsLCwsLCw0LDQsLCwsLCwsLCwsLCwsLCwsLCwsLCwsLP/AABEIAOEA4QMBEQACEQEDEQH/xAAcAAEAAwEBAQEBAAAAAAAAAAAABQYHBAMIAgH/xABKEAACAQMCBAMEBAgMBgEFAAABAgMABBESIQUGMUETUWEHInGBFDJCkSMzUmJyobHBJTVTVGNzgpKTsrPRFiSDosLS4RUXQ8Px/8QAGwEBAAIDAQEAAAAAAAAAAAAAAAMEAQIFBgf/xAA/EQABAwICBggEBQIGAgMAAAABAAIDBBEhMQUSQVFhgRMiMnGRobHwBjPB0RQjQlLhYvEVNHKCktIWskOiwv/aAAwDAQACEQMRAD8A3GiJREoiURKIlESiJREoiURKIlESiJREoiURKIlESiJREoiURKIlESiJREoiURKIlESiJREoiURKIlESiJREoi8551QFnZVUdSxAH3miKLk5mtx9V2k/q0aQf31GkfM1UlrqaLtyAc8fAYqRsT3ZBczczk/VtpvixiUH7nJ+8VRk09RNycT3A/WylFJKdi8m5jn7W8fznI/ZEah/8jpdjXeA/wCy2/BSbx75IvMc/wDN4/lOT/8ApFP/ACOl2td4D/sn4KTePfJeo5nI+tbS/FGjYD73U/cKlZp+idmSO8fa61NJKNi6I+Z7c/WZo/PxI2QD+2Ro/XV6LSFLJ2ZB429VE6GRuYKlLa5SRdUbq6+akMPvFXFGvWiJREoiURKIlESiJREoiURKIlESiJREoiURKIlESiKL4hx6KJigzJIPsRjUR+kchU/tEZ7ZqrU1kNMLyutw2+C3ZG556oVW49zeYx+GnS2HZE/CSH5lTt8E2/KrlN0jWVp1aGIkfuOX/UeJ7lYMMUWMruSofEef4Q2YYGlcdJJ2LH5ZLNj0yKuM+GquoxrJ+TcfsPIqI10bPlM5lQd7z1eydJBGPKNAP1tk/rrqQfDGjos2Fx/qJ9BYeSrvr53bbdyipOKXMmczTvgEnDucAdSQDgAV1I9H0kXYiYP9oUDppHZuPiVxNMx6sx+JJq0GNGQHgo7nevW4jlico4kjcYyrakYZwRscHfI++sarHDIHwWbkLtae9gAZjdRKehbxEB+GdjVZ9FRzYOjYeTStxLK3JxHMrus+eL2P/wDKHHlIoP6xg/rrmz/DWjZf/j1T/SSPI3Hkp2V07dt+8Kbsef4y2Z7co3TxIGKt94KsB8GNcp/wxU0+NFORwdl5XHi1WBXsf81ngr3wDnHxPxNwk/8ARy+5IPgwAOPUq2fOqcldX0OFbDh+4ZeI6vLBStihl+U7Hd7xVrsOYIpGCNmKQ7BZMDUfzWBKufQHPmBXTpa6CpH5TrndkfD65KCSJ7O0FLVbUaURKIlESiJREoiURKIlESiJREoiURKIuXiF/HCuuRsDOB3LHsFUbsfQVo97WNLnGwG0rIBJsFSuZea9K6ppDbxH6san8LJ8WX6vwTp3bfFcQ19VXSGGgb3uOQ+3PHcFa6KOIa0x5LMeMc9SuNFsot4vzcaz8T0X5b+tdih+GKeI9JUnpH8ez4Znn4KrLXvd1Y+qPNQ/C+BXF1JEFU5nYqkkmVV2ALH8IQdRwD0zXoy9kbbDIbBs5KlqlxupWThnDrYkXFxJdSqSDFbL4aAjYhpn3O/5IBrQPlf2RYcfss2aM14tYxPwkTogEsV0Y3bu0bplMnvgkCs6xE2qciEsNW66fZkNV1LH/K2s8fxyoP7q1qcGA8Qsx5qoKcgfCrO1RrXOYSLe74rxDSGlg+jwwahkLJJHGC+D1KgjHzrnR9ZjI9huT3Aqc4ElQPLfEeKviZ0uLy0clZYziVXXcOAhPukdsAbjyqWRsI6osDsWrS845hcfL1lbxxcQup7fxIoSIY4ZSVOt5OjMN1dVABPUZNbyOcXNY04nHBYaBiSuK5/+mSozRm5tZApKxti4jYgHCh9nGTtltq2HTA2Nj5FY6pUde8EnhhguXTTHNvGwIztnG3UEgZB8q3D2uJZuzWLEWKl+Dc7zRjw5wLiE7FX+tj0bv8Gz8RXnq/4Zppz0kH5b94yv3bO8W5q5DXSMwd1hxWm8r82B1zbyeKg+tBIcSJ+ixOfk2VOwDKBXDNXWaOeI65t27Hj3j5O33VsRxTDWiOO73/ZXjhvEo51LRtnBwynZlPkyncHv6jBGQc124pWStD2G4O0Kq5pabFdlSLCURKIlESiJREoiURKIlESiJRFGcZ4wsACga5W+pGDjP5zHfSg7t8gCcCq1XVxU0evIfue5bxxuebNWWc3c5CBzhhNd4wWxhIgeqqudv0c5OBqJwK5tJo2p0w4TVF2Q7AMz7/cR3BTSzsphqsxdv3e9yzjXLdTrrfVLKwTU7YGScDJ6Ku/yr2sMEVNFqRNs0bB7xPFctznPddxuVYbNrTh8gW6tpLi6R8SpIQIo1DdUUZ8UlMMNW246Vg68o6psPP8AhZFmnFevPl9cw8QSQzNLGpS5tTnCeGTqQKowoxjSSBkgb9axA1jo7WtsKPJDlJc439pazrNDZRytdoLpZZ2LoDISSFhGATnc5PU1pC1726rnWthYfdbPIByTgPDrq5t+IrPF4P0pUmiZ1ECGSJgdgcaQQRv8etJHsY5pab2w34FGgkG+1ePKdhBw+6juLi/tfc1AxwlpyQysvVVwOue/SsyudKwta088FhoDTclQTcL4ainF/LIQPdC2jIM42BLN0+VS68pPZHitbN3+SnOI81W1xc38chcWd54REgQlopIlQK+jqVypBHXAFRNhe1rSO0L8wVnWBJ3FfzlK2srS7hlk4ikihtliV1GcHDSs2Aqjrjck4pKZHsIDPH6LLdUHNSiyX0XD4JLBWczSzXVw0arL9c+4jR7k+5jIxsVrT8syESbAAFtjq3aq5ak8TuYrZ7aCCTXqmlijMLeEoJk1rnAOO+2+KmP5LS4EkbBnitB1jaykubONC94fNIoxFBfKsK/kweAUTA7ZI1Y/ONaRR9HIBtIx77rLnXbdRvGOWiotLOCBpL4xme405JXXgpGd9K6R1J7kb71uyW+s9x6uQWpbkBmoziPAr2wZJJIpITn3ZAQRny1KSAfQ9aO6GpYY3WcDmCg1mG4wVz5T508Z1WRhDdD3UlH1X/NZehyfsnY9QVOMeNrdE1Gi3GooutHtacSPuOOY23C6cVSycakuDthWrcF4yJso40TKMlc5DDpqQ/aXPXuCQD1BN6irYquPXj5jaPewqOWJ0ZsVLVbUaURKIlESiJREoiURKIlEUZxziwgUBRqlfIRM4zjGWbyRcjJ9QBuQKrVdXHTRmR/9zuW8cZkdYLH+debTEXhhfVcN+Om7g/kr5Y6YGy/Ek1S0VoqTSEgra0dX9LdhHHh/7ZnDOSoqBCOiiz2n37Co1nw53Rpykht43UTOmCVDHfr3x3O2SM9a9oXAHVGexcu21XLmPkyxBj+jXnhiZBJF9J/FSDbOmcD3SCcFWGd6rxzyY6zct2Y5KQsbsK6uM8tXV1agzQkXtqnuyDDrdW46YdcgyJ5Hcj47aslYx3VPVPkfsslpIxzVabikU/DRDM+J7VwbckE64nPvx5AONJGrfA2UedT6hbLcZHPvWlwW2K/tjzvcw28UMQiVoQwSYxh5FVm1FVZshR8uw8qw6na5xJ27NiB5AUFxG/lnbXPI8rebsW+7PQegqVrQ3BostSb5rmrZYXtb2kjjKRu481Ut+wVqXtbmQs2JX5ngZDh1ZT5MpX9tA4OyN0yXnWywvW1uXibXG7xt+UjFD94INYIBwKzkpx+dLxkkSSXxDJEYNbKNaoxBcKwwfexg5z2qLoGAggcVtrlTHs3vbZY7tLtlCKYblVJwXaEyMVUdz9Xbvmo6lryWlmeI8VtGRjdevNHG5IrSHQSs/EQby5kU4YqxxFEG6hFXbH5vqaxGwOeb5NwH1KPNh3qF5J4skTyw3EmLSaKRZEbJUtpJQgfZfUBhtv2VJMwkAtGIstWm2ByXFJytdLZreNEfBbv3A7OV7ITsG9PIgncTM19QHFY1Ta6tHJvNmrRBcOVdSPAnz7yt0AJPftk7EEqc538jpfQ76Z5rqEWIxc0ZEbSBu3jmF0aapDx0UvIrZeBcW8UFJAFmT6wHRh2dM76T5dVORvsTLRVsdXFrs5jcfeR2rEsRjdYqWq4o0oiURKIlESiJREoi5uJXywxtI+cL2HVidlUDuSSAPU1q97WNLnGwCyASbBZFz1zQ8AYAj6XMPeI3EUe+lVPpk48yWbviuNo2kdpep/ETD8lmQ3n3i7kFYnlFMzUb2jnw97Flde8XIUty1x6Szl1qA6MNEsTbrJGeqsP2Ht8CQY5Iw8WK2a6yvK2Fu9v4Svnhtyxa2lbc2V1/JyeSMTj1z66jV1nB1/1DMfuG8KTVBFtnoqJwzjt1aFlt7h4xkqQjakPUEgHKn0YDNW3Rsf2gow4jJRjMSSSSSdyTuSe5Jrdar+URBWFlagvKVlGFb8ZsCdUgz2IYL0P6ODkHv0Pzs6f0lI8t7OOFm4cQT9cMeGI7Qo4Gi+fNWy04pcSMkVtJCilMR6VUKxHXOFbSyjHu4APX0HSpKuSpbY9V4PWBGzhwO/G3goZIww7xsVqu+HAxrE0azg7MZsN9+1dIG2SgWHe1LleOyuFMG0Umfd/IcaSVBPbDAiurSTF4IdmFWkYGnBUqriiSiJRFZbDjtvJbx219FI6w58GaFlEiKxyUIb3XTPTPSoHRuDi5hzzByW4cLWKnY7Hh8cMV69s6WyErDHI+qW7kz1cA6EjUg9OuN9sBoy6UksBx27gPutrNtdfnjvFbhJ//AKpbSme2l/BsrDaMd7eaMbBd9j0Oc9TljGNLeicLEe7hCT2gqhzA9s0pa1V0iZQxjfB0Oc6lU/aQdiasR64HWzUbrbFe+QuZWl0RM+LmH3oZD9te6t+VtsR3GD1XI8Tpehdo2f8AG046h7Td1/odm48DZdWmlE7OifmMiti4TxFZ4w4BB+qynqrD6yn4efQggjYiupFKyVgew3BUDmlpsV2VIsJREoiURKIlESiKgc5cwKviTNvFbkpGv8pNurH5HKDy/CHpiuDXmSuqW0EJ4uO4Z+Qx77BW4rRMMzuSwq+u3md5JDl3OSfX/YdAPIV7mngjp4mxRizW4D3v3rkPeXuLjmVY7/liOWD6Tw52mjVR40LY8aI43JUfXQ4JyOnrg4w2Uh2rJhuOwrJbcXaoTgfCpLqZIYgCzb5Oyqo3ZmPZQO/wHUipXvDBcrUC5sF+EvZY0lhSU+FIQHCnKPpPun1HcHbIxTVBIcRilzkuStlhKIlESiL08dvym+8io+iZ+0eC21jvWj+xxPpE7rKocRAOC25Gc43651AEfOudWwsYQ5osp4nk3BWx3btHGTqBwScscZBJ2z2O+B8qpqVZR7ZbdhBbsdRXxT75IO5jAxkdvd777GrtCeue5QzZBZRXUVdKIlESiKf5c4+Ila3uVMtnKcvH9pG7SRH7Lj9dRSR6x1m4OHvFbtdbA5Li4kRA80NvcGWB9OWXKiRRhl1L5qTg+oNbN6wBcLFYOGAKj4kLHSoLMeyjJ+4b1ucMStV2S2txbNG7xywuffjLoyE4PUBgM/8Az61E9sczHRusWnAjvWwLmkEYFbJyZzKrqlwNlfEVwv5DjZX+AJAJ/IYE/UrwlM1+jK11FIeo7Fp78vHI/wBQwzXXeRPEJRmM1pFd9VEoiURKIlESiKL5jvjFDhDiSQ+Gh8iQct/ZUM2O+nHeqtZUimhdKdnmdi3jZruDVg3tD4oHmW3j/FW40483xvv3wNvjqqT4YoTFTmqk7cmP+3Z45+C1r5dZ/Rtyb6r05DsLOeOeOaB5rofhIkWUxF0Ue+qEbGQbnDddumDXfnc9pBabDbgqjADmpThNhYxxi/t7u7sSsngqZkWUFsZZQqbuuBvn91RvdIT0bmh23BbADMYLm5z5igVHishFruAGup4QVV+vuIpOUDH3mHrjJya2hjde774ZArD3DYqHVpRJREoiURKIpnlfl2S9l0IQiLgySN9VFzjJ9fIVDNMIhc5rdjS4rfuVeXorGMJDjw2wS5Hvu5AA1bdOpHlnHx48kjpDdytNaGiwXbfgvIgxqTGQQM53GpWPTTtq7ZKgVosqp+0y2E3DZ9DArEUdFA3GMFh07JqP356VPSu1ZR4eK0kF2lYPXaVRKIlESiJRFJcE4lHAzNJbRXGRhRLqwp88D63wPpWj2F2RI7lsDbYtE4Fxae/t1FrNFYNCx+lCJEjXwDkrKhIJGnSVIz13+NN7Gxu6w1r5X37lK0lwwwVK535oF3MqozfR4RohDsSzDbVI5O5Z8A79setWYIdQX2nNRudrdy9OQuLiG48N94p/wbA9MnZT950n0b0rifEmj/xVJ0jO3H1h3bR9RxCtUM3RyWORw+y3zle8LxmNzl4ToJPVlxmNvXK7E/lK1UdHVYqqdsm3I94935qaaPo3lqmavKJKIlESiJRFQud+MiMzy9rZPDQecr6Sfj1jGe3v1wNItNbWRULcibu7v4APiFbhIiidKeSxfl7hRu7gIz6Fw0ssp30RqNUjnzP7yK948iJnVHAD0C5ABccVYrPliO4Am4RPMZIHXWs+iNkzqKSK4wunKnY7+fkYTKW9WYCx3LYNvi1SHtMs53tre4nUQPGxhkh2CtI5LmWIrkNrwSwzkY+OdKZzQ4tbjx+hWZAbAlZxV1RJREoiURWOy5KupYoJlVPCnbQjF8YOWA1DGQCVO+/riqr6uNpIN8FIIyRdel5yp9EuFiv3MalBIWhxJhSWG+cfknzqpNpRjCABn72LoUmiZqlj3stZueNt/LYta5K4nw2GNLezJYyHbIw8jYJOdWNwAeuAOgqm6cSuuTco+jmhbdzCBhs35Yqw3FxrPuksp0g5OlVYkYBIGoNtj80sPMUUKrDe0W2R5EOVMfuaMfX0ZB8MdgTsc4wMVCahgvfYuk3RNS4xgC+uLjHIcd3vau234pHcRRyrmSMkRNt1LLgxOM+8cO3vHA1EY6mpGPDhrBUp4XwyGOQWIWS+0nlyO0uCIFKxlPEMbHdDlgQDuCu2Rv5jO1XBpMRkNkF77VvT6KkqY3yxkdXZvzy8FVJIWUKTjB8s+Wd8ipKTSbZ5ej1bc7qSv0JJSQCYuBBI2EZ96/FdNcVKIlESiK9cn3kTWc0UkbLBCDcXZRveuPeC28IPVUznO/b1NVZmu1wQcTgOG8qVhFlzvz9chfwNvbQ22dAjEAZOmdLOR7zY32we+Kz+GYcySe9Y6Q7FHc32kQ+j3MCeFHdReJ4Y6RyKxSQL+bqGR/8Ayt4icWuxt6LDwMwtR5D454i205P4wfRpf0wfcJ/t7D+urw1PH+A0nLSfpd1m+o8rjkus93TQNk2jArSK7yqJREoiURedxMERnY4VQWJ9AMmiLCvaTfEQwRHZpWa4kHqSTj4anOP0RXM+GmfiKuesP+kc/wCAPFTVx1I2Rc1G8qGFLW4W4eW3+mARR3Ph+ImlGzIux1btgNtjA6ivWS6xeNXHVxsue3I32qS4ly1NDwzw7XTdrNKZZ5bc6xoQYhQqPeIyS5GDgg71o2VrpbuwtkDxzWS0huCoktxIVEbO5VDsjM2FPQ4UnCn5VaAGYUa8aysJRF/VGSBsM7ZJwPmew9aIrYns14kQCLcEEZBE0RBHYg66r/iot/kVJ0blcuFWXGoLH6Gtmh0kmOQzRAx76gQNW5Dbgk1TeIHv1tbyKlbrgWso/mTgPGr1o3ls4hIilCyyRjUM5GR4m2Dnp+UarT0tNL+sjkujo/SdRRFxa0EHYfVR3BeSeMW0sUqW6kxMGAMkWNu20gON8Y8qz+EpA/Xa4398FmTS1XJAYHgFp8sb2GOQyHBWNl5g8SV1toVWXGqLVEUzjGcGTOojqc74HlU4ZTWxcffJc28m5VKf2e8XcgtDlgdWrxYsk7jJOvfrv51CKSj1nOc4m+z2F0xpitETI22GpkdvO5OGOVlM8L4BxyC2mt0t00THUzF4tQOFGVPiYU+6DnGQd63igpIxYONvfBVKqrqKmTpJAL5YcFzcY5V45csjzQqzonh6i8IJXORqw4zgk4P5xrWamo5c3Ee+5TUOkqqjv0dsd/8AcKKHs04ppC/R/dHbxYf266kZFRskErSbjvWkmkKySA07zdvcMMb4cP7IfZnxP+bD/Fi/96vfiot/kVz+jcqnLHpYqSCQSMqQw28mGxHqKnButF+KysJRFNcrcVWF5ElRnguEMEqrgNgkFWXO2pW3GfWopWFwBGYxWzTZWu64JDbW13Z/SjdSy6XighhLvFKucM+lmVCVOlh5dKgEjnua+1gNpOBCkLQAQo7mDgPEZohPLbCCC1gCqmQuEQe8QmS2Scscgfq33jkiadUG5JWrmuOJC9fZnclhcW4OGYCWM+TrgaviDoPyry/xVGYnQ1rc2mx7sx9RzV/R7tYOiO3H35LeOHXYlijkGwdVfHlkA4+VXwQRcKJdNZRKIlEUPzbJi2df5QpF8ndVf/sLH5VUrpeippH7gfHIeakibrPAWA+0W8130nlGFjHyGo/rY/dVz4Yg6LRzDtcS7xNh5AKGvfrTnhgrBxrhFq0FjbSXqW08EAYpJGxTVMRIxMg2U5x18q6jHv1nODbgn0UBaLAXUZBylxC3zPZyxyKo1GS1uFPujfLAlcjHbBrczRO6rx4hY1HDEKp3Ny0rtI7Fncl2Y9SSck/fVgAAWC0vdeVZWEoiURfRnspnZ+F22o5wGQfBXcKPkAB8q41ULSlWo+yFbqrqRKIlEX8Y43NEX4gmV1V1IKsAykdCCMgj5URelESiJRFXfaHOycNu2UkN4TDI9dj+o1NTgGVt1pJ2Svmeu2qiURKIv4RRFovH+brm3j4fJbuIreSBJGjjRFDSRtiZSdOcZGMZ71TjgY4uDsTf+ymLyLWX6dvD48yuxaC61JlmLZiuY8qBnookIGPzaZ09xmPUfwmT1WeUJDb8QiVjuJGgb1Jyn+bFUtPwifRsvAaw/wBuPpdSUbtSdvgt/wCUZPwLJ/JyuvyJ8RR8lkA+VcfRUvSUkbuFvDD6K1O3VkIU3XQUKURKIq9zacm2X+lLH1AilH+ZlPyrjaek1aJw3kDzv9FZpBeUL524xKJLqZmOFaZsnGcLrIzjvgdq9do+PoqSJg2Nb6LmzO1pHHiVZeK2lldStM/Fx4jYyZLR06KFHQ4GwHSt2mRgsGeawdUm914cZ5Ha2tTeLdRPGcKuFeNn1ED3Q31hvnywDWWVGu7UIQssL3VRqwo0oiURKIvof2Pn+CoP0pf9V649Z808vRWouyrnVZSJREoijeZbrwrS5k/Ihkb5hGIosgEmwUb7N7nxOF2LeUCJ80Gg/rWiEWwVkosJREoirHtNP8F3f9X/AOS1PTfNatJOyV82V2lUSiJREoitPDL6zls44L2WZPBkkaMQxhm0vpLAux041Z2x261A5rw8uYBjv4LcFtrFTvBeD8MuA0ri+NvEArXFzLGiKBsqLpGpj2CL0z2yKikfM3AWvuAWwDDiqVeTwpdF7YMIFlDRhuulSCM5Oe3epnxmSEsfmQQeYstQbOBG9fQnKkg8W5QeUUv94On7IRXhvh1xNIWnY4+gXWrB+ZfgrLXeVRKIlEVZ5pb8Pbj+jmPzBgH7zXA+I/8AKtH9Q9HK3RfMPd9l872lt406x61TxJNOtzhV1NuxPkOte8HUjHALkZuWlx8p/RQPoEUF5PjP0iaaMqp/o4NWPmxyPWqfT6/bJA3AepUupbJU7m7g3ElP0i/Vzk6RIzowyfsqFY6Rt0AA2q1FJEerGo3B2ZVZqZaJREoiURfQvsd/iqH9KX/VeuRWfNPL0VqLsq61VUih+ZONfQ0EzxloFP4ZlyWjU4w+gD3kH2sbgb4ODRF+eNzNPYySWcgLlPFhdGyGZffQZHVWKhSO4JFEVb5h5mju+BSXMewlRUK9SrM6o6n1BJH66jlNmE8FboY9eqjbxHkVyeyfjccPAxLK2EtzJqPpnWAB5nWAB3JFbNOCimb+ZYcPMBWrke6lms47iY+/cZuNOchEc5iUeQEen55PetlCvbhPMKXM0iQDxIovdecH3PE29xPyyBuxGwyo3JOCKZoiq/tP/iu7/QH+ZanpvmtWknZK+ba7SqJREoiURWfkbgtrO8j3dxHFHEARG7iPxSdWBr6hRjfAJ3HSoJ5HtADBcnyW7ADmpnmCCG5KiXitpHDHtFBbxPIkY/NAIy2OrHc79OlRxlzMmG52k4rd1jmVSeM28SOywTePHgYk8MxZONxoY5GD3q1GSe0LeahcvoPlFszOfyoIj9zSf+1fPtA4dM3c77rtVf6e5W2vQqmlESiKs80r/wAxb/1cw+82/wDtXA+I/wDKtP8AUPRyt0XzD3fZfP8AwK3R72COVdUbzpG4yRkM4U7jcda92XHotYbr+S5FutZSNhwKF7jiUTp+IhuZItyMNE3u/H3c7GsOkcGsIOZF+aAC55r8cPiVuFXZ0jXHcQMGwMhXDrjPUDI6UcT0reIKyOyVXamWiURKIlEX0H7G/wCKof05f9V65FZ808vRWouyrvVVSKKHHrV5Gt2ljEoypik9xiOhwj4LKfMZBoiyvikk/L13mHL8OnYssbE6UbqyZ30EdQ3cdc6donktNxkr9OyOduo42cMj9+HHMcRlS24uUa5toc/RbiXxwrDBQqSRsNumlT2OkEdKrSygxutkuzRUZZVRF4s4A3HcCL+hvtvwUVw/i7G0WxLaIZJ1lcjJOCqKdgNwoXON8k5+yKl1tmy5VHoRbWGLi0ADvGJ9BzJ2LR7vj1xxiccPsg0FmoAlYdRENjqI23GwQd+pO+ndrzIcMlWkp2Urevi/dsH3I27AcMTlpNpfWFhHFaRyImkaUhQ65G7k+GuXYk5JOO5JqZc5WKiKre1H+K7v9Af50qem+a1aSdkr5urtKolESiJRFZuWoIIraa9uIhPokW3hhb6jSMpcs/mFQZA77+mIJC4uDGm20ngt2gAaxXSnO6P7tzw+zeHuI4vCdR30ODsQPh8RWPw5HZcb991nX3hQ/OPCFtbl442LRFVliJ6mN11Ln1G4+VSwPL2gnNaPFsFu3KC4mYfkwRD72k/9a8DoHHpnb3fddmr/AE9yttegVNKIlEVe5tGDbN/SMh9AYpD+1APnXG0+zWoidxB+n1VmkNpV89XTeBfM2PxVwXwPJZNW3yFeuon9NRxuG1jfNq5so1ZHDcT6q4tzNZxtJeLwyf8A5nxYzI85VX1/jVUAEfd086dE82YXjC2zwWdcZ2X54yv8HS/RLS2WCURPM0F087x6TrTxEZQVxkg9cZNGfMGu43F7XFvBD2cAs8q4oUoiURKIvoL2NH+C4v05f9Rq5FZ808vRWouyrZd8Vgi/GzRJ+m6r+01VUgF8lUebeM8GuovDupYpR9koGkZT5q0YJU/Dr3rQyMGZCtMoql/Zjd4FY9x4lNUFrdTXFo32ZcpowQV2bYnvqCg9tqqvmYMnfX34hdqm0fUG3SQi++4afI+ocoi0iePBk06QCAQclc49Pq7fL4dK73NfcNz9f5XYp4pqch01tUAjA3Lb24dnDjbuGHHw63cplNIyoXUTg476Tg4+NSyvYHWd771RooJ3x68VhcAXJseOqbHmfDeJfgYkX8C88kFux1SGE6y3QY06lB22Gc4675NbNnYTi427lDPo2oDbtiaXb9YHwDrC3cL8VrfJ/HeCWSaYGMbt9eSSKQu36UmnHyBA9KstmjORXFl0fVtN3MPr6XVwtucLCQ4S8tyfLxUB+4nNSAg5Km5rmmzhZRntMuFfhN0yMrKVUZUgj8YgO4qxS/NaopOyV86V2lUSiJREoinuXOMxRxy211G0ltMVY+GQHjkX6rpnYnBwQeo+YMUjCSHNOIW7XAYFcnBoLZ7jTO03g+8VEa6pHwRpQDoCVzk9sVs8vDbtz8lhtr4ro5jvHur5i0Zi1MkKxEYKKNKIpB743PqTUVxDCXXvYE381ntPtyW9cqRfhrhx+TFF818R/wBkorxHw621KXHa4+gXWrD+ZbgrLXeVRKIlEUNzbHm2Zv5Nkkz5KrqX/wCzVVPSEXSUsjeB8sQpIXasgKwD2h2hjvpf6QLIPmMH/uU1f+GZ+l0bGP23b4G48iFDXs1ZjxxXXz+XK2Trn6IbWIRY+oGAIlHkJNXXv08q61PbrDbc3+irv2bl6ezS0cTvcsCtpHDKJ5GGEZChGjPRiWxsM9PhWKkjV1dtxZIxjfYqYnQfCrJUa/VESiJRFvvsghWThKo6hkZ5QysMggucgjuK5FZ808lai7Klbn2d8MfrZQj9BfD/AFoRVVSgkG4VY5k9nfBLaIyz5t07HxmJJ8lVixY+gBrUtClE0l8/G31WO8Z4fAxL2MVy0AOkSSqpBYnb3lQBfhkn1FQOwxyC6kFnWZg55yAA8z9sNt1xWtkjSBCVYAEnAxkjGQN9xv1qB8jgzWC6lPRxPqBE6xFiTYWuRbAZ4Y54LjhgJXIAIABO3TP7v2VK5+OJVGKA6l2gEAAnDK/09O7KU4RYRgrLcxTNak6WeABSD3GXUqxH5IOd85FbA772UUodb8st1t1sfA58r34LZ+VOROB3UYlt18cDrqlcMp8nQFdJ9CKnDQuU6aS9iforhZ8lcPiOUsrcEdzErH7yCa2UJN1G+0+FU4TcqiqqgJgKAAPwidhVil+aPexaSdkr52rsqolESiJRFYuFcwW6RLFccPgnVcjxFLRS4JJOZB9YjO3TsKhdG4m7XEeYW4cMiFZOYOKyWsKTcLWCKylAUTRR5lV/tRzO5Yhs9D386gjYHnVluXDYThyW7jYXbkqvylE1xxCEuSzGQzOxOSSuXyT3ywH31U07MINHSkbRqj/dh6Erekbrzt8fBfQHKMf4J3/lJXb5LiMfeIwfnXF0TF0dHGOF/E3+qt1DtaQqcroqFKIlEXldwCRHRvqupU/Agg/toiwn2lWRMVvMfrIWt5P0lJB+50cfOub8MP6CpnojsOsPT0LSpq8a7GS8lWuBc13dopSCXEZOSjKrrnzCsDg/DFeufCx+LguaHEZL88d5ou7sATzMyDcIAEQeXuqAD881lkTGdkIXE5qHqRapREoiURb/AOxb+LE/rJP81cis+b4K1F2Ve6qqRQV3wCyRnup40Zl1OZZz4mhdydJckRqB2XAoizK7t7rmC41Q5g4dGSiOwxqHRii/ac9PJRt1zqhcwvOOS6EU7aZhDcXnM7hu+9s8shjSl4KC9zPbg/RLaQQhmOS5c6V36E40sfLUPOq8zLscfeC6+jagCphYcyDfmCfSw4WO9Q9hw5xAt2QfBSVYXZeo90Mw8t1OxOfqn0qQtvnldVRPqHqGzw0EHhjceh7gVo1jFPwG6EjZl4bcYDsoyuD9VtO+lh109xkDO2mRoLDY5e8/eKpzvjqW67RZwzH/AF4cM28W5agOVbKRluYY1jkIDLNbnwiQcEElMB1IxswIO21TLnKw0RU/2tH+Crn/AKf+rHVik+aOfoo5eyV8612VVSiJRF/NQ86zYov7WEUjwzjUsCTRow8OdDHIjDKnIwGA7OvUGtHRtcQTmFsCQrP7M7bT9IucZ0J4aDzY74HqcKP7VeS+LJTIIaNubzflkPMnwXQ0c22tIdgW8cLtPBhjjznQirnzIAyfmd6vNaGgNGQUZN8V1VlEoiURKIs+554L4n0iH+XXxo/SRdIYegyEb11tXBrZPwNfDWjLJ3dkf/rl3K3E3pYXRbcx771g5BGxGCNiD2PevfAg4hcZelrbPI6xxqXdjgKOp/8Aj17VHNNHCwySGzRmStmtLjYZrU7Lkq0gtT9KCs+kl3LEaTjom46fef1V87n+I66prAKUkNuABYYi+bu/y811m0cbI+vn7yWTivpK46URKIt99in8WD+tk/aK5Nb83wVmHsq+1UUqhuP8BF2USZs2ynU8I28RgcqHbO6Dro7nGTgYJE5ld4rORbdfwhUQwqo2V3xHGcAe6qlgSegANEVd43yxHacEkto9xFGJC2N2dWV3Y+pIPw2Hao5ReMjgVcoJC2qjd/UPVQ3sm5fjuOCSRSjKXEj5+WlVYeoKZHqKywdVaVDiJbjZb0Vu5Ps2awW1u0DtDqtZAwyrqmyNv1DR6G+fmK3VZdHLPAWstcMb6rT60SMSXiJJ1IG+1H3Gd13G4IwRT1EVN9rx/gq4+MX+rHVmj+cOfoo5eyvneuwqqURfw0CLbuER+LbRM9lEEZARGCpIHb3WQDcb9e9fJK17oKt7WVDyQT1sRj3hxPDJd6Ma0YJYFAc0crWro7RR+BIkbSknUq4XG2nBU/FTtt1zXY0TpytZI1kr+ka5waMicdt8+RGPBV56aMglosRisxzX0NclbdyDwPw0toWG4/5qb9IEFAfUPpx/VGvAxyfj9KyVP6WdVvoP/wBHmuwW9DTtZtOJWmV3VVSiJREoiURRHMtkZItSDMkR8RQOrYBDr8WUkDtnSe1VK6lFTA6Lacu8ZfzwUkUmo8OWC+0DhQjnE0e8VwNYI6avtD55DfM+VWPhmvM9N0D+3Hgd9tnhke4b1HXQ6kmsMnYqd9mzJ4EnhKTdJIpYasaoyVAzk40gavgd+4zx/ioS/iGdKfyiDbg4A87nDvGGxTUOrqG3av5K/wANrvqfDORjONgD1CjsP1nvXi3y4arMB5954+mxdEN2lY7zxy6bSfKj8DIS0Z8vNPl29MeRr6loDSwr6frn8xuDuO53PbxXEqoOifhkVXK7yqpRFvnsTP8ABv8A1pP3Vya35vgrMPZV+qopUoiURcfGbbxbeaP8uN0/vKR++iyDY3Cr3snttHCbMd2Qyf32Zv8AyrAFllzi43KttZWqURKIqX7YT/BU/wClF/rR1Zo/nDn6KOXsr55rsKqlEVg5N4GLiUvJtbw+/Kx6EDcL88b+mfMVw9O6U/BQasfzH4NH15bONlbo6Z08gaBh7wWzW17HJ9R1bHYEZHy6ivlL43s7QK9A+F7O00hU/wBqXGvDgFup9+bdvSMHf+8cD4Bq9V8JaO6WoNS4dVmXFx+wx7yFzK+XVZqDb6Kl8jcH+kXILfiofwjk9Nvqj5kZ+CmvVfEWkfwlGQ09d/VH1PIeZCp0UPSSY5DFb7yrakRmZhhpiGAPURj8Wv3EsQehdhXN0ZSfhadrDnme8/bLkrE8nSPJU3V9QpREoiURKIlEWd858uq4ktzskuZIG/IkGSy/flgO6s4Gy1wKsv0dWNrox1Tg4d/3/wDYcVbjAmiMTs9nv3gsd4ZfS2NzqxiSMlXQ9x9pT6HqD8DXr6qmg0nSal7tcLg7jsP3HeFzGOdDJfaFsacZEsMUluQfGbQrN0Q4YnUPMaSNPc4FfKZaF9NM+KcWLcTbbla3A3vfcvSUupKC85AX45gW88eC5eLW1vLE9tKzMo3eViPckJ906jsHJOyDoDjAB3moqmopp21MIsdjd7dotu4nblitp6U1LLkWvkBnhtHAbznxxWR8d4NJaSmKUb9VYdGXsR+8dq+p6P0hDXQiaI942g7j9DtGK8xLE6J2q5R1XlEtG9knOkdoXt7htMMja1c9EfABDeSkAb9iN+u1OrgL+s3NSxPtgVuMUgYBlIKncEHII9DXKOCsr90RKIlEXPYWaQxJFGNKRqEUZzhVGAMnc7CiLooiURfxmAGScAdzRFi3td52juFFpbMHRWDSyDdSV+qqn7QB3JG2QMd66dJTlvXcq8r74BZfV5QqR4DwWW7lEcQ9WY9EXzP7h3qhpHSMNBCZZT3DaTuH1OxSwxOldqtWw8A4eIVMEOkRRNofUNTSMVVmYnIC51DsenYYr5XpCrfVSdPNfWdlbJouQAPfndelZBHTxNAvci/mRuxy5LmzDDHJcTANGmkxlwCyhchYwOzK+QD31Dfat4o56mVlPD2je9suLjwtnz3qerqjEzO2d7bSdvG42fdZLxS/ku7hpGBMkjAKo3x2VR8On3nvX1OkpoaCmETTZrRck+ZPvgvJPe6V9zmVr3JfLIREtuvSW5bzz0j+DY0/oq3QsK8ZHI7Stcap3y2YNHdl/wBjxsF1S0U8XRjM5+/JabXfVRKIlESiJREoiURcfFeHrPG0bEjO6sOqsN1YeoPyO4OQTUcsTZWFjxcHBZa4tNwsf595aaYNIq4uoRiVB9tfssvntkg9xlTuuBytE1rtF1H4KoP5bsWu3E/Q7dxxyKnqYhOzpWdoZhVDlLmL6M5WQa7aTHiJ1x5Oo8x+v4gV39NaIFdHrMNpG5H6Hh6Hhe9Sjq3QPuDgtJvI4vDjkUhomdBCsa5GCdTED7UjYZcnoD294n5w3pWSOjeCHAHWvnfIchgbbc9y9ZSzmW+qdhJJOeFh3AYG38Lz4vAt1FItyuUQkmRMfgW22Q4y+kD3z0ycYOCBPQ1UtDM19OcT+k5OHHdf9PjffXqKGOYNYMzlvPHhfYN2fHMeP8AltSC2Hib6kqbqw7b9j6fdmvpGjdKwV7epg4ZtOY+44+Nl5ioppIHarwomumq667Lik8IxFNLGPJJGUfcDitXMa7MLIJGS6v8AiW8/ndx/jP8A71r0TP2jwWdY70/4lvP53cf4z/706Jn7R4JrHep/lT2i3dvMnjTPNAWAdZDqIUndlY7gjrjODjHqIpaVjm4CxWzZCDiujnX2jXM1xIttM0VujFU8M4LgHGst136gDAxjvWsNKxrQXC5WXSEnBVg8zXn87uP8Z/8Aep+iZ+0eC01jvT/iW8/ndx/jP/vTomftHgmsd65rzi1xKNMs80i+TyMw+4nFbNY1uQCxclcdbLCneXeV5bn8ISIrdd2mfYYHXTn6x9eg8+1cbSmm4KHqdqQ5NGfPcPPcFapqSSdwDR74LRbaBLeN4LdVAUhTGy65JywGSdxhSufe6DB6BcV89qamarlE87sTtBs1gGwcb7MzxvdenpKOOFrbd+tewFt+832eGa67aNQHkMjrGq7y6tDKF6xzA5yy9n6479zVOu4tja27icG2uCTtb37Rl9JJ5hG3rAb7EYf6mncdoyvs2DM+b+Y/pLKkYK20W0a+fbW2e/lnp8Sa+kaE0OKGMvkxldmd3AcN+/uAXlqyqdO+5yVk5B5baPRcOmqaT3beM7dQfePltk57KCe+K42m9IPrpv8AD6U4frOzDZ3DbvNgrNLCIm9NJyHv3ZbNwbhogj051OTqd8Y1OcZOOw2AA7AAdqvwQMgjEbMgonuLjcrvqZapREoiURKIlESiJRFE8d4T4wDxkLMn1SejDujY+yfPscHfcGnW0UdXF0b+R3H3mFJFKY3XCxrnTlTVruLdCrqT48GPeVupIA775wNiCGGc7xaH0u+meKGuNiMGuOVtgJ3bjyK2qaYSDpYuYUFylzW9odJy8DH3kzuM9WQ9j6d/TrXW0zoOPSDdYdWQZHfwdw9O7BVaaqdCd4WoWssM0Ubxun0RF1kDuV3AcHoF+sQdycZ6b/Np4Z6aV0crSJDhyO0b75A5c8vRw1AkBczFzsL7r/XZwHl4wwmTXqXSkuX8N1DRNHsfex9STqxJ7n7WNs9J0TgWHFuFwbOB4bxs+ysTNjLdR3Wtgf3X55t2D6XVQ4nyOkp1WbMhYaxDMCNS7e8j77bjY5I1DOK9bQ/FL4hqVovbDXbv/qb9RyBXEq9EOjuWEHZnkd3vA2wKpvEuGzQNpmjaM9tQ2Pwbofka9dS1kFU3WgeHDhnzGY5rkPjcw2cLLkqytEoiURKIlEQmiKX4Pyzc3ODFEdP5b+4v3nr8s1zK3TFFR/NeL7hifAfWynjp5JOyFd+EclWtu0Zun8V3zpGCIgRjr59dtRwfKvHV3xNV1Qc2lGo0Zm/X/jlc8V1qbRVwXHG2Y/jMqZu55NbbJmBmKJglfCyo1hAd5I/dbbqHwMZ24DGs1cz1rXO3W3X3Ox5jFd6KOMMAGTgOBvuv+12I4EY5Lpmu4kUXEjsqxdJnwpkBPvKExkqdsbdhjzOIaeaaToIm3c79I2W2k7CNvmqc8ohaQ+wB2bt2P7v5us15x5ue8bQuUt1OQvdiOjP+4dB6mvomhNAx6Pbru60hzOwcG/U5nuXm6mqMpsMApHk3lTOm4uVOnI8KLGWkb7Pu+XkO/U4A3paa009zvwVFi84Fw2cAd+87O/KalpQB0suWwb1tPAOEGPMsuDMwxtuI12OhT8QCzfaIHYADTR9Ayki1W4k5nf8AwNi2mlMjrlTVX1ElESiJREoiURKIlESiJRFE8a4MJcSIdEyjAbsw66XHdc9D1Uk46kGnW0UVXHqP5HaPe0fwpIpXRm4WT82cl+KztEng3I954Tsr/nIem/Zhseh0nOKdDpeo0Y4U9bcs2PzsPqOGY4iyklpmTjXiwO0Kj8N4lcWMx0ExuDh0YbH0Ze/ofuNeoqqOk0lANezmnJwzHcfXzC57JJIXYYFX7g3MtvdRtECLeVyNUbn8G++XCHouvcHbO52PWvC6Q0FVUT+lA6Rg2gdYbtYZm2e0cQu9SaUY97TJmPHhjttmAfFWsK5fxZQEWNGwoOrrjUxOBsAuAB5n0rzl26uozEkjHL3xVu7dXo2YlxHDu28cVyIHZ9EhzrLNpcBo3i306RjIZdSZBxnfr1qe7WDXZhawuCQ4HbfHI45cFJIyIx5XGA4h22+yxxtyUM3KNrOXLQLEFLKZIZCoyv1j4ZGAM5Hfoa7EfxDX09gJNe9sHtucf6hiqNRo2nw1b3Nja2/LLDyCg5+RIDGJY7mVUOfrwl8ac51acaRsdzXXj+LJw/UkhaTwdbPde6rO0K/XLA7HDdt3Yi/JcjchdMXab5xmKQE4xnbr3H31aHxazbA7/k0/ZR/4NPsI981+zyCFxruxjGo6YHbC77tv7o2PXyNan4tB7EB3YvaMeGGKyzQ0rto3bM+GOPJS3/28t49GuSWVnOlVXSgY4J674AUEk57fKuc74uqpL9GxrbYkm7renotodFNcTrONhifTvzUlDwy3tsBLeOORWUM7gzkK4YIyHOTl1042IPbpnlTaSrau/SSktN8B1BcWuDbhjtXSp9GwDrNF8DbYbi1wb3tgb/VWWMloWyWOVYZddBPX7OBgVxSLSYW2ZG/mhAbIMtmRv5qGsrCRoUGlBGyiRBnV4Tac75AyjgkFR01Ebg7XJJoxITc3yOy+PqNh228bss0bZCbm4uDsuL8NozBOdthUVxbmu1tCwiJuJtRYANlYzpCYMncYGMbnzxtXaoPh+srbOl/LZxGJxvg36mw71xqrSgtqjE2thlnfHnuWfcW4tPeSgyEuxOERRsM9lX9/WvdUdDS6OhIjAaNpOZ7z7A2BcOSR8zsceCuXKvJXhsj3K+JM28duuD0xu3bbbqdI7k7V5mv05NXPNLo/La/LDhuHHM7AuhDSNiHSTch7/stc4JwXwz4spDTEY2+rGD1VM/rY7t6DAE1Bo+KjZqtxJzO/+OC1lmdIblTNX1ElESiJREoiURKIlESiJREoiURcfE+GRzqA43G6sDhlPmrdvUdCNiCNqjlhZK0seLhZa4tNwqHzXymrri5TWo+rcRjDJ+moyQPXdNiTp2riMpq3RjzJRO1mbWHHy294s7vVovinFpRY71mXG+Sp4Rrj/DwncMm5x6r3+K5Hwrv6P+JKWp6kh6N+52XI/Q2KpzUMjMRiPexePBOcLq291X1oNvDk94D0B+svwzj0qev0BRVnWc3Vd+5uB57Dzx4qOKqkjyOHFW3gfPdmCDJC0LY05GZEA2yFA3QbDYL2FeWrvhWtA/KeHjcbNdz2HmV0/wDF+kGrJf795zPNWC2ureeJYobmMqSTJhgHbJZj7p6amO+R0yO9cOakq6eQyTQuB2YG27MbhlY8Vfjro3SGQWJ2Y5bO/AZcV0y2En0e6jB1l9egnSCdaDOcYAOot5VUE0fTRuOFrXzwseZysrLZozNG/K1r57DzOVl++Jwv40TL4ukRyKTHpzktEVB1bY90/dWsLm9G4Ote4ON+O7vWsDm9E5ptckHG+43y7153MDlgwjnyUC6kkVWyC20ilgh65BAPVunfZj2gWLm55EEjkbX9Ni2Y5ttUubnkQSORtfvGGxdNzA3hxF3RZY8NqP1dWkq+2R7pDMPmPKtIzd7gxpLThYZ2vcc1D0zGOd+03HG17jngFB3/AB20UuZ7qMsQqhYcvp0NqGMajq1b5OBsNuuetT6I0hJYRQuAxxd1b3FttsLKF2kYYgAw5X43uLbNlsPqoviftOQZEELMfypDpH90ZJ/VXXpfgyQ41EgHBuJ8TYeRXMfpEfoHiqVxnmi5udpZSE/IT3F+YG7f2ia9ZQ6GoqPGJnW/ccXeOzlZUZaiSTtFdXA+Tbi4wxXwYupeQY2/NXqficD1qtpH4io6S7Qdd+5v1OQ8zwUkFFJJjaw4/ZaXylymqD/lU67NdSjOR38Mbah8ML6kjFeckjrtKuDqo6kexow8vq7HcFeaYqcWjxO/39FfuFcKjgB05Lt9aRt2byyfIb4UYAycAV2YII4GakYsFWc8uNyu+plqlESiJREoiURKIlESiJREoiURKIlESiKGvuXY2JaMmFzuSmNLH86M+6fUjDetUavR1PVD8xuO8YH333Uscz4+yVUOYOTFkyZ7YSf00GQ3xKfW+Q11z46fSdB/lJdZv7XfY4eBCmc+Cb5jbHeFR7v2fBiRbXCsR1jlGlh+lgZB+Kir0fxU6I6tZCWneMvA/QlQu0eHYxOB7/f0UDfcn3kedUDMB3TEn6h736q7MHxBo6Xsygf6rt9cPNVX0czc2+GKj9dxDtmeL0y8f+1XtWlqMbMd/wAXfdRddm8eIX7XmC5HS6m/xW/3rQ6KoziYWf8AAfZOnk/cfFfiTjU7dbiU/wDVb/et2aOpm9mJo/2j7LBmef1HxK8RDJKdleQ+gZz++pTJFCMSGjvAWA1zt581KWXKV5JjTbuo83xH+psH9Vc2fT2j4e1KD/p63pceanZSTOyb44KdtfZ9pI+k3CJnoie8x9ATjJ9AprjS/FYkOrRwued5y8Bf1Cst0dbGRwCu/L3JSJgwW2D/AC1zkH5IRqB9NKfGqMkela//ADMmo39rfsD6k9ymaaeHsNud59+iuNny2gIaZjMw3wwwgP5sfT1BYsR2NXqTRlPS4sbjvOJ/jlZRyTvkzKm6vqFKIlESiJREoiURKIlESiJREoiURKIlESiJREoiURc17YRSjEsaOB01KGx8M9KwQCLFFGycsRfYaWP9GQsPkr6lHyFUJdFUkmLoxyw9LKZtRI3Irll5alxhLkf9WIP/AJGQVRd8O0pN2lw5j7KUVkm2y525XmPV7dvjCw/8zWn+A27Mzh77ws/i97Qi8rzDo1uvwhY/+YrP+A3zmcffen4vc0Loi5bl6PcL/wBOHR/mdx+qtm/DtKMXFx5j7LBrJNll0x8rxfbeaT9J9H6owgPzq7FomjjxEY54+t1E6okO1SVlw6KHPhRomeulQCfiep+ddBrQ0WaLBQk3zXVWUSiJREoiURKIlESiJREoiURKIlESiJREoiURKIlESiJREoiURKIlESiJREoiURKIlESiJREoiURKIuSeWYNhI0ZdtzIVPr7ug/t39KlaIyOs4g91/r9FjFeP0m4zjwEx5+N8e2j4VtqQ27Z/4/ylyvSCeYsA0SquNz4mog4GwXRuOu+R8K1c2IDBxJ7v5TFdtRLKURKIlESiJREoiURKIlESiJREoiURKIlESiJREoiURKIlESiJREoiURKIlESiJRF//9k=" id="582" name="Google Shape;582;p72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83" name="Google Shape;583;p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949" y="779227"/>
            <a:ext cx="8938102" cy="5586314"/>
          </a:xfrm>
          <a:prstGeom prst="rect">
            <a:avLst/>
          </a:prstGeom>
          <a:noFill/>
          <a:ln>
            <a:noFill/>
          </a:ln>
        </p:spPr>
      </p:pic>
      <p:sp>
        <p:nvSpPr>
          <p:cNvPr id="584" name="Google Shape;584;p72"/>
          <p:cNvSpPr txBox="1"/>
          <p:nvPr/>
        </p:nvSpPr>
        <p:spPr>
          <a:xfrm rot="2074180">
            <a:off x="2921758" y="1695795"/>
            <a:ext cx="717356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ORACLE</a:t>
            </a:r>
            <a:endParaRPr b="1" i="0" sz="8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5" name="Google Shape;585;p72"/>
          <p:cNvSpPr txBox="1"/>
          <p:nvPr/>
        </p:nvSpPr>
        <p:spPr>
          <a:xfrm>
            <a:off x="0" y="6534364"/>
            <a:ext cx="9144000" cy="32363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b="1" i="0" lang="en-US" sz="1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Группа разработки Oracle				                 2014	    	 	                                    Зацепин Сергей</a:t>
            </a:r>
            <a:endParaRPr b="1" i="0" sz="15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6" name="Google Shape;586;p72"/>
          <p:cNvSpPr txBox="1"/>
          <p:nvPr/>
        </p:nvSpPr>
        <p:spPr>
          <a:xfrm>
            <a:off x="0" y="72000"/>
            <a:ext cx="9144000" cy="576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Старт Oracle</a:t>
            </a:r>
            <a:endParaRPr b="0" i="0" sz="3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data:image/jpeg;base64,/9j/4AAQSkZJRgABAQAAAQABAAD/2wCEAAkGBxQTEhQUExQWFhQWGRwVGRgYGB0XHxwaHhwWHRgeHRkgHighGx0lHRkcITEhJSorLi4uGh8zODMtNygtLisBCgoKDg0OGxAQGywmICY0LCw0MC0sLCwsMCwsLSwsLDQsLCwsLCw0LDQsLCwsLCwsLCwsLCwsLCwsLCwsLCwsLP/AABEIAOEA4QMBEQACEQEDEQH/xAAcAAEAAwEBAQEBAAAAAAAAAAAABQYHBAMIAgH/xABKEAACAQMCBAMEBAgMBgEFAAABAgMABBESIQUGMUETUWEHInGBFDJCkSMzUmJyobHBJTVTVGNzgpKTsrPRFiSDosLS4RUXQ8Px/8QAGwEBAAIDAQEAAAAAAAAAAAAAAAMEAQIFBgf/xAA/EQABAwICBggEBQIGAgMAAAABAAIDBBEhMQUSQVFhgRMiMnGRobHwBjPB0RQjQlLhYvEVNHKCktIWskOiwv/aAAwDAQACEQMRAD8A3GiJREoiURKIlESiJREoiURKIlESiJREoiURKIlESiJREoiURKIlESiJREoiURKIlESiJREoiURKIlESiJREoi8551QFnZVUdSxAH3miKLk5mtx9V2k/q0aQf31GkfM1UlrqaLtyAc8fAYqRsT3ZBczczk/VtpvixiUH7nJ+8VRk09RNycT3A/WylFJKdi8m5jn7W8fznI/ZEah/8jpdjXeA/wCy2/BSbx75IvMc/wDN4/lOT/8ApFP/ACOl2td4D/sn4KTePfJeo5nI+tbS/FGjYD73U/cKlZp+idmSO8fa61NJKNi6I+Z7c/WZo/PxI2QD+2Ro/XV6LSFLJ2ZB429VE6GRuYKlLa5SRdUbq6+akMPvFXFGvWiJREoiURKIlESiJREoiURKIlESiJREoiURKIlESiKL4hx6KJigzJIPsRjUR+kchU/tEZ7ZqrU1kNMLyutw2+C3ZG556oVW49zeYx+GnS2HZE/CSH5lTt8E2/KrlN0jWVp1aGIkfuOX/UeJ7lYMMUWMruSofEef4Q2YYGlcdJJ2LH5ZLNj0yKuM+GquoxrJ+TcfsPIqI10bPlM5lQd7z1eydJBGPKNAP1tk/rrqQfDGjos2Fx/qJ9BYeSrvr53bbdyipOKXMmczTvgEnDucAdSQDgAV1I9H0kXYiYP9oUDppHZuPiVxNMx6sx+JJq0GNGQHgo7nevW4jlico4kjcYyrakYZwRscHfI++sarHDIHwWbkLtae9gAZjdRKehbxEB+GdjVZ9FRzYOjYeTStxLK3JxHMrus+eL2P/wDKHHlIoP6xg/rrmz/DWjZf/j1T/SSPI3Hkp2V07dt+8Kbsef4y2Z7co3TxIGKt94KsB8GNcp/wxU0+NFORwdl5XHi1WBXsf81ngr3wDnHxPxNwk/8ARy+5IPgwAOPUq2fOqcldX0OFbDh+4ZeI6vLBStihl+U7Hd7xVrsOYIpGCNmKQ7BZMDUfzWBKufQHPmBXTpa6CpH5TrndkfD65KCSJ7O0FLVbUaURKIlESiJREoiURKIlESiJREoiURKIuXiF/HCuuRsDOB3LHsFUbsfQVo97WNLnGwG0rIBJsFSuZea9K6ppDbxH6san8LJ8WX6vwTp3bfFcQ19VXSGGgb3uOQ+3PHcFa6KOIa0x5LMeMc9SuNFsot4vzcaz8T0X5b+tdih+GKeI9JUnpH8ez4Znn4KrLXvd1Y+qPNQ/C+BXF1JEFU5nYqkkmVV2ALH8IQdRwD0zXoy9kbbDIbBs5KlqlxupWThnDrYkXFxJdSqSDFbL4aAjYhpn3O/5IBrQPlf2RYcfss2aM14tYxPwkTogEsV0Y3bu0bplMnvgkCs6xE2qciEsNW66fZkNV1LH/K2s8fxyoP7q1qcGA8Qsx5qoKcgfCrO1RrXOYSLe74rxDSGlg+jwwahkLJJHGC+D1KgjHzrnR9ZjI9huT3Aqc4ElQPLfEeKviZ0uLy0clZYziVXXcOAhPukdsAbjyqWRsI6osDsWrS845hcfL1lbxxcQup7fxIoSIY4ZSVOt5OjMN1dVABPUZNbyOcXNY04nHBYaBiSuK5/+mSozRm5tZApKxti4jYgHCh9nGTtltq2HTA2Nj5FY6pUde8EnhhguXTTHNvGwIztnG3UEgZB8q3D2uJZuzWLEWKl+Dc7zRjw5wLiE7FX+tj0bv8Gz8RXnq/4Zppz0kH5b94yv3bO8W5q5DXSMwd1hxWm8r82B1zbyeKg+tBIcSJ+ixOfk2VOwDKBXDNXWaOeI65t27Hj3j5O33VsRxTDWiOO73/ZXjhvEo51LRtnBwynZlPkyncHv6jBGQc124pWStD2G4O0Kq5pabFdlSLCURKIlESiJREoiURKIlESiJRFGcZ4wsACga5W+pGDjP5zHfSg7t8gCcCq1XVxU0evIfue5bxxuebNWWc3c5CBzhhNd4wWxhIgeqqudv0c5OBqJwK5tJo2p0w4TVF2Q7AMz7/cR3BTSzsphqsxdv3e9yzjXLdTrrfVLKwTU7YGScDJ6Ku/yr2sMEVNFqRNs0bB7xPFctznPddxuVYbNrTh8gW6tpLi6R8SpIQIo1DdUUZ8UlMMNW246Vg68o6psPP8AhZFmnFevPl9cw8QSQzNLGpS5tTnCeGTqQKowoxjSSBkgb9axA1jo7WtsKPJDlJc439pazrNDZRytdoLpZZ2LoDISSFhGATnc5PU1pC1726rnWthYfdbPIByTgPDrq5t+IrPF4P0pUmiZ1ECGSJgdgcaQQRv8etJHsY5pab2w34FGgkG+1ePKdhBw+6juLi/tfc1AxwlpyQysvVVwOue/SsyudKwta088FhoDTclQTcL4ainF/LIQPdC2jIM42BLN0+VS68pPZHitbN3+SnOI81W1xc38chcWd54REgQlopIlQK+jqVypBHXAFRNhe1rSO0L8wVnWBJ3FfzlK2srS7hlk4ikihtliV1GcHDSs2Aqjrjck4pKZHsIDPH6LLdUHNSiyX0XD4JLBWczSzXVw0arL9c+4jR7k+5jIxsVrT8syESbAAFtjq3aq5ak8TuYrZ7aCCTXqmlijMLeEoJk1rnAOO+2+KmP5LS4EkbBnitB1jaykubONC94fNIoxFBfKsK/kweAUTA7ZI1Y/ONaRR9HIBtIx77rLnXbdRvGOWiotLOCBpL4xme405JXXgpGd9K6R1J7kb71uyW+s9x6uQWpbkBmoziPAr2wZJJIpITn3ZAQRny1KSAfQ9aO6GpYY3WcDmCg1mG4wVz5T508Z1WRhDdD3UlH1X/NZehyfsnY9QVOMeNrdE1Gi3GooutHtacSPuOOY23C6cVSycakuDthWrcF4yJso40TKMlc5DDpqQ/aXPXuCQD1BN6irYquPXj5jaPewqOWJ0ZsVLVbUaURKIlESiJREoiURKIlEUZxziwgUBRqlfIRM4zjGWbyRcjJ9QBuQKrVdXHTRmR/9zuW8cZkdYLH+debTEXhhfVcN+Om7g/kr5Y6YGy/Ek1S0VoqTSEgra0dX9LdhHHh/7ZnDOSoqBCOiiz2n37Co1nw53Rpykht43UTOmCVDHfr3x3O2SM9a9oXAHVGexcu21XLmPkyxBj+jXnhiZBJF9J/FSDbOmcD3SCcFWGd6rxzyY6zct2Y5KQsbsK6uM8tXV1agzQkXtqnuyDDrdW46YdcgyJ5Hcj47aslYx3VPVPkfsslpIxzVabikU/DRDM+J7VwbckE64nPvx5AONJGrfA2UedT6hbLcZHPvWlwW2K/tjzvcw28UMQiVoQwSYxh5FVm1FVZshR8uw8qw6na5xJ27NiB5AUFxG/lnbXPI8rebsW+7PQegqVrQ3BostSb5rmrZYXtb2kjjKRu481Ut+wVqXtbmQs2JX5ngZDh1ZT5MpX9tA4OyN0yXnWywvW1uXibXG7xt+UjFD94INYIBwKzkpx+dLxkkSSXxDJEYNbKNaoxBcKwwfexg5z2qLoGAggcVtrlTHs3vbZY7tLtlCKYblVJwXaEyMVUdz9Xbvmo6lryWlmeI8VtGRjdevNHG5IrSHQSs/EQby5kU4YqxxFEG6hFXbH5vqaxGwOeb5NwH1KPNh3qF5J4skTyw3EmLSaKRZEbJUtpJQgfZfUBhtv2VJMwkAtGIstWm2ByXFJytdLZreNEfBbv3A7OV7ITsG9PIgncTM19QHFY1Ta6tHJvNmrRBcOVdSPAnz7yt0AJPftk7EEqc538jpfQ76Z5rqEWIxc0ZEbSBu3jmF0aapDx0UvIrZeBcW8UFJAFmT6wHRh2dM76T5dVORvsTLRVsdXFrs5jcfeR2rEsRjdYqWq4o0oiURKIlESiJREoi5uJXywxtI+cL2HVidlUDuSSAPU1q97WNLnGwCyASbBZFz1zQ8AYAj6XMPeI3EUe+lVPpk48yWbviuNo2kdpep/ETD8lmQ3n3i7kFYnlFMzUb2jnw97Flde8XIUty1x6Szl1qA6MNEsTbrJGeqsP2Ht8CQY5Iw8WK2a6yvK2Fu9v4Svnhtyxa2lbc2V1/JyeSMTj1z66jV1nB1/1DMfuG8KTVBFtnoqJwzjt1aFlt7h4xkqQjakPUEgHKn0YDNW3Rsf2gow4jJRjMSSSSSdyTuSe5Jrdar+URBWFlagvKVlGFb8ZsCdUgz2IYL0P6ODkHv0Pzs6f0lI8t7OOFm4cQT9cMeGI7Qo4Gi+fNWy04pcSMkVtJCilMR6VUKxHXOFbSyjHu4APX0HSpKuSpbY9V4PWBGzhwO/G3goZIww7xsVqu+HAxrE0azg7MZsN9+1dIG2SgWHe1LleOyuFMG0Umfd/IcaSVBPbDAiurSTF4IdmFWkYGnBUqriiSiJRFZbDjtvJbx219FI6w58GaFlEiKxyUIb3XTPTPSoHRuDi5hzzByW4cLWKnY7Hh8cMV69s6WyErDHI+qW7kz1cA6EjUg9OuN9sBoy6UksBx27gPutrNtdfnjvFbhJ//AKpbSme2l/BsrDaMd7eaMbBd9j0Oc9TljGNLeicLEe7hCT2gqhzA9s0pa1V0iZQxjfB0Oc6lU/aQdiasR64HWzUbrbFe+QuZWl0RM+LmH3oZD9te6t+VtsR3GD1XI8Tpehdo2f8AG046h7Td1/odm48DZdWmlE7OifmMiti4TxFZ4w4BB+qynqrD6yn4efQggjYiupFKyVgew3BUDmlpsV2VIsJREoiURKIlESiKgc5cwKviTNvFbkpGv8pNurH5HKDy/CHpiuDXmSuqW0EJ4uO4Z+Qx77BW4rRMMzuSwq+u3md5JDl3OSfX/YdAPIV7mngjp4mxRizW4D3v3rkPeXuLjmVY7/liOWD6Tw52mjVR40LY8aI43JUfXQ4JyOnrg4w2Uh2rJhuOwrJbcXaoTgfCpLqZIYgCzb5Oyqo3ZmPZQO/wHUipXvDBcrUC5sF+EvZY0lhSU+FIQHCnKPpPun1HcHbIxTVBIcRilzkuStlhKIlESiL08dvym+8io+iZ+0eC21jvWj+xxPpE7rKocRAOC25Gc43651AEfOudWwsYQ5osp4nk3BWx3btHGTqBwScscZBJ2z2O+B8qpqVZR7ZbdhBbsdRXxT75IO5jAxkdvd777GrtCeue5QzZBZRXUVdKIlESiKf5c4+Ila3uVMtnKcvH9pG7SRH7Lj9dRSR6x1m4OHvFbtdbA5Li4kRA80NvcGWB9OWXKiRRhl1L5qTg+oNbN6wBcLFYOGAKj4kLHSoLMeyjJ+4b1ucMStV2S2txbNG7xywuffjLoyE4PUBgM/8Az61E9sczHRusWnAjvWwLmkEYFbJyZzKrqlwNlfEVwv5DjZX+AJAJ/IYE/UrwlM1+jK11FIeo7Fp78vHI/wBQwzXXeRPEJRmM1pFd9VEoiURKIlESiKL5jvjFDhDiSQ+Gh8iQct/ZUM2O+nHeqtZUimhdKdnmdi3jZruDVg3tD4oHmW3j/FW40483xvv3wNvjqqT4YoTFTmqk7cmP+3Z45+C1r5dZ/Rtyb6r05DsLOeOeOaB5rofhIkWUxF0Ue+qEbGQbnDddumDXfnc9pBabDbgqjADmpThNhYxxi/t7u7sSsngqZkWUFsZZQqbuuBvn91RvdIT0bmh23BbADMYLm5z5igVHishFruAGup4QVV+vuIpOUDH3mHrjJya2hjde774ZArD3DYqHVpRJREoiURKIpnlfl2S9l0IQiLgySN9VFzjJ9fIVDNMIhc5rdjS4rfuVeXorGMJDjw2wS5Hvu5AA1bdOpHlnHx48kjpDdytNaGiwXbfgvIgxqTGQQM53GpWPTTtq7ZKgVosqp+0y2E3DZ9DArEUdFA3GMFh07JqP356VPSu1ZR4eK0kF2lYPXaVRKIlESiJRFJcE4lHAzNJbRXGRhRLqwp88D63wPpWj2F2RI7lsDbYtE4Fxae/t1FrNFYNCx+lCJEjXwDkrKhIJGnSVIz13+NN7Gxu6w1r5X37lK0lwwwVK535oF3MqozfR4RohDsSzDbVI5O5Z8A79setWYIdQX2nNRudrdy9OQuLiG48N94p/wbA9MnZT950n0b0rifEmj/xVJ0jO3H1h3bR9RxCtUM3RyWORw+y3zle8LxmNzl4ToJPVlxmNvXK7E/lK1UdHVYqqdsm3I94935qaaPo3lqmavKJKIlESiJRFQud+MiMzy9rZPDQecr6Sfj1jGe3v1wNItNbWRULcibu7v4APiFbhIiidKeSxfl7hRu7gIz6Fw0ssp30RqNUjnzP7yK948iJnVHAD0C5ABccVYrPliO4Am4RPMZIHXWs+iNkzqKSK4wunKnY7+fkYTKW9WYCx3LYNvi1SHtMs53tre4nUQPGxhkh2CtI5LmWIrkNrwSwzkY+OdKZzQ4tbjx+hWZAbAlZxV1RJREoiURWOy5KupYoJlVPCnbQjF8YOWA1DGQCVO+/riqr6uNpIN8FIIyRdel5yp9EuFiv3MalBIWhxJhSWG+cfknzqpNpRjCABn72LoUmiZqlj3stZueNt/LYta5K4nw2GNLezJYyHbIw8jYJOdWNwAeuAOgqm6cSuuTco+jmhbdzCBhs35Yqw3FxrPuksp0g5OlVYkYBIGoNtj80sPMUUKrDe0W2R5EOVMfuaMfX0ZB8MdgTsc4wMVCahgvfYuk3RNS4xgC+uLjHIcd3vau234pHcRRyrmSMkRNt1LLgxOM+8cO3vHA1EY6mpGPDhrBUp4XwyGOQWIWS+0nlyO0uCIFKxlPEMbHdDlgQDuCu2Rv5jO1XBpMRkNkF77VvT6KkqY3yxkdXZvzy8FVJIWUKTjB8s+Wd8ipKTSbZ5ej1bc7qSv0JJSQCYuBBI2EZ96/FdNcVKIlESiK9cn3kTWc0UkbLBCDcXZRveuPeC28IPVUznO/b1NVZmu1wQcTgOG8qVhFlzvz9chfwNvbQ22dAjEAZOmdLOR7zY32we+Kz+GYcySe9Y6Q7FHc32kQ+j3MCeFHdReJ4Y6RyKxSQL+bqGR/8Ayt4icWuxt6LDwMwtR5D454i205P4wfRpf0wfcJ/t7D+urw1PH+A0nLSfpd1m+o8rjkus93TQNk2jArSK7yqJREoiURedxMERnY4VQWJ9AMmiLCvaTfEQwRHZpWa4kHqSTj4anOP0RXM+GmfiKuesP+kc/wCAPFTVx1I2Rc1G8qGFLW4W4eW3+mARR3Ph+ImlGzIux1btgNtjA6ivWS6xeNXHVxsue3I32qS4ly1NDwzw7XTdrNKZZ5bc6xoQYhQqPeIyS5GDgg71o2VrpbuwtkDxzWS0huCoktxIVEbO5VDsjM2FPQ4UnCn5VaAGYUa8aysJRF/VGSBsM7ZJwPmew9aIrYns14kQCLcEEZBE0RBHYg66r/iot/kVJ0blcuFWXGoLH6Gtmh0kmOQzRAx76gQNW5Dbgk1TeIHv1tbyKlbrgWso/mTgPGr1o3ls4hIilCyyRjUM5GR4m2Dnp+UarT0tNL+sjkujo/SdRRFxa0EHYfVR3BeSeMW0sUqW6kxMGAMkWNu20gON8Y8qz+EpA/Xa4398FmTS1XJAYHgFp8sb2GOQyHBWNl5g8SV1toVWXGqLVEUzjGcGTOojqc74HlU4ZTWxcffJc28m5VKf2e8XcgtDlgdWrxYsk7jJOvfrv51CKSj1nOc4m+z2F0xpitETI22GpkdvO5OGOVlM8L4BxyC2mt0t00THUzF4tQOFGVPiYU+6DnGQd63igpIxYONvfBVKqrqKmTpJAL5YcFzcY5V45csjzQqzonh6i8IJXORqw4zgk4P5xrWamo5c3Ee+5TUOkqqjv0dsd/8AcKKHs04ppC/R/dHbxYf266kZFRskErSbjvWkmkKySA07zdvcMMb4cP7IfZnxP+bD/Fi/96vfiot/kVz+jcqnLHpYqSCQSMqQw28mGxHqKnButF+KysJRFNcrcVWF5ElRnguEMEqrgNgkFWXO2pW3GfWopWFwBGYxWzTZWu64JDbW13Z/SjdSy6XighhLvFKucM+lmVCVOlh5dKgEjnua+1gNpOBCkLQAQo7mDgPEZohPLbCCC1gCqmQuEQe8QmS2Scscgfq33jkiadUG5JWrmuOJC9fZnclhcW4OGYCWM+TrgaviDoPyry/xVGYnQ1rc2mx7sx9RzV/R7tYOiO3H35LeOHXYlijkGwdVfHlkA4+VXwQRcKJdNZRKIlEUPzbJi2df5QpF8ndVf/sLH5VUrpeippH7gfHIeakibrPAWA+0W8130nlGFjHyGo/rY/dVz4Yg6LRzDtcS7xNh5AKGvfrTnhgrBxrhFq0FjbSXqW08EAYpJGxTVMRIxMg2U5x18q6jHv1nODbgn0UBaLAXUZBylxC3zPZyxyKo1GS1uFPujfLAlcjHbBrczRO6rx4hY1HDEKp3Ny0rtI7Fncl2Y9SSck/fVgAAWC0vdeVZWEoiURfRnspnZ+F22o5wGQfBXcKPkAB8q41ULSlWo+yFbqrqRKIlEX8Y43NEX4gmV1V1IKsAykdCCMgj5URelESiJRFXfaHOycNu2UkN4TDI9dj+o1NTgGVt1pJ2Svmeu2qiURKIv4RRFovH+brm3j4fJbuIreSBJGjjRFDSRtiZSdOcZGMZ71TjgY4uDsTf+ymLyLWX6dvD48yuxaC61JlmLZiuY8qBnookIGPzaZ09xmPUfwmT1WeUJDb8QiVjuJGgb1Jyn+bFUtPwifRsvAaw/wBuPpdSUbtSdvgt/wCUZPwLJ/JyuvyJ8RR8lkA+VcfRUvSUkbuFvDD6K1O3VkIU3XQUKURKIq9zacm2X+lLH1AilH+ZlPyrjaek1aJw3kDzv9FZpBeUL524xKJLqZmOFaZsnGcLrIzjvgdq9do+PoqSJg2Nb6LmzO1pHHiVZeK2lldStM/Fx4jYyZLR06KFHQ4GwHSt2mRgsGeawdUm914cZ5Ha2tTeLdRPGcKuFeNn1ED3Q31hvnywDWWVGu7UIQssL3VRqwo0oiURKIvof2Pn+CoP0pf9V649Z808vRWouyrnVZSJREoijeZbrwrS5k/Ihkb5hGIosgEmwUb7N7nxOF2LeUCJ80Gg/rWiEWwVkosJREoirHtNP8F3f9X/AOS1PTfNatJOyV82V2lUSiJREoitPDL6zls44L2WZPBkkaMQxhm0vpLAux041Z2x261A5rw8uYBjv4LcFtrFTvBeD8MuA0ri+NvEArXFzLGiKBsqLpGpj2CL0z2yKikfM3AWvuAWwDDiqVeTwpdF7YMIFlDRhuulSCM5Oe3epnxmSEsfmQQeYstQbOBG9fQnKkg8W5QeUUv94On7IRXhvh1xNIWnY4+gXWrB+ZfgrLXeVRKIlEVZ5pb8Pbj+jmPzBgH7zXA+I/8AKtH9Q9HK3RfMPd9l872lt406x61TxJNOtzhV1NuxPkOte8HUjHALkZuWlx8p/RQPoEUF5PjP0iaaMqp/o4NWPmxyPWqfT6/bJA3AepUupbJU7m7g3ElP0i/Vzk6RIzowyfsqFY6Rt0AA2q1FJEerGo3B2ZVZqZaJREoiURfQvsd/iqH9KX/VeuRWfNPL0VqLsq61VUih+ZONfQ0EzxloFP4ZlyWjU4w+gD3kH2sbgb4ODRF+eNzNPYySWcgLlPFhdGyGZffQZHVWKhSO4JFEVb5h5mju+BSXMewlRUK9SrM6o6n1BJH66jlNmE8FboY9eqjbxHkVyeyfjccPAxLK2EtzJqPpnWAB5nWAB3JFbNOCimb+ZYcPMBWrke6lms47iY+/cZuNOchEc5iUeQEen55PetlCvbhPMKXM0iQDxIovdecH3PE29xPyyBuxGwyo3JOCKZoiq/tP/iu7/QH+ZanpvmtWknZK+ba7SqJREoiURWfkbgtrO8j3dxHFHEARG7iPxSdWBr6hRjfAJ3HSoJ5HtADBcnyW7ADmpnmCCG5KiXitpHDHtFBbxPIkY/NAIy2OrHc79OlRxlzMmG52k4rd1jmVSeM28SOywTePHgYk8MxZONxoY5GD3q1GSe0LeahcvoPlFszOfyoIj9zSf+1fPtA4dM3c77rtVf6e5W2vQqmlESiKs80r/wAxb/1cw+82/wDtXA+I/wDKtP8AUPRyt0XzD3fZfP8AwK3R72COVdUbzpG4yRkM4U7jcda92XHotYbr+S5FutZSNhwKF7jiUTp+IhuZItyMNE3u/H3c7GsOkcGsIOZF+aAC55r8cPiVuFXZ0jXHcQMGwMhXDrjPUDI6UcT0reIKyOyVXamWiURKIlEX0H7G/wCKof05f9V65FZ808vRWouyrvVVSKKHHrV5Gt2ljEoypik9xiOhwj4LKfMZBoiyvikk/L13mHL8OnYssbE6UbqyZ30EdQ3cdc6donktNxkr9OyOduo42cMj9+HHMcRlS24uUa5toc/RbiXxwrDBQqSRsNumlT2OkEdKrSygxutkuzRUZZVRF4s4A3HcCL+hvtvwUVw/i7G0WxLaIZJ1lcjJOCqKdgNwoXON8k5+yKl1tmy5VHoRbWGLi0ADvGJ9BzJ2LR7vj1xxiccPsg0FmoAlYdRENjqI23GwQd+pO+ndrzIcMlWkp2Urevi/dsH3I27AcMTlpNpfWFhHFaRyImkaUhQ65G7k+GuXYk5JOO5JqZc5WKiKre1H+K7v9Af50qem+a1aSdkr5urtKolESiJRFZuWoIIraa9uIhPokW3hhb6jSMpcs/mFQZA77+mIJC4uDGm20ngt2gAaxXSnO6P7tzw+zeHuI4vCdR30ODsQPh8RWPw5HZcb991nX3hQ/OPCFtbl442LRFVliJ6mN11Ln1G4+VSwPL2gnNaPFsFu3KC4mYfkwRD72k/9a8DoHHpnb3fddmr/AE9yttegVNKIlEVe5tGDbN/SMh9AYpD+1APnXG0+zWoidxB+n1VmkNpV89XTeBfM2PxVwXwPJZNW3yFeuon9NRxuG1jfNq5so1ZHDcT6q4tzNZxtJeLwyf8A5nxYzI85VX1/jVUAEfd086dE82YXjC2zwWdcZ2X54yv8HS/RLS2WCURPM0F087x6TrTxEZQVxkg9cZNGfMGu43F7XFvBD2cAs8q4oUoiURKIvoL2NH+C4v05f9Rq5FZ808vRWouyrZd8Vgi/GzRJ+m6r+01VUgF8lUebeM8GuovDupYpR9koGkZT5q0YJU/Dr3rQyMGZCtMoql/Zjd4FY9x4lNUFrdTXFo32ZcpowQV2bYnvqCg9tqqvmYMnfX34hdqm0fUG3SQi++4afI+ocoi0iePBk06QCAQclc49Pq7fL4dK73NfcNz9f5XYp4pqch01tUAjA3Lb24dnDjbuGHHw63cplNIyoXUTg476Tg4+NSyvYHWd771RooJ3x68VhcAXJseOqbHmfDeJfgYkX8C88kFux1SGE6y3QY06lB22Gc4675NbNnYTi427lDPo2oDbtiaXb9YHwDrC3cL8VrfJ/HeCWSaYGMbt9eSSKQu36UmnHyBA9KstmjORXFl0fVtN3MPr6XVwtucLCQ4S8tyfLxUB+4nNSAg5Km5rmmzhZRntMuFfhN0yMrKVUZUgj8YgO4qxS/NaopOyV86V2lUSiJREoinuXOMxRxy211G0ltMVY+GQHjkX6rpnYnBwQeo+YMUjCSHNOIW7XAYFcnBoLZ7jTO03g+8VEa6pHwRpQDoCVzk9sVs8vDbtz8lhtr4ro5jvHur5i0Zi1MkKxEYKKNKIpB743PqTUVxDCXXvYE381ntPtyW9cqRfhrhx+TFF818R/wBkorxHw621KXHa4+gXWrD+ZbgrLXeVRKIlEUNzbHm2Zv5Nkkz5KrqX/wCzVVPSEXSUsjeB8sQpIXasgKwD2h2hjvpf6QLIPmMH/uU1f+GZ+l0bGP23b4G48iFDXs1ZjxxXXz+XK2Trn6IbWIRY+oGAIlHkJNXXv08q61PbrDbc3+irv2bl6ezS0cTvcsCtpHDKJ5GGEZChGjPRiWxsM9PhWKkjV1dtxZIxjfYqYnQfCrJUa/VESiJRFvvsghWThKo6hkZ5QysMggucgjuK5FZ808lai7Klbn2d8MfrZQj9BfD/AFoRVVSgkG4VY5k9nfBLaIyz5t07HxmJJ8lVixY+gBrUtClE0l8/G31WO8Z4fAxL2MVy0AOkSSqpBYnb3lQBfhkn1FQOwxyC6kFnWZg55yAA8z9sNt1xWtkjSBCVYAEnAxkjGQN9xv1qB8jgzWC6lPRxPqBE6xFiTYWuRbAZ4Y54LjhgJXIAIABO3TP7v2VK5+OJVGKA6l2gEAAnDK/09O7KU4RYRgrLcxTNak6WeABSD3GXUqxH5IOd85FbA772UUodb8st1t1sfA58r34LZ+VOROB3UYlt18cDrqlcMp8nQFdJ9CKnDQuU6aS9iforhZ8lcPiOUsrcEdzErH7yCa2UJN1G+0+FU4TcqiqqgJgKAAPwidhVil+aPexaSdkr52rsqolESiJRFYuFcwW6RLFccPgnVcjxFLRS4JJOZB9YjO3TsKhdG4m7XEeYW4cMiFZOYOKyWsKTcLWCKylAUTRR5lV/tRzO5Yhs9D386gjYHnVluXDYThyW7jYXbkqvylE1xxCEuSzGQzOxOSSuXyT3ywH31U07MINHSkbRqj/dh6Erekbrzt8fBfQHKMf4J3/lJXb5LiMfeIwfnXF0TF0dHGOF/E3+qt1DtaQqcroqFKIlEXldwCRHRvqupU/Agg/toiwn2lWRMVvMfrIWt5P0lJB+50cfOub8MP6CpnojsOsPT0LSpq8a7GS8lWuBc13dopSCXEZOSjKrrnzCsDg/DFeufCx+LguaHEZL88d5ou7sATzMyDcIAEQeXuqAD881lkTGdkIXE5qHqRapREoiURb/AOxb+LE/rJP81cis+b4K1F2Ve6qqRQV3wCyRnup40Zl1OZZz4mhdydJckRqB2XAoizK7t7rmC41Q5g4dGSiOwxqHRii/ac9PJRt1zqhcwvOOS6EU7aZhDcXnM7hu+9s8shjSl4KC9zPbg/RLaQQhmOS5c6V36E40sfLUPOq8zLscfeC6+jagCphYcyDfmCfSw4WO9Q9hw5xAt2QfBSVYXZeo90Mw8t1OxOfqn0qQtvnldVRPqHqGzw0EHhjceh7gVo1jFPwG6EjZl4bcYDsoyuD9VtO+lh109xkDO2mRoLDY5e8/eKpzvjqW67RZwzH/AF4cM28W5agOVbKRluYY1jkIDLNbnwiQcEElMB1IxswIO21TLnKw0RU/2tH+Crn/AKf+rHVik+aOfoo5eyV8612VVSiJRF/NQ86zYov7WEUjwzjUsCTRow8OdDHIjDKnIwGA7OvUGtHRtcQTmFsCQrP7M7bT9IucZ0J4aDzY74HqcKP7VeS+LJTIIaNubzflkPMnwXQ0c22tIdgW8cLtPBhjjznQirnzIAyfmd6vNaGgNGQUZN8V1VlEoiURKIs+554L4n0iH+XXxo/SRdIYegyEb11tXBrZPwNfDWjLJ3dkf/rl3K3E3pYXRbcx771g5BGxGCNiD2PevfAg4hcZelrbPI6xxqXdjgKOp/8Aj17VHNNHCwySGzRmStmtLjYZrU7Lkq0gtT9KCs+kl3LEaTjom46fef1V87n+I66prAKUkNuABYYi+bu/y811m0cbI+vn7yWTivpK46URKIt99in8WD+tk/aK5Nb83wVmHsq+1UUqhuP8BF2USZs2ynU8I28RgcqHbO6Dro7nGTgYJE5ld4rORbdfwhUQwqo2V3xHGcAe6qlgSegANEVd43yxHacEkto9xFGJC2N2dWV3Y+pIPw2Hao5ReMjgVcoJC2qjd/UPVQ3sm5fjuOCSRSjKXEj5+WlVYeoKZHqKywdVaVDiJbjZb0Vu5Ps2awW1u0DtDqtZAwyrqmyNv1DR6G+fmK3VZdHLPAWstcMb6rT60SMSXiJJ1IG+1H3Gd13G4IwRT1EVN9rx/gq4+MX+rHVmj+cOfoo5eyvneuwqqURfw0CLbuER+LbRM9lEEZARGCpIHb3WQDcb9e9fJK17oKt7WVDyQT1sRj3hxPDJd6Ma0YJYFAc0crWro7RR+BIkbSknUq4XG2nBU/FTtt1zXY0TpytZI1kr+ka5waMicdt8+RGPBV56aMglosRisxzX0NclbdyDwPw0toWG4/5qb9IEFAfUPpx/VGvAxyfj9KyVP6WdVvoP/wBHmuwW9DTtZtOJWmV3VVSiJREoiURRHMtkZItSDMkR8RQOrYBDr8WUkDtnSe1VK6lFTA6Lacu8ZfzwUkUmo8OWC+0DhQjnE0e8VwNYI6avtD55DfM+VWPhmvM9N0D+3Hgd9tnhke4b1HXQ6kmsMnYqd9mzJ4EnhKTdJIpYasaoyVAzk40gavgd+4zx/ioS/iGdKfyiDbg4A87nDvGGxTUOrqG3av5K/wANrvqfDORjONgD1CjsP1nvXi3y4arMB5954+mxdEN2lY7zxy6bSfKj8DIS0Z8vNPl29MeRr6loDSwr6frn8xuDuO53PbxXEqoOifhkVXK7yqpRFvnsTP8ABv8A1pP3Vya35vgrMPZV+qopUoiURcfGbbxbeaP8uN0/vKR++iyDY3Cr3snttHCbMd2Qyf32Zv8AyrAFllzi43KttZWqURKIqX7YT/BU/wClF/rR1Zo/nDn6KOXsr55rsKqlEVg5N4GLiUvJtbw+/Kx6EDcL88b+mfMVw9O6U/BQasfzH4NH15bONlbo6Z08gaBh7wWzW17HJ9R1bHYEZHy6ivlL43s7QK9A+F7O00hU/wBqXGvDgFup9+bdvSMHf+8cD4Bq9V8JaO6WoNS4dVmXFx+wx7yFzK+XVZqDb6Kl8jcH+kXILfiofwjk9Nvqj5kZ+CmvVfEWkfwlGQ09d/VH1PIeZCp0UPSSY5DFb7yrakRmZhhpiGAPURj8Wv3EsQehdhXN0ZSfhadrDnme8/bLkrE8nSPJU3V9QpREoiURKIlEWd858uq4ktzskuZIG/IkGSy/flgO6s4Gy1wKsv0dWNrox1Tg4d/3/wDYcVbjAmiMTs9nv3gsd4ZfS2NzqxiSMlXQ9x9pT6HqD8DXr6qmg0nSal7tcLg7jsP3HeFzGOdDJfaFsacZEsMUluQfGbQrN0Q4YnUPMaSNPc4FfKZaF9NM+KcWLcTbbla3A3vfcvSUupKC85AX45gW88eC5eLW1vLE9tKzMo3eViPckJ906jsHJOyDoDjAB3moqmopp21MIsdjd7dotu4nblitp6U1LLkWvkBnhtHAbznxxWR8d4NJaSmKUb9VYdGXsR+8dq+p6P0hDXQiaI942g7j9DtGK8xLE6J2q5R1XlEtG9knOkdoXt7htMMja1c9EfABDeSkAb9iN+u1OrgL+s3NSxPtgVuMUgYBlIKncEHII9DXKOCsr90RKIlEXPYWaQxJFGNKRqEUZzhVGAMnc7CiLooiURfxmAGScAdzRFi3td52juFFpbMHRWDSyDdSV+qqn7QB3JG2QMd66dJTlvXcq8r74BZfV5QqR4DwWW7lEcQ9WY9EXzP7h3qhpHSMNBCZZT3DaTuH1OxSwxOldqtWw8A4eIVMEOkRRNofUNTSMVVmYnIC51DsenYYr5XpCrfVSdPNfWdlbJouQAPfndelZBHTxNAvci/mRuxy5LmzDDHJcTANGmkxlwCyhchYwOzK+QD31Dfat4o56mVlPD2je9suLjwtnz3qerqjEzO2d7bSdvG42fdZLxS/ku7hpGBMkjAKo3x2VR8On3nvX1OkpoaCmETTZrRck+ZPvgvJPe6V9zmVr3JfLIREtuvSW5bzz0j+DY0/oq3QsK8ZHI7Stcap3y2YNHdl/wBjxsF1S0U8XRjM5+/JabXfVRKIlESiJREoiURcfFeHrPG0bEjO6sOqsN1YeoPyO4OQTUcsTZWFjxcHBZa4tNwsf595aaYNIq4uoRiVB9tfssvntkg9xlTuuBytE1rtF1H4KoP5bsWu3E/Q7dxxyKnqYhOzpWdoZhVDlLmL6M5WQa7aTHiJ1x5Oo8x+v4gV39NaIFdHrMNpG5H6Hh6Hhe9Sjq3QPuDgtJvI4vDjkUhomdBCsa5GCdTED7UjYZcnoD294n5w3pWSOjeCHAHWvnfIchgbbc9y9ZSzmW+qdhJJOeFh3AYG38Lz4vAt1FItyuUQkmRMfgW22Q4y+kD3z0ycYOCBPQ1UtDM19OcT+k5OHHdf9PjffXqKGOYNYMzlvPHhfYN2fHMeP8AltSC2Hib6kqbqw7b9j6fdmvpGjdKwV7epg4ZtOY+44+Nl5ioppIHarwomumq667Lik8IxFNLGPJJGUfcDitXMa7MLIJGS6v8AiW8/ndx/jP8A71r0TP2jwWdY70/4lvP53cf4z/706Jn7R4JrHep/lT2i3dvMnjTPNAWAdZDqIUndlY7gjrjODjHqIpaVjm4CxWzZCDiujnX2jXM1xIttM0VujFU8M4LgHGst136gDAxjvWsNKxrQXC5WXSEnBVg8zXn87uP8Z/8Aep+iZ+0eC01jvT/iW8/ndx/jP/vTomftHgmsd65rzi1xKNMs80i+TyMw+4nFbNY1uQCxclcdbLCneXeV5bn8ISIrdd2mfYYHXTn6x9eg8+1cbSmm4KHqdqQ5NGfPcPPcFapqSSdwDR74LRbaBLeN4LdVAUhTGy65JywGSdxhSufe6DB6BcV89qamarlE87sTtBs1gGwcb7MzxvdenpKOOFrbd+tewFt+832eGa67aNQHkMjrGq7y6tDKF6xzA5yy9n6479zVOu4tja27icG2uCTtb37Rl9JJ5hG3rAb7EYf6mncdoyvs2DM+b+Y/pLKkYK20W0a+fbW2e/lnp8Sa+kaE0OKGMvkxldmd3AcN+/uAXlqyqdO+5yVk5B5baPRcOmqaT3beM7dQfePltk57KCe+K42m9IPrpv8AD6U4frOzDZ3DbvNgrNLCIm9NJyHv3ZbNwbhogj051OTqd8Y1OcZOOw2AA7AAdqvwQMgjEbMgonuLjcrvqZapREoiURKIlESiJRFE8d4T4wDxkLMn1SejDujY+yfPscHfcGnW0UdXF0b+R3H3mFJFKY3XCxrnTlTVruLdCrqT48GPeVupIA775wNiCGGc7xaH0u+meKGuNiMGuOVtgJ3bjyK2qaYSDpYuYUFylzW9odJy8DH3kzuM9WQ9j6d/TrXW0zoOPSDdYdWQZHfwdw9O7BVaaqdCd4WoWssM0Ubxun0RF1kDuV3AcHoF+sQdycZ6b/Np4Z6aV0crSJDhyO0b75A5c8vRw1AkBczFzsL7r/XZwHl4wwmTXqXSkuX8N1DRNHsfex9STqxJ7n7WNs9J0TgWHFuFwbOB4bxs+ysTNjLdR3Wtgf3X55t2D6XVQ4nyOkp1WbMhYaxDMCNS7e8j77bjY5I1DOK9bQ/FL4hqVovbDXbv/qb9RyBXEq9EOjuWEHZnkd3vA2wKpvEuGzQNpmjaM9tQ2Pwbofka9dS1kFU3WgeHDhnzGY5rkPjcw2cLLkqytEoiURKIlEQmiKX4Pyzc3ODFEdP5b+4v3nr8s1zK3TFFR/NeL7hifAfWynjp5JOyFd+EclWtu0Zun8V3zpGCIgRjr59dtRwfKvHV3xNV1Qc2lGo0Zm/X/jlc8V1qbRVwXHG2Y/jMqZu55NbbJmBmKJglfCyo1hAd5I/dbbqHwMZ24DGs1cz1rXO3W3X3Ox5jFd6KOMMAGTgOBvuv+12I4EY5Lpmu4kUXEjsqxdJnwpkBPvKExkqdsbdhjzOIaeaaToIm3c79I2W2k7CNvmqc8ohaQ+wB2bt2P7v5us15x5ue8bQuUt1OQvdiOjP+4dB6mvomhNAx6Pbru60hzOwcG/U5nuXm6mqMpsMApHk3lTOm4uVOnI8KLGWkb7Pu+XkO/U4A3paa009zvwVFi84Fw2cAd+87O/KalpQB0suWwb1tPAOEGPMsuDMwxtuI12OhT8QCzfaIHYADTR9Ayki1W4k5nf8AwNi2mlMjrlTVX1ElESiJREoiURKIlESiJRFE8a4MJcSIdEyjAbsw66XHdc9D1Uk46kGnW0UVXHqP5HaPe0fwpIpXRm4WT82cl+KztEng3I954Tsr/nIem/Zhseh0nOKdDpeo0Y4U9bcs2PzsPqOGY4iyklpmTjXiwO0Kj8N4lcWMx0ExuDh0YbH0Ze/ofuNeoqqOk0lANezmnJwzHcfXzC57JJIXYYFX7g3MtvdRtECLeVyNUbn8G++XCHouvcHbO52PWvC6Q0FVUT+lA6Rg2gdYbtYZm2e0cQu9SaUY97TJmPHhjttmAfFWsK5fxZQEWNGwoOrrjUxOBsAuAB5n0rzl26uozEkjHL3xVu7dXo2YlxHDu28cVyIHZ9EhzrLNpcBo3i306RjIZdSZBxnfr1qe7WDXZhawuCQ4HbfHI45cFJIyIx5XGA4h22+yxxtyUM3KNrOXLQLEFLKZIZCoyv1j4ZGAM5Hfoa7EfxDX09gJNe9sHtucf6hiqNRo2nw1b3Nja2/LLDyCg5+RIDGJY7mVUOfrwl8ac51acaRsdzXXj+LJw/UkhaTwdbPde6rO0K/XLA7HDdt3Yi/JcjchdMXab5xmKQE4xnbr3H31aHxazbA7/k0/ZR/4NPsI981+zyCFxruxjGo6YHbC77tv7o2PXyNan4tB7EB3YvaMeGGKyzQ0rto3bM+GOPJS3/28t49GuSWVnOlVXSgY4J674AUEk57fKuc74uqpL9GxrbYkm7renotodFNcTrONhifTvzUlDwy3tsBLeOORWUM7gzkK4YIyHOTl1042IPbpnlTaSrau/SSktN8B1BcWuDbhjtXSp9GwDrNF8DbYbi1wb3tgb/VWWMloWyWOVYZddBPX7OBgVxSLSYW2ZG/mhAbIMtmRv5qGsrCRoUGlBGyiRBnV4Tac75AyjgkFR01Ebg7XJJoxITc3yOy+PqNh228bss0bZCbm4uDsuL8NozBOdthUVxbmu1tCwiJuJtRYANlYzpCYMncYGMbnzxtXaoPh+srbOl/LZxGJxvg36mw71xqrSgtqjE2thlnfHnuWfcW4tPeSgyEuxOERRsM9lX9/WvdUdDS6OhIjAaNpOZ7z7A2BcOSR8zsceCuXKvJXhsj3K+JM28duuD0xu3bbbqdI7k7V5mv05NXPNLo/La/LDhuHHM7AuhDSNiHSTch7/stc4JwXwz4spDTEY2+rGD1VM/rY7t6DAE1Bo+KjZqtxJzO/+OC1lmdIblTNX1ElESiJREoiURKIlESiJREoiURcfE+GRzqA43G6sDhlPmrdvUdCNiCNqjlhZK0seLhZa4tNwqHzXymrri5TWo+rcRjDJ+moyQPXdNiTp2riMpq3RjzJRO1mbWHHy294s7vVovinFpRY71mXG+Sp4Rrj/DwncMm5x6r3+K5Hwrv6P+JKWp6kh6N+52XI/Q2KpzUMjMRiPexePBOcLq291X1oNvDk94D0B+svwzj0qev0BRVnWc3Vd+5uB57Dzx4qOKqkjyOHFW3gfPdmCDJC0LY05GZEA2yFA3QbDYL2FeWrvhWtA/KeHjcbNdz2HmV0/wDF+kGrJf795zPNWC2ureeJYobmMqSTJhgHbJZj7p6amO+R0yO9cOakq6eQyTQuB2YG27MbhlY8Vfjro3SGQWJ2Y5bO/AZcV0y2En0e6jB1l9egnSCdaDOcYAOot5VUE0fTRuOFrXzwseZysrLZozNG/K1r57DzOVl++Jwv40TL4ukRyKTHpzktEVB1bY90/dWsLm9G4Ote4ON+O7vWsDm9E5ptckHG+43y7153MDlgwjnyUC6kkVWyC20ilgh65BAPVunfZj2gWLm55EEjkbX9Ni2Y5ttUubnkQSORtfvGGxdNzA3hxF3RZY8NqP1dWkq+2R7pDMPmPKtIzd7gxpLThYZ2vcc1D0zGOd+03HG17jngFB3/AB20UuZ7qMsQqhYcvp0NqGMajq1b5OBsNuuetT6I0hJYRQuAxxd1b3FttsLKF2kYYgAw5X43uLbNlsPqoviftOQZEELMfypDpH90ZJ/VXXpfgyQ41EgHBuJ8TYeRXMfpEfoHiqVxnmi5udpZSE/IT3F+YG7f2ia9ZQ6GoqPGJnW/ccXeOzlZUZaiSTtFdXA+Tbi4wxXwYupeQY2/NXqficD1qtpH4io6S7Qdd+5v1OQ8zwUkFFJJjaw4/ZaXylymqD/lU67NdSjOR38Mbah8ML6kjFeckjrtKuDqo6kexow8vq7HcFeaYqcWjxO/39FfuFcKjgB05Lt9aRt2byyfIb4UYAycAV2YII4GakYsFWc8uNyu+plqlESiJREoiURKIlESiJREoiURKIlESiKGvuXY2JaMmFzuSmNLH86M+6fUjDetUavR1PVD8xuO8YH333Uscz4+yVUOYOTFkyZ7YSf00GQ3xKfW+Q11z46fSdB/lJdZv7XfY4eBCmc+Cb5jbHeFR7v2fBiRbXCsR1jlGlh+lgZB+Kir0fxU6I6tZCWneMvA/QlQu0eHYxOB7/f0UDfcn3kedUDMB3TEn6h736q7MHxBo6Xsygf6rt9cPNVX0czc2+GKj9dxDtmeL0y8f+1XtWlqMbMd/wAXfdRddm8eIX7XmC5HS6m/xW/3rQ6KoziYWf8AAfZOnk/cfFfiTjU7dbiU/wDVb/et2aOpm9mJo/2j7LBmef1HxK8RDJKdleQ+gZz++pTJFCMSGjvAWA1zt581KWXKV5JjTbuo83xH+psH9Vc2fT2j4e1KD/p63pceanZSTOyb44KdtfZ9pI+k3CJnoie8x9ATjJ9AprjS/FYkOrRwued5y8Bf1Cst0dbGRwCu/L3JSJgwW2D/AC1zkH5IRqB9NKfGqMkela//ADMmo39rfsD6k9ymaaeHsNud59+iuNny2gIaZjMw3wwwgP5sfT1BYsR2NXqTRlPS4sbjvOJ/jlZRyTvkzKm6vqFKIlESiJREoiURKIlESiJREoiURKIlESiJREoiURc17YRSjEsaOB01KGx8M9KwQCLFFGycsRfYaWP9GQsPkr6lHyFUJdFUkmLoxyw9LKZtRI3Irll5alxhLkf9WIP/AJGQVRd8O0pN2lw5j7KUVkm2y525XmPV7dvjCw/8zWn+A27Mzh77ws/i97Qi8rzDo1uvwhY/+YrP+A3zmcffen4vc0Loi5bl6PcL/wBOHR/mdx+qtm/DtKMXFx5j7LBrJNll0x8rxfbeaT9J9H6owgPzq7FomjjxEY54+t1E6okO1SVlw6KHPhRomeulQCfiep+ddBrQ0WaLBQk3zXVWUSiJREoiURKIlESiJREoiURKIlESiJREoiURKIlESiJREoiURKIlESiJREoiURKIlESiJREoiURKIuSeWYNhI0ZdtzIVPr7ug/t39KlaIyOs4g91/r9FjFeP0m4zjwEx5+N8e2j4VtqQ27Z/4/ylyvSCeYsA0SquNz4mog4GwXRuOu+R8K1c2IDBxJ7v5TFdtRLKURKIlESiJREoiURKIlESiJREoiURKIlESiJREoiURKIlESiJREoiURKIlESiJRF//9k=" id="592" name="Google Shape;592;p73"/>
          <p:cNvSpPr/>
          <p:nvPr/>
        </p:nvSpPr>
        <p:spPr>
          <a:xfrm>
            <a:off x="155575" y="-14446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3" name="Google Shape;593;p73"/>
          <p:cNvSpPr txBox="1"/>
          <p:nvPr/>
        </p:nvSpPr>
        <p:spPr>
          <a:xfrm>
            <a:off x="0" y="648004"/>
            <a:ext cx="9216900" cy="626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C:\&gt;sqlplus /nolog</a:t>
            </a:r>
            <a:endParaRPr b="0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SQL*Plus: Release 11.2.0.1.0 Production on Чт Сен 18 21:12:14 2014</a:t>
            </a:r>
            <a:endParaRPr sz="1600"/>
          </a:p>
          <a:p>
            <a:pPr indent="0" lvl="0" marL="0" marR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Copyright (c) 1982, 2010, Oracle.  All rights reserved.</a:t>
            </a:r>
            <a:endParaRPr sz="1600"/>
          </a:p>
          <a:p>
            <a:pPr indent="0" lvl="0" marL="0" marR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SQL&gt; conn user/password@mydb as sysdba</a:t>
            </a:r>
            <a:endParaRPr b="0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Соединено.</a:t>
            </a:r>
            <a:endParaRPr sz="1600"/>
          </a:p>
          <a:p>
            <a:pPr indent="0" lvl="0" marL="0" marR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SQL&gt; startup;</a:t>
            </a:r>
            <a:endParaRPr b="0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Total System Global Area 3858673664 bytes</a:t>
            </a:r>
            <a:endParaRPr sz="1600"/>
          </a:p>
          <a:p>
            <a:pPr indent="0" lvl="0" marL="0" marR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Fixed Size                       2211144 bytes</a:t>
            </a:r>
            <a:endParaRPr sz="1600"/>
          </a:p>
          <a:p>
            <a:pPr indent="0" lvl="0" marL="0" marR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Variable Size                 1056965304 bytes</a:t>
            </a:r>
            <a:endParaRPr sz="1600"/>
          </a:p>
          <a:p>
            <a:pPr indent="0" lvl="0" marL="0" marR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Database Buffers         2717908992 bytes</a:t>
            </a:r>
            <a:endParaRPr sz="1600"/>
          </a:p>
          <a:p>
            <a:pPr indent="0" lvl="0" marL="0" marR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Redo Buffers                81588224 bytes</a:t>
            </a:r>
            <a:endParaRPr b="0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SQL&gt; exit</a:t>
            </a:r>
            <a:endParaRPr sz="1600"/>
          </a:p>
          <a:p>
            <a:pPr indent="0" lvl="0" marL="0" marR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C:\&gt;</a:t>
            </a:r>
            <a:endParaRPr b="0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4" name="Google Shape;594;p73"/>
          <p:cNvSpPr/>
          <p:nvPr/>
        </p:nvSpPr>
        <p:spPr>
          <a:xfrm>
            <a:off x="4125810" y="880582"/>
            <a:ext cx="4248900" cy="252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extrusionOk="0" fill="none" h="120000" w="120000">
                <a:moveTo>
                  <a:pt x="-2990" y="59819"/>
                </a:moveTo>
                <a:lnTo>
                  <a:pt x="-69582" y="110153"/>
                </a:lnTo>
              </a:path>
            </a:pathLst>
          </a:custGeom>
          <a:solidFill>
            <a:schemeClr val="accent1"/>
          </a:solidFill>
          <a:ln cap="flat" cmpd="sng" w="25400">
            <a:solidFill>
              <a:srgbClr val="395E8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в SQL*Plus без коннекта к БД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5" name="Google Shape;595;p73"/>
          <p:cNvSpPr/>
          <p:nvPr/>
        </p:nvSpPr>
        <p:spPr>
          <a:xfrm>
            <a:off x="5336884" y="2426462"/>
            <a:ext cx="2483700" cy="54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extrusionOk="0" fill="none" h="120000" w="120000">
                <a:moveTo>
                  <a:pt x="-2621" y="58122"/>
                </a:moveTo>
                <a:lnTo>
                  <a:pt x="-72646" y="107141"/>
                </a:lnTo>
              </a:path>
            </a:pathLst>
          </a:custGeom>
          <a:solidFill>
            <a:schemeClr val="accent1"/>
          </a:solidFill>
          <a:ln cap="flat" cmpd="sng" w="25400">
            <a:solidFill>
              <a:srgbClr val="395E8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admin sysdba</a:t>
            </a:r>
            <a:endParaRPr b="1" i="0" sz="1800" u="sng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6" name="Google Shape;596;p73"/>
          <p:cNvSpPr txBox="1"/>
          <p:nvPr/>
        </p:nvSpPr>
        <p:spPr>
          <a:xfrm>
            <a:off x="0" y="6534364"/>
            <a:ext cx="9144000" cy="3237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b="1" i="0" lang="en-US" sz="1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Группа разработки Oracle				                 2014	    	 	                                    Зацепин Сергей</a:t>
            </a:r>
            <a:endParaRPr b="1" i="0" sz="15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7" name="Google Shape;597;p73"/>
          <p:cNvSpPr txBox="1"/>
          <p:nvPr/>
        </p:nvSpPr>
        <p:spPr>
          <a:xfrm>
            <a:off x="0" y="72000"/>
            <a:ext cx="9144000" cy="576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Старт Oracle</a:t>
            </a:r>
            <a:endParaRPr b="0" i="0" sz="3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data:image/jpeg;base64,/9j/4AAQSkZJRgABAQAAAQABAAD/2wCEAAkGBxQTEhQUExQWFhQWGRwVGRgYGB0XHxwaHhwWHRgeHRkgHighGx0lHRkcITEhJSorLi4uGh8zODMtNygtLisBCgoKDg0OGxAQGywmICY0LCw0MC0sLCwsMCwsLSwsLDQsLCwsLCw0LDQsLCwsLCwsLCwsLCwsLCwsLCwsLCwsLP/AABEIAOEA4QMBEQACEQEDEQH/xAAcAAEAAwEBAQEBAAAAAAAAAAAABQYHBAMIAgH/xABKEAACAQMCBAMEBAgMBgEFAAABAgMABBESIQUGMUETUWEHInGBFDJCkSMzUmJyobHBJTVTVGNzgpKTsrPRFiSDosLS4RUXQ8Px/8QAGwEBAAIDAQEAAAAAAAAAAAAAAAMEAQIFBgf/xAA/EQABAwICBggEBQIGAgMAAAABAAIDBBEhMQUSQVFhgRMiMnGRobHwBjPB0RQjQlLhYvEVNHKCktIWskOiwv/aAAwDAQACEQMRAD8A3GiJREoiURKIlESiJREoiURKIlESiJREoiURKIlESiJREoiURKIlESiJREoiURKIlESiJREoiURKIlESiJREoi8551QFnZVUdSxAH3miKLk5mtx9V2k/q0aQf31GkfM1UlrqaLtyAc8fAYqRsT3ZBczczk/VtpvixiUH7nJ+8VRk09RNycT3A/WylFJKdi8m5jn7W8fznI/ZEah/8jpdjXeA/wCy2/BSbx75IvMc/wDN4/lOT/8ApFP/ACOl2td4D/sn4KTePfJeo5nI+tbS/FGjYD73U/cKlZp+idmSO8fa61NJKNi6I+Z7c/WZo/PxI2QD+2Ro/XV6LSFLJ2ZB429VE6GRuYKlLa5SRdUbq6+akMPvFXFGvWiJREoiURKIlESiJREoiURKIlESiJREoiURKIlESiKL4hx6KJigzJIPsRjUR+kchU/tEZ7ZqrU1kNMLyutw2+C3ZG556oVW49zeYx+GnS2HZE/CSH5lTt8E2/KrlN0jWVp1aGIkfuOX/UeJ7lYMMUWMruSofEef4Q2YYGlcdJJ2LH5ZLNj0yKuM+GquoxrJ+TcfsPIqI10bPlM5lQd7z1eydJBGPKNAP1tk/rrqQfDGjos2Fx/qJ9BYeSrvr53bbdyipOKXMmczTvgEnDucAdSQDgAV1I9H0kXYiYP9oUDppHZuPiVxNMx6sx+JJq0GNGQHgo7nevW4jlico4kjcYyrakYZwRscHfI++sarHDIHwWbkLtae9gAZjdRKehbxEB+GdjVZ9FRzYOjYeTStxLK3JxHMrus+eL2P/wDKHHlIoP6xg/rrmz/DWjZf/j1T/SSPI3Hkp2V07dt+8Kbsef4y2Z7co3TxIGKt94KsB8GNcp/wxU0+NFORwdl5XHi1WBXsf81ngr3wDnHxPxNwk/8ARy+5IPgwAOPUq2fOqcldX0OFbDh+4ZeI6vLBStihl+U7Hd7xVrsOYIpGCNmKQ7BZMDUfzWBKufQHPmBXTpa6CpH5TrndkfD65KCSJ7O0FLVbUaURKIlESiJREoiURKIlESiJREoiURKIuXiF/HCuuRsDOB3LHsFUbsfQVo97WNLnGwG0rIBJsFSuZea9K6ppDbxH6san8LJ8WX6vwTp3bfFcQ19VXSGGgb3uOQ+3PHcFa6KOIa0x5LMeMc9SuNFsot4vzcaz8T0X5b+tdih+GKeI9JUnpH8ez4Znn4KrLXvd1Y+qPNQ/C+BXF1JEFU5nYqkkmVV2ALH8IQdRwD0zXoy9kbbDIbBs5KlqlxupWThnDrYkXFxJdSqSDFbL4aAjYhpn3O/5IBrQPlf2RYcfss2aM14tYxPwkTogEsV0Y3bu0bplMnvgkCs6xE2qciEsNW66fZkNV1LH/K2s8fxyoP7q1qcGA8Qsx5qoKcgfCrO1RrXOYSLe74rxDSGlg+jwwahkLJJHGC+D1KgjHzrnR9ZjI9huT3Aqc4ElQPLfEeKviZ0uLy0clZYziVXXcOAhPukdsAbjyqWRsI6osDsWrS845hcfL1lbxxcQup7fxIoSIY4ZSVOt5OjMN1dVABPUZNbyOcXNY04nHBYaBiSuK5/+mSozRm5tZApKxti4jYgHCh9nGTtltq2HTA2Nj5FY6pUde8EnhhguXTTHNvGwIztnG3UEgZB8q3D2uJZuzWLEWKl+Dc7zRjw5wLiE7FX+tj0bv8Gz8RXnq/4Zppz0kH5b94yv3bO8W5q5DXSMwd1hxWm8r82B1zbyeKg+tBIcSJ+ixOfk2VOwDKBXDNXWaOeI65t27Hj3j5O33VsRxTDWiOO73/ZXjhvEo51LRtnBwynZlPkyncHv6jBGQc124pWStD2G4O0Kq5pabFdlSLCURKIlESiJREoiURKIlESiJRFGcZ4wsACga5W+pGDjP5zHfSg7t8gCcCq1XVxU0evIfue5bxxuebNWWc3c5CBzhhNd4wWxhIgeqqudv0c5OBqJwK5tJo2p0w4TVF2Q7AMz7/cR3BTSzsphqsxdv3e9yzjXLdTrrfVLKwTU7YGScDJ6Ku/yr2sMEVNFqRNs0bB7xPFctznPddxuVYbNrTh8gW6tpLi6R8SpIQIo1DdUUZ8UlMMNW246Vg68o6psPP8AhZFmnFevPl9cw8QSQzNLGpS5tTnCeGTqQKowoxjSSBkgb9axA1jo7WtsKPJDlJc439pazrNDZRytdoLpZZ2LoDISSFhGATnc5PU1pC1726rnWthYfdbPIByTgPDrq5t+IrPF4P0pUmiZ1ECGSJgdgcaQQRv8etJHsY5pab2w34FGgkG+1ePKdhBw+6juLi/tfc1AxwlpyQysvVVwOue/SsyudKwta088FhoDTclQTcL4ainF/LIQPdC2jIM42BLN0+VS68pPZHitbN3+SnOI81W1xc38chcWd54REgQlopIlQK+jqVypBHXAFRNhe1rSO0L8wVnWBJ3FfzlK2srS7hlk4ikihtliV1GcHDSs2Aqjrjck4pKZHsIDPH6LLdUHNSiyX0XD4JLBWczSzXVw0arL9c+4jR7k+5jIxsVrT8syESbAAFtjq3aq5ak8TuYrZ7aCCTXqmlijMLeEoJk1rnAOO+2+KmP5LS4EkbBnitB1jaykubONC94fNIoxFBfKsK/kweAUTA7ZI1Y/ONaRR9HIBtIx77rLnXbdRvGOWiotLOCBpL4xme405JXXgpGd9K6R1J7kb71uyW+s9x6uQWpbkBmoziPAr2wZJJIpITn3ZAQRny1KSAfQ9aO6GpYY3WcDmCg1mG4wVz5T508Z1WRhDdD3UlH1X/NZehyfsnY9QVOMeNrdE1Gi3GooutHtacSPuOOY23C6cVSycakuDthWrcF4yJso40TKMlc5DDpqQ/aXPXuCQD1BN6irYquPXj5jaPewqOWJ0ZsVLVbUaURKIlESiJREoiURKIlEUZxziwgUBRqlfIRM4zjGWbyRcjJ9QBuQKrVdXHTRmR/9zuW8cZkdYLH+debTEXhhfVcN+Om7g/kr5Y6YGy/Ek1S0VoqTSEgra0dX9LdhHHh/7ZnDOSoqBCOiiz2n37Co1nw53Rpykht43UTOmCVDHfr3x3O2SM9a9oXAHVGexcu21XLmPkyxBj+jXnhiZBJF9J/FSDbOmcD3SCcFWGd6rxzyY6zct2Y5KQsbsK6uM8tXV1agzQkXtqnuyDDrdW46YdcgyJ5Hcj47aslYx3VPVPkfsslpIxzVabikU/DRDM+J7VwbckE64nPvx5AONJGrfA2UedT6hbLcZHPvWlwW2K/tjzvcw28UMQiVoQwSYxh5FVm1FVZshR8uw8qw6na5xJ27NiB5AUFxG/lnbXPI8rebsW+7PQegqVrQ3BostSb5rmrZYXtb2kjjKRu481Ut+wVqXtbmQs2JX5ngZDh1ZT5MpX9tA4OyN0yXnWywvW1uXibXG7xt+UjFD94INYIBwKzkpx+dLxkkSSXxDJEYNbKNaoxBcKwwfexg5z2qLoGAggcVtrlTHs3vbZY7tLtlCKYblVJwXaEyMVUdz9Xbvmo6lryWlmeI8VtGRjdevNHG5IrSHQSs/EQby5kU4YqxxFEG6hFXbH5vqaxGwOeb5NwH1KPNh3qF5J4skTyw3EmLSaKRZEbJUtpJQgfZfUBhtv2VJMwkAtGIstWm2ByXFJytdLZreNEfBbv3A7OV7ITsG9PIgncTM19QHFY1Ta6tHJvNmrRBcOVdSPAnz7yt0AJPftk7EEqc538jpfQ76Z5rqEWIxc0ZEbSBu3jmF0aapDx0UvIrZeBcW8UFJAFmT6wHRh2dM76T5dVORvsTLRVsdXFrs5jcfeR2rEsRjdYqWq4o0oiURKIlESiJREoi5uJXywxtI+cL2HVidlUDuSSAPU1q97WNLnGwCyASbBZFz1zQ8AYAj6XMPeI3EUe+lVPpk48yWbviuNo2kdpep/ETD8lmQ3n3i7kFYnlFMzUb2jnw97Flde8XIUty1x6Szl1qA6MNEsTbrJGeqsP2Ht8CQY5Iw8WK2a6yvK2Fu9v4Svnhtyxa2lbc2V1/JyeSMTj1z66jV1nB1/1DMfuG8KTVBFtnoqJwzjt1aFlt7h4xkqQjakPUEgHKn0YDNW3Rsf2gow4jJRjMSSSSSdyTuSe5Jrdar+URBWFlagvKVlGFb8ZsCdUgz2IYL0P6ODkHv0Pzs6f0lI8t7OOFm4cQT9cMeGI7Qo4Gi+fNWy04pcSMkVtJCilMR6VUKxHXOFbSyjHu4APX0HSpKuSpbY9V4PWBGzhwO/G3goZIww7xsVqu+HAxrE0azg7MZsN9+1dIG2SgWHe1LleOyuFMG0Umfd/IcaSVBPbDAiurSTF4IdmFWkYGnBUqriiSiJRFZbDjtvJbx219FI6w58GaFlEiKxyUIb3XTPTPSoHRuDi5hzzByW4cLWKnY7Hh8cMV69s6WyErDHI+qW7kz1cA6EjUg9OuN9sBoy6UksBx27gPutrNtdfnjvFbhJ//AKpbSme2l/BsrDaMd7eaMbBd9j0Oc9TljGNLeicLEe7hCT2gqhzA9s0pa1V0iZQxjfB0Oc6lU/aQdiasR64HWzUbrbFe+QuZWl0RM+LmH3oZD9te6t+VtsR3GD1XI8Tpehdo2f8AG046h7Td1/odm48DZdWmlE7OifmMiti4TxFZ4w4BB+qynqrD6yn4efQggjYiupFKyVgew3BUDmlpsV2VIsJREoiURKIlESiKgc5cwKviTNvFbkpGv8pNurH5HKDy/CHpiuDXmSuqW0EJ4uO4Z+Qx77BW4rRMMzuSwq+u3md5JDl3OSfX/YdAPIV7mngjp4mxRizW4D3v3rkPeXuLjmVY7/liOWD6Tw52mjVR40LY8aI43JUfXQ4JyOnrg4w2Uh2rJhuOwrJbcXaoTgfCpLqZIYgCzb5Oyqo3ZmPZQO/wHUipXvDBcrUC5sF+EvZY0lhSU+FIQHCnKPpPun1HcHbIxTVBIcRilzkuStlhKIlESiL08dvym+8io+iZ+0eC21jvWj+xxPpE7rKocRAOC25Gc43651AEfOudWwsYQ5osp4nk3BWx3btHGTqBwScscZBJ2z2O+B8qpqVZR7ZbdhBbsdRXxT75IO5jAxkdvd777GrtCeue5QzZBZRXUVdKIlESiKf5c4+Ila3uVMtnKcvH9pG7SRH7Lj9dRSR6x1m4OHvFbtdbA5Li4kRA80NvcGWB9OWXKiRRhl1L5qTg+oNbN6wBcLFYOGAKj4kLHSoLMeyjJ+4b1ucMStV2S2txbNG7xywuffjLoyE4PUBgM/8Az61E9sczHRusWnAjvWwLmkEYFbJyZzKrqlwNlfEVwv5DjZX+AJAJ/IYE/UrwlM1+jK11FIeo7Fp78vHI/wBQwzXXeRPEJRmM1pFd9VEoiURKIlESiKL5jvjFDhDiSQ+Gh8iQct/ZUM2O+nHeqtZUimhdKdnmdi3jZruDVg3tD4oHmW3j/FW40483xvv3wNvjqqT4YoTFTmqk7cmP+3Z45+C1r5dZ/Rtyb6r05DsLOeOeOaB5rofhIkWUxF0Ue+qEbGQbnDddumDXfnc9pBabDbgqjADmpThNhYxxi/t7u7sSsngqZkWUFsZZQqbuuBvn91RvdIT0bmh23BbADMYLm5z5igVHishFruAGup4QVV+vuIpOUDH3mHrjJya2hjde774ZArD3DYqHVpRJREoiURKIpnlfl2S9l0IQiLgySN9VFzjJ9fIVDNMIhc5rdjS4rfuVeXorGMJDjw2wS5Hvu5AA1bdOpHlnHx48kjpDdytNaGiwXbfgvIgxqTGQQM53GpWPTTtq7ZKgVosqp+0y2E3DZ9DArEUdFA3GMFh07JqP356VPSu1ZR4eK0kF2lYPXaVRKIlESiJRFJcE4lHAzNJbRXGRhRLqwp88D63wPpWj2F2RI7lsDbYtE4Fxae/t1FrNFYNCx+lCJEjXwDkrKhIJGnSVIz13+NN7Gxu6w1r5X37lK0lwwwVK535oF3MqozfR4RohDsSzDbVI5O5Z8A79setWYIdQX2nNRudrdy9OQuLiG48N94p/wbA9MnZT950n0b0rifEmj/xVJ0jO3H1h3bR9RxCtUM3RyWORw+y3zle8LxmNzl4ToJPVlxmNvXK7E/lK1UdHVYqqdsm3I94935qaaPo3lqmavKJKIlESiJRFQud+MiMzy9rZPDQecr6Sfj1jGe3v1wNItNbWRULcibu7v4APiFbhIiidKeSxfl7hRu7gIz6Fw0ssp30RqNUjnzP7yK948iJnVHAD0C5ABccVYrPliO4Am4RPMZIHXWs+iNkzqKSK4wunKnY7+fkYTKW9WYCx3LYNvi1SHtMs53tre4nUQPGxhkh2CtI5LmWIrkNrwSwzkY+OdKZzQ4tbjx+hWZAbAlZxV1RJREoiURWOy5KupYoJlVPCnbQjF8YOWA1DGQCVO+/riqr6uNpIN8FIIyRdel5yp9EuFiv3MalBIWhxJhSWG+cfknzqpNpRjCABn72LoUmiZqlj3stZueNt/LYta5K4nw2GNLezJYyHbIw8jYJOdWNwAeuAOgqm6cSuuTco+jmhbdzCBhs35Yqw3FxrPuksp0g5OlVYkYBIGoNtj80sPMUUKrDe0W2R5EOVMfuaMfX0ZB8MdgTsc4wMVCahgvfYuk3RNS4xgC+uLjHIcd3vau234pHcRRyrmSMkRNt1LLgxOM+8cO3vHA1EY6mpGPDhrBUp4XwyGOQWIWS+0nlyO0uCIFKxlPEMbHdDlgQDuCu2Rv5jO1XBpMRkNkF77VvT6KkqY3yxkdXZvzy8FVJIWUKTjB8s+Wd8ipKTSbZ5ej1bc7qSv0JJSQCYuBBI2EZ96/FdNcVKIlESiK9cn3kTWc0UkbLBCDcXZRveuPeC28IPVUznO/b1NVZmu1wQcTgOG8qVhFlzvz9chfwNvbQ22dAjEAZOmdLOR7zY32we+Kz+GYcySe9Y6Q7FHc32kQ+j3MCeFHdReJ4Y6RyKxSQL+bqGR/8Ayt4icWuxt6LDwMwtR5D454i205P4wfRpf0wfcJ/t7D+urw1PH+A0nLSfpd1m+o8rjkus93TQNk2jArSK7yqJREoiURedxMERnY4VQWJ9AMmiLCvaTfEQwRHZpWa4kHqSTj4anOP0RXM+GmfiKuesP+kc/wCAPFTVx1I2Rc1G8qGFLW4W4eW3+mARR3Ph+ImlGzIux1btgNtjA6ivWS6xeNXHVxsue3I32qS4ly1NDwzw7XTdrNKZZ5bc6xoQYhQqPeIyS5GDgg71o2VrpbuwtkDxzWS0huCoktxIVEbO5VDsjM2FPQ4UnCn5VaAGYUa8aysJRF/VGSBsM7ZJwPmew9aIrYns14kQCLcEEZBE0RBHYg66r/iot/kVJ0blcuFWXGoLH6Gtmh0kmOQzRAx76gQNW5Dbgk1TeIHv1tbyKlbrgWso/mTgPGr1o3ls4hIilCyyRjUM5GR4m2Dnp+UarT0tNL+sjkujo/SdRRFxa0EHYfVR3BeSeMW0sUqW6kxMGAMkWNu20gON8Y8qz+EpA/Xa4398FmTS1XJAYHgFp8sb2GOQyHBWNl5g8SV1toVWXGqLVEUzjGcGTOojqc74HlU4ZTWxcffJc28m5VKf2e8XcgtDlgdWrxYsk7jJOvfrv51CKSj1nOc4m+z2F0xpitETI22GpkdvO5OGOVlM8L4BxyC2mt0t00THUzF4tQOFGVPiYU+6DnGQd63igpIxYONvfBVKqrqKmTpJAL5YcFzcY5V45csjzQqzonh6i8IJXORqw4zgk4P5xrWamo5c3Ee+5TUOkqqjv0dsd/8AcKKHs04ppC/R/dHbxYf266kZFRskErSbjvWkmkKySA07zdvcMMb4cP7IfZnxP+bD/Fi/96vfiot/kVz+jcqnLHpYqSCQSMqQw28mGxHqKnButF+KysJRFNcrcVWF5ElRnguEMEqrgNgkFWXO2pW3GfWopWFwBGYxWzTZWu64JDbW13Z/SjdSy6XighhLvFKucM+lmVCVOlh5dKgEjnua+1gNpOBCkLQAQo7mDgPEZohPLbCCC1gCqmQuEQe8QmS2Scscgfq33jkiadUG5JWrmuOJC9fZnclhcW4OGYCWM+TrgaviDoPyry/xVGYnQ1rc2mx7sx9RzV/R7tYOiO3H35LeOHXYlijkGwdVfHlkA4+VXwQRcKJdNZRKIlEUPzbJi2df5QpF8ndVf/sLH5VUrpeippH7gfHIeakibrPAWA+0W8130nlGFjHyGo/rY/dVz4Yg6LRzDtcS7xNh5AKGvfrTnhgrBxrhFq0FjbSXqW08EAYpJGxTVMRIxMg2U5x18q6jHv1nODbgn0UBaLAXUZBylxC3zPZyxyKo1GS1uFPujfLAlcjHbBrczRO6rx4hY1HDEKp3Ny0rtI7Fncl2Y9SSck/fVgAAWC0vdeVZWEoiURfRnspnZ+F22o5wGQfBXcKPkAB8q41ULSlWo+yFbqrqRKIlEX8Y43NEX4gmV1V1IKsAykdCCMgj5URelESiJRFXfaHOycNu2UkN4TDI9dj+o1NTgGVt1pJ2Svmeu2qiURKIv4RRFovH+brm3j4fJbuIreSBJGjjRFDSRtiZSdOcZGMZ71TjgY4uDsTf+ymLyLWX6dvD48yuxaC61JlmLZiuY8qBnookIGPzaZ09xmPUfwmT1WeUJDb8QiVjuJGgb1Jyn+bFUtPwifRsvAaw/wBuPpdSUbtSdvgt/wCUZPwLJ/JyuvyJ8RR8lkA+VcfRUvSUkbuFvDD6K1O3VkIU3XQUKURKIq9zacm2X+lLH1AilH+ZlPyrjaek1aJw3kDzv9FZpBeUL524xKJLqZmOFaZsnGcLrIzjvgdq9do+PoqSJg2Nb6LmzO1pHHiVZeK2lldStM/Fx4jYyZLR06KFHQ4GwHSt2mRgsGeawdUm914cZ5Ha2tTeLdRPGcKuFeNn1ED3Q31hvnywDWWVGu7UIQssL3VRqwo0oiURKIvof2Pn+CoP0pf9V649Z808vRWouyrnVZSJREoijeZbrwrS5k/Ihkb5hGIosgEmwUb7N7nxOF2LeUCJ80Gg/rWiEWwVkosJREoirHtNP8F3f9X/AOS1PTfNatJOyV82V2lUSiJREoitPDL6zls44L2WZPBkkaMQxhm0vpLAux041Z2x261A5rw8uYBjv4LcFtrFTvBeD8MuA0ri+NvEArXFzLGiKBsqLpGpj2CL0z2yKikfM3AWvuAWwDDiqVeTwpdF7YMIFlDRhuulSCM5Oe3epnxmSEsfmQQeYstQbOBG9fQnKkg8W5QeUUv94On7IRXhvh1xNIWnY4+gXWrB+ZfgrLXeVRKIlEVZ5pb8Pbj+jmPzBgH7zXA+I/8AKtH9Q9HK3RfMPd9l872lt406x61TxJNOtzhV1NuxPkOte8HUjHALkZuWlx8p/RQPoEUF5PjP0iaaMqp/o4NWPmxyPWqfT6/bJA3AepUupbJU7m7g3ElP0i/Vzk6RIzowyfsqFY6Rt0AA2q1FJEerGo3B2ZVZqZaJREoiURfQvsd/iqH9KX/VeuRWfNPL0VqLsq61VUih+ZONfQ0EzxloFP4ZlyWjU4w+gD3kH2sbgb4ODRF+eNzNPYySWcgLlPFhdGyGZffQZHVWKhSO4JFEVb5h5mju+BSXMewlRUK9SrM6o6n1BJH66jlNmE8FboY9eqjbxHkVyeyfjccPAxLK2EtzJqPpnWAB5nWAB3JFbNOCimb+ZYcPMBWrke6lms47iY+/cZuNOchEc5iUeQEen55PetlCvbhPMKXM0iQDxIovdecH3PE29xPyyBuxGwyo3JOCKZoiq/tP/iu7/QH+ZanpvmtWknZK+ba7SqJREoiURWfkbgtrO8j3dxHFHEARG7iPxSdWBr6hRjfAJ3HSoJ5HtADBcnyW7ADmpnmCCG5KiXitpHDHtFBbxPIkY/NAIy2OrHc79OlRxlzMmG52k4rd1jmVSeM28SOywTePHgYk8MxZONxoY5GD3q1GSe0LeahcvoPlFszOfyoIj9zSf+1fPtA4dM3c77rtVf6e5W2vQqmlESiKs80r/wAxb/1cw+82/wDtXA+I/wDKtP8AUPRyt0XzD3fZfP8AwK3R72COVdUbzpG4yRkM4U7jcda92XHotYbr+S5FutZSNhwKF7jiUTp+IhuZItyMNE3u/H3c7GsOkcGsIOZF+aAC55r8cPiVuFXZ0jXHcQMGwMhXDrjPUDI6UcT0reIKyOyVXamWiURKIlEX0H7G/wCKof05f9V65FZ808vRWouyrvVVSKKHHrV5Gt2ljEoypik9xiOhwj4LKfMZBoiyvikk/L13mHL8OnYssbE6UbqyZ30EdQ3cdc6donktNxkr9OyOduo42cMj9+HHMcRlS24uUa5toc/RbiXxwrDBQqSRsNumlT2OkEdKrSygxutkuzRUZZVRF4s4A3HcCL+hvtvwUVw/i7G0WxLaIZJ1lcjJOCqKdgNwoXON8k5+yKl1tmy5VHoRbWGLi0ADvGJ9BzJ2LR7vj1xxiccPsg0FmoAlYdRENjqI23GwQd+pO+ndrzIcMlWkp2Urevi/dsH3I27AcMTlpNpfWFhHFaRyImkaUhQ65G7k+GuXYk5JOO5JqZc5WKiKre1H+K7v9Af50qem+a1aSdkr5urtKolESiJRFZuWoIIraa9uIhPokW3hhb6jSMpcs/mFQZA77+mIJC4uDGm20ngt2gAaxXSnO6P7tzw+zeHuI4vCdR30ODsQPh8RWPw5HZcb991nX3hQ/OPCFtbl442LRFVliJ6mN11Ln1G4+VSwPL2gnNaPFsFu3KC4mYfkwRD72k/9a8DoHHpnb3fddmr/AE9yttegVNKIlEVe5tGDbN/SMh9AYpD+1APnXG0+zWoidxB+n1VmkNpV89XTeBfM2PxVwXwPJZNW3yFeuon9NRxuG1jfNq5so1ZHDcT6q4tzNZxtJeLwyf8A5nxYzI85VX1/jVUAEfd086dE82YXjC2zwWdcZ2X54yv8HS/RLS2WCURPM0F087x6TrTxEZQVxkg9cZNGfMGu43F7XFvBD2cAs8q4oUoiURKIvoL2NH+C4v05f9Rq5FZ808vRWouyrZd8Vgi/GzRJ+m6r+01VUgF8lUebeM8GuovDupYpR9koGkZT5q0YJU/Dr3rQyMGZCtMoql/Zjd4FY9x4lNUFrdTXFo32ZcpowQV2bYnvqCg9tqqvmYMnfX34hdqm0fUG3SQi++4afI+ocoi0iePBk06QCAQclc49Pq7fL4dK73NfcNz9f5XYp4pqch01tUAjA3Lb24dnDjbuGHHw63cplNIyoXUTg476Tg4+NSyvYHWd771RooJ3x68VhcAXJseOqbHmfDeJfgYkX8C88kFux1SGE6y3QY06lB22Gc4675NbNnYTi427lDPo2oDbtiaXb9YHwDrC3cL8VrfJ/HeCWSaYGMbt9eSSKQu36UmnHyBA9KstmjORXFl0fVtN3MPr6XVwtucLCQ4S8tyfLxUB+4nNSAg5Km5rmmzhZRntMuFfhN0yMrKVUZUgj8YgO4qxS/NaopOyV86V2lUSiJREoinuXOMxRxy211G0ltMVY+GQHjkX6rpnYnBwQeo+YMUjCSHNOIW7XAYFcnBoLZ7jTO03g+8VEa6pHwRpQDoCVzk9sVs8vDbtz8lhtr4ro5jvHur5i0Zi1MkKxEYKKNKIpB743PqTUVxDCXXvYE381ntPtyW9cqRfhrhx+TFF818R/wBkorxHw621KXHa4+gXWrD+ZbgrLXeVRKIlEUNzbHm2Zv5Nkkz5KrqX/wCzVVPSEXSUsjeB8sQpIXasgKwD2h2hjvpf6QLIPmMH/uU1f+GZ+l0bGP23b4G48iFDXs1ZjxxXXz+XK2Trn6IbWIRY+oGAIlHkJNXXv08q61PbrDbc3+irv2bl6ezS0cTvcsCtpHDKJ5GGEZChGjPRiWxsM9PhWKkjV1dtxZIxjfYqYnQfCrJUa/VESiJRFvvsghWThKo6hkZ5QysMggucgjuK5FZ808lai7Klbn2d8MfrZQj9BfD/AFoRVVSgkG4VY5k9nfBLaIyz5t07HxmJJ8lVixY+gBrUtClE0l8/G31WO8Z4fAxL2MVy0AOkSSqpBYnb3lQBfhkn1FQOwxyC6kFnWZg55yAA8z9sNt1xWtkjSBCVYAEnAxkjGQN9xv1qB8jgzWC6lPRxPqBE6xFiTYWuRbAZ4Y54LjhgJXIAIABO3TP7v2VK5+OJVGKA6l2gEAAnDK/09O7KU4RYRgrLcxTNak6WeABSD3GXUqxH5IOd85FbA772UUodb8st1t1sfA58r34LZ+VOROB3UYlt18cDrqlcMp8nQFdJ9CKnDQuU6aS9iforhZ8lcPiOUsrcEdzErH7yCa2UJN1G+0+FU4TcqiqqgJgKAAPwidhVil+aPexaSdkr52rsqolESiJRFYuFcwW6RLFccPgnVcjxFLRS4JJOZB9YjO3TsKhdG4m7XEeYW4cMiFZOYOKyWsKTcLWCKylAUTRR5lV/tRzO5Yhs9D386gjYHnVluXDYThyW7jYXbkqvylE1xxCEuSzGQzOxOSSuXyT3ywH31U07MINHSkbRqj/dh6Erekbrzt8fBfQHKMf4J3/lJXb5LiMfeIwfnXF0TF0dHGOF/E3+qt1DtaQqcroqFKIlEXldwCRHRvqupU/Agg/toiwn2lWRMVvMfrIWt5P0lJB+50cfOub8MP6CpnojsOsPT0LSpq8a7GS8lWuBc13dopSCXEZOSjKrrnzCsDg/DFeufCx+LguaHEZL88d5ou7sATzMyDcIAEQeXuqAD881lkTGdkIXE5qHqRapREoiURb/AOxb+LE/rJP81cis+b4K1F2Ve6qqRQV3wCyRnup40Zl1OZZz4mhdydJckRqB2XAoizK7t7rmC41Q5g4dGSiOwxqHRii/ac9PJRt1zqhcwvOOS6EU7aZhDcXnM7hu+9s8shjSl4KC9zPbg/RLaQQhmOS5c6V36E40sfLUPOq8zLscfeC6+jagCphYcyDfmCfSw4WO9Q9hw5xAt2QfBSVYXZeo90Mw8t1OxOfqn0qQtvnldVRPqHqGzw0EHhjceh7gVo1jFPwG6EjZl4bcYDsoyuD9VtO+lh109xkDO2mRoLDY5e8/eKpzvjqW67RZwzH/AF4cM28W5agOVbKRluYY1jkIDLNbnwiQcEElMB1IxswIO21TLnKw0RU/2tH+Crn/AKf+rHVik+aOfoo5eyV8612VVSiJRF/NQ86zYov7WEUjwzjUsCTRow8OdDHIjDKnIwGA7OvUGtHRtcQTmFsCQrP7M7bT9IucZ0J4aDzY74HqcKP7VeS+LJTIIaNubzflkPMnwXQ0c22tIdgW8cLtPBhjjznQirnzIAyfmd6vNaGgNGQUZN8V1VlEoiURKIs+554L4n0iH+XXxo/SRdIYegyEb11tXBrZPwNfDWjLJ3dkf/rl3K3E3pYXRbcx771g5BGxGCNiD2PevfAg4hcZelrbPI6xxqXdjgKOp/8Aj17VHNNHCwySGzRmStmtLjYZrU7Lkq0gtT9KCs+kl3LEaTjom46fef1V87n+I66prAKUkNuABYYi+bu/y811m0cbI+vn7yWTivpK46URKIt99in8WD+tk/aK5Nb83wVmHsq+1UUqhuP8BF2USZs2ynU8I28RgcqHbO6Dro7nGTgYJE5ld4rORbdfwhUQwqo2V3xHGcAe6qlgSegANEVd43yxHacEkto9xFGJC2N2dWV3Y+pIPw2Hao5ReMjgVcoJC2qjd/UPVQ3sm5fjuOCSRSjKXEj5+WlVYeoKZHqKywdVaVDiJbjZb0Vu5Ps2awW1u0DtDqtZAwyrqmyNv1DR6G+fmK3VZdHLPAWstcMb6rT60SMSXiJJ1IG+1H3Gd13G4IwRT1EVN9rx/gq4+MX+rHVmj+cOfoo5eyvneuwqqURfw0CLbuER+LbRM9lEEZARGCpIHb3WQDcb9e9fJK17oKt7WVDyQT1sRj3hxPDJd6Ma0YJYFAc0crWro7RR+BIkbSknUq4XG2nBU/FTtt1zXY0TpytZI1kr+ka5waMicdt8+RGPBV56aMglosRisxzX0NclbdyDwPw0toWG4/5qb9IEFAfUPpx/VGvAxyfj9KyVP6WdVvoP/wBHmuwW9DTtZtOJWmV3VVSiJREoiURRHMtkZItSDMkR8RQOrYBDr8WUkDtnSe1VK6lFTA6Lacu8ZfzwUkUmo8OWC+0DhQjnE0e8VwNYI6avtD55DfM+VWPhmvM9N0D+3Hgd9tnhke4b1HXQ6kmsMnYqd9mzJ4EnhKTdJIpYasaoyVAzk40gavgd+4zx/ioS/iGdKfyiDbg4A87nDvGGxTUOrqG3av5K/wANrvqfDORjONgD1CjsP1nvXi3y4arMB5954+mxdEN2lY7zxy6bSfKj8DIS0Z8vNPl29MeRr6loDSwr6frn8xuDuO53PbxXEqoOifhkVXK7yqpRFvnsTP8ABv8A1pP3Vya35vgrMPZV+qopUoiURcfGbbxbeaP8uN0/vKR++iyDY3Cr3snttHCbMd2Qyf32Zv8AyrAFllzi43KttZWqURKIqX7YT/BU/wClF/rR1Zo/nDn6KOXsr55rsKqlEVg5N4GLiUvJtbw+/Kx6EDcL88b+mfMVw9O6U/BQasfzH4NH15bONlbo6Z08gaBh7wWzW17HJ9R1bHYEZHy6ivlL43s7QK9A+F7O00hU/wBqXGvDgFup9+bdvSMHf+8cD4Bq9V8JaO6WoNS4dVmXFx+wx7yFzK+XVZqDb6Kl8jcH+kXILfiofwjk9Nvqj5kZ+CmvVfEWkfwlGQ09d/VH1PIeZCp0UPSSY5DFb7yrakRmZhhpiGAPURj8Wv3EsQehdhXN0ZSfhadrDnme8/bLkrE8nSPJU3V9QpREoiURKIlEWd858uq4ktzskuZIG/IkGSy/flgO6s4Gy1wKsv0dWNrox1Tg4d/3/wDYcVbjAmiMTs9nv3gsd4ZfS2NzqxiSMlXQ9x9pT6HqD8DXr6qmg0nSal7tcLg7jsP3HeFzGOdDJfaFsacZEsMUluQfGbQrN0Q4YnUPMaSNPc4FfKZaF9NM+KcWLcTbbla3A3vfcvSUupKC85AX45gW88eC5eLW1vLE9tKzMo3eViPckJ906jsHJOyDoDjAB3moqmopp21MIsdjd7dotu4nblitp6U1LLkWvkBnhtHAbznxxWR8d4NJaSmKUb9VYdGXsR+8dq+p6P0hDXQiaI942g7j9DtGK8xLE6J2q5R1XlEtG9knOkdoXt7htMMja1c9EfABDeSkAb9iN+u1OrgL+s3NSxPtgVuMUgYBlIKncEHII9DXKOCsr90RKIlEXPYWaQxJFGNKRqEUZzhVGAMnc7CiLooiURfxmAGScAdzRFi3td52juFFpbMHRWDSyDdSV+qqn7QB3JG2QMd66dJTlvXcq8r74BZfV5QqR4DwWW7lEcQ9WY9EXzP7h3qhpHSMNBCZZT3DaTuH1OxSwxOldqtWw8A4eIVMEOkRRNofUNTSMVVmYnIC51DsenYYr5XpCrfVSdPNfWdlbJouQAPfndelZBHTxNAvci/mRuxy5LmzDDHJcTANGmkxlwCyhchYwOzK+QD31Dfat4o56mVlPD2je9suLjwtnz3qerqjEzO2d7bSdvG42fdZLxS/ku7hpGBMkjAKo3x2VR8On3nvX1OkpoaCmETTZrRck+ZPvgvJPe6V9zmVr3JfLIREtuvSW5bzz0j+DY0/oq3QsK8ZHI7Stcap3y2YNHdl/wBjxsF1S0U8XRjM5+/JabXfVRKIlESiJREoiURcfFeHrPG0bEjO6sOqsN1YeoPyO4OQTUcsTZWFjxcHBZa4tNwsf595aaYNIq4uoRiVB9tfssvntkg9xlTuuBytE1rtF1H4KoP5bsWu3E/Q7dxxyKnqYhOzpWdoZhVDlLmL6M5WQa7aTHiJ1x5Oo8x+v4gV39NaIFdHrMNpG5H6Hh6Hhe9Sjq3QPuDgtJvI4vDjkUhomdBCsa5GCdTED7UjYZcnoD294n5w3pWSOjeCHAHWvnfIchgbbc9y9ZSzmW+qdhJJOeFh3AYG38Lz4vAt1FItyuUQkmRMfgW22Q4y+kD3z0ycYOCBPQ1UtDM19OcT+k5OHHdf9PjffXqKGOYNYMzlvPHhfYN2fHMeP8AltSC2Hib6kqbqw7b9j6fdmvpGjdKwV7epg4ZtOY+44+Nl5ioppIHarwomumq667Lik8IxFNLGPJJGUfcDitXMa7MLIJGS6v8AiW8/ndx/jP8A71r0TP2jwWdY70/4lvP53cf4z/706Jn7R4JrHep/lT2i3dvMnjTPNAWAdZDqIUndlY7gjrjODjHqIpaVjm4CxWzZCDiujnX2jXM1xIttM0VujFU8M4LgHGst136gDAxjvWsNKxrQXC5WXSEnBVg8zXn87uP8Z/8Aep+iZ+0eC01jvT/iW8/ndx/jP/vTomftHgmsd65rzi1xKNMs80i+TyMw+4nFbNY1uQCxclcdbLCneXeV5bn8ISIrdd2mfYYHXTn6x9eg8+1cbSmm4KHqdqQ5NGfPcPPcFapqSSdwDR74LRbaBLeN4LdVAUhTGy65JywGSdxhSufe6DB6BcV89qamarlE87sTtBs1gGwcb7MzxvdenpKOOFrbd+tewFt+832eGa67aNQHkMjrGq7y6tDKF6xzA5yy9n6479zVOu4tja27icG2uCTtb37Rl9JJ5hG3rAb7EYf6mncdoyvs2DM+b+Y/pLKkYK20W0a+fbW2e/lnp8Sa+kaE0OKGMvkxldmd3AcN+/uAXlqyqdO+5yVk5B5baPRcOmqaT3beM7dQfePltk57KCe+K42m9IPrpv8AD6U4frOzDZ3DbvNgrNLCIm9NJyHv3ZbNwbhogj051OTqd8Y1OcZOOw2AA7AAdqvwQMgjEbMgonuLjcrvqZapREoiURKIlESiJRFE8d4T4wDxkLMn1SejDujY+yfPscHfcGnW0UdXF0b+R3H3mFJFKY3XCxrnTlTVruLdCrqT48GPeVupIA775wNiCGGc7xaH0u+meKGuNiMGuOVtgJ3bjyK2qaYSDpYuYUFylzW9odJy8DH3kzuM9WQ9j6d/TrXW0zoOPSDdYdWQZHfwdw9O7BVaaqdCd4WoWssM0Ubxun0RF1kDuV3AcHoF+sQdycZ6b/Np4Z6aV0crSJDhyO0b75A5c8vRw1AkBczFzsL7r/XZwHl4wwmTXqXSkuX8N1DRNHsfex9STqxJ7n7WNs9J0TgWHFuFwbOB4bxs+ysTNjLdR3Wtgf3X55t2D6XVQ4nyOkp1WbMhYaxDMCNS7e8j77bjY5I1DOK9bQ/FL4hqVovbDXbv/qb9RyBXEq9EOjuWEHZnkd3vA2wKpvEuGzQNpmjaM9tQ2Pwbofka9dS1kFU3WgeHDhnzGY5rkPjcw2cLLkqytEoiURKIlEQmiKX4Pyzc3ODFEdP5b+4v3nr8s1zK3TFFR/NeL7hifAfWynjp5JOyFd+EclWtu0Zun8V3zpGCIgRjr59dtRwfKvHV3xNV1Qc2lGo0Zm/X/jlc8V1qbRVwXHG2Y/jMqZu55NbbJmBmKJglfCyo1hAd5I/dbbqHwMZ24DGs1cz1rXO3W3X3Ox5jFd6KOMMAGTgOBvuv+12I4EY5Lpmu4kUXEjsqxdJnwpkBPvKExkqdsbdhjzOIaeaaToIm3c79I2W2k7CNvmqc8ohaQ+wB2bt2P7v5us15x5ue8bQuUt1OQvdiOjP+4dB6mvomhNAx6Pbru60hzOwcG/U5nuXm6mqMpsMApHk3lTOm4uVOnI8KLGWkb7Pu+XkO/U4A3paa009zvwVFi84Fw2cAd+87O/KalpQB0suWwb1tPAOEGPMsuDMwxtuI12OhT8QCzfaIHYADTR9Ayki1W4k5nf8AwNi2mlMjrlTVX1ElESiJREoiURKIlESiJRFE8a4MJcSIdEyjAbsw66XHdc9D1Uk46kGnW0UVXHqP5HaPe0fwpIpXRm4WT82cl+KztEng3I954Tsr/nIem/Zhseh0nOKdDpeo0Y4U9bcs2PzsPqOGY4iyklpmTjXiwO0Kj8N4lcWMx0ExuDh0YbH0Ze/ofuNeoqqOk0lANezmnJwzHcfXzC57JJIXYYFX7g3MtvdRtECLeVyNUbn8G++XCHouvcHbO52PWvC6Q0FVUT+lA6Rg2gdYbtYZm2e0cQu9SaUY97TJmPHhjttmAfFWsK5fxZQEWNGwoOrrjUxOBsAuAB5n0rzl26uozEkjHL3xVu7dXo2YlxHDu28cVyIHZ9EhzrLNpcBo3i306RjIZdSZBxnfr1qe7WDXZhawuCQ4HbfHI45cFJIyIx5XGA4h22+yxxtyUM3KNrOXLQLEFLKZIZCoyv1j4ZGAM5Hfoa7EfxDX09gJNe9sHtucf6hiqNRo2nw1b3Nja2/LLDyCg5+RIDGJY7mVUOfrwl8ac51acaRsdzXXj+LJw/UkhaTwdbPde6rO0K/XLA7HDdt3Yi/JcjchdMXab5xmKQE4xnbr3H31aHxazbA7/k0/ZR/4NPsI981+zyCFxruxjGo6YHbC77tv7o2PXyNan4tB7EB3YvaMeGGKyzQ0rto3bM+GOPJS3/28t49GuSWVnOlVXSgY4J674AUEk57fKuc74uqpL9GxrbYkm7renotodFNcTrONhifTvzUlDwy3tsBLeOORWUM7gzkK4YIyHOTl1042IPbpnlTaSrau/SSktN8B1BcWuDbhjtXSp9GwDrNF8DbYbi1wb3tgb/VWWMloWyWOVYZddBPX7OBgVxSLSYW2ZG/mhAbIMtmRv5qGsrCRoUGlBGyiRBnV4Tac75AyjgkFR01Ebg7XJJoxITc3yOy+PqNh228bss0bZCbm4uDsuL8NozBOdthUVxbmu1tCwiJuJtRYANlYzpCYMncYGMbnzxtXaoPh+srbOl/LZxGJxvg36mw71xqrSgtqjE2thlnfHnuWfcW4tPeSgyEuxOERRsM9lX9/WvdUdDS6OhIjAaNpOZ7z7A2BcOSR8zsceCuXKvJXhsj3K+JM28duuD0xu3bbbqdI7k7V5mv05NXPNLo/La/LDhuHHM7AuhDSNiHSTch7/stc4JwXwz4spDTEY2+rGD1VM/rY7t6DAE1Bo+KjZqtxJzO/+OC1lmdIblTNX1ElESiJREoiURKIlESiJREoiURcfE+GRzqA43G6sDhlPmrdvUdCNiCNqjlhZK0seLhZa4tNwqHzXymrri5TWo+rcRjDJ+moyQPXdNiTp2riMpq3RjzJRO1mbWHHy294s7vVovinFpRY71mXG+Sp4Rrj/DwncMm5x6r3+K5Hwrv6P+JKWp6kh6N+52XI/Q2KpzUMjMRiPexePBOcLq291X1oNvDk94D0B+svwzj0qev0BRVnWc3Vd+5uB57Dzx4qOKqkjyOHFW3gfPdmCDJC0LY05GZEA2yFA3QbDYL2FeWrvhWtA/KeHjcbNdz2HmV0/wDF+kGrJf795zPNWC2ureeJYobmMqSTJhgHbJZj7p6amO+R0yO9cOakq6eQyTQuB2YG27MbhlY8Vfjro3SGQWJ2Y5bO/AZcV0y2En0e6jB1l9egnSCdaDOcYAOot5VUE0fTRuOFrXzwseZysrLZozNG/K1r57DzOVl++Jwv40TL4ukRyKTHpzktEVB1bY90/dWsLm9G4Ote4ON+O7vWsDm9E5ptckHG+43y7153MDlgwjnyUC6kkVWyC20ilgh65BAPVunfZj2gWLm55EEjkbX9Ni2Y5ttUubnkQSORtfvGGxdNzA3hxF3RZY8NqP1dWkq+2R7pDMPmPKtIzd7gxpLThYZ2vcc1D0zGOd+03HG17jngFB3/AB20UuZ7qMsQqhYcvp0NqGMajq1b5OBsNuuetT6I0hJYRQuAxxd1b3FttsLKF2kYYgAw5X43uLbNlsPqoviftOQZEELMfypDpH90ZJ/VXXpfgyQ41EgHBuJ8TYeRXMfpEfoHiqVxnmi5udpZSE/IT3F+YG7f2ia9ZQ6GoqPGJnW/ccXeOzlZUZaiSTtFdXA+Tbi4wxXwYupeQY2/NXqficD1qtpH4io6S7Qdd+5v1OQ8zwUkFFJJjaw4/ZaXylymqD/lU67NdSjOR38Mbah8ML6kjFeckjrtKuDqo6kexow8vq7HcFeaYqcWjxO/39FfuFcKjgB05Lt9aRt2byyfIb4UYAycAV2YII4GakYsFWc8uNyu+plqlESiJREoiURKIlESiJREoiURKIlESiKGvuXY2JaMmFzuSmNLH86M+6fUjDetUavR1PVD8xuO8YH333Uscz4+yVUOYOTFkyZ7YSf00GQ3xKfW+Q11z46fSdB/lJdZv7XfY4eBCmc+Cb5jbHeFR7v2fBiRbXCsR1jlGlh+lgZB+Kir0fxU6I6tZCWneMvA/QlQu0eHYxOB7/f0UDfcn3kedUDMB3TEn6h736q7MHxBo6Xsygf6rt9cPNVX0czc2+GKj9dxDtmeL0y8f+1XtWlqMbMd/wAXfdRddm8eIX7XmC5HS6m/xW/3rQ6KoziYWf8AAfZOnk/cfFfiTjU7dbiU/wDVb/et2aOpm9mJo/2j7LBmef1HxK8RDJKdleQ+gZz++pTJFCMSGjvAWA1zt581KWXKV5JjTbuo83xH+psH9Vc2fT2j4e1KD/p63pceanZSTOyb44KdtfZ9pI+k3CJnoie8x9ATjJ9AprjS/FYkOrRwued5y8Bf1Cst0dbGRwCu/L3JSJgwW2D/AC1zkH5IRqB9NKfGqMkela//ADMmo39rfsD6k9ymaaeHsNud59+iuNny2gIaZjMw3wwwgP5sfT1BYsR2NXqTRlPS4sbjvOJ/jlZRyTvkzKm6vqFKIlESiJREoiURKIlESiJREoiURKIlESiJREoiURc17YRSjEsaOB01KGx8M9KwQCLFFGycsRfYaWP9GQsPkr6lHyFUJdFUkmLoxyw9LKZtRI3Irll5alxhLkf9WIP/AJGQVRd8O0pN2lw5j7KUVkm2y525XmPV7dvjCw/8zWn+A27Mzh77ws/i97Qi8rzDo1uvwhY/+YrP+A3zmcffen4vc0Loi5bl6PcL/wBOHR/mdx+qtm/DtKMXFx5j7LBrJNll0x8rxfbeaT9J9H6owgPzq7FomjjxEY54+t1E6okO1SVlw6KHPhRomeulQCfiep+ddBrQ0WaLBQk3zXVWUSiJREoiURKIlESiJREoiURKIlESiJREoiURKIlESiJREoiURKIlESiJREoiURKIlESiJREoiURKIuSeWYNhI0ZdtzIVPr7ug/t39KlaIyOs4g91/r9FjFeP0m4zjwEx5+N8e2j4VtqQ27Z/4/ylyvSCeYsA0SquNz4mog4GwXRuOu+R8K1c2IDBxJ7v5TFdtRLKURKIlESiJREoiURKIlESiJREoiURKIlESiJREoiURKIlESiJREoiURKIlESiJRF//9k=" id="603" name="Google Shape;603;p74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4" name="Google Shape;604;p74"/>
          <p:cNvSpPr txBox="1"/>
          <p:nvPr/>
        </p:nvSpPr>
        <p:spPr>
          <a:xfrm>
            <a:off x="179512" y="836712"/>
            <a:ext cx="8784976" cy="58326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STARTUP – запуск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SHUTDOWN - останов</a:t>
            </a:r>
            <a:endParaRPr/>
          </a:p>
        </p:txBody>
      </p:sp>
      <p:sp>
        <p:nvSpPr>
          <p:cNvPr id="605" name="Google Shape;605;p74"/>
          <p:cNvSpPr txBox="1"/>
          <p:nvPr/>
        </p:nvSpPr>
        <p:spPr>
          <a:xfrm>
            <a:off x="2592380" y="4607262"/>
            <a:ext cx="5118452" cy="1477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На самом деле функционал гораздо богаче…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Есть еще параметры.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1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По умолчанию стартует в режиме OPEN.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Останавливается в режиме NORMAL.</a:t>
            </a:r>
            <a:endParaRPr b="0" i="1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6" name="Google Shape;606;p74"/>
          <p:cNvSpPr txBox="1"/>
          <p:nvPr/>
        </p:nvSpPr>
        <p:spPr>
          <a:xfrm>
            <a:off x="0" y="6534364"/>
            <a:ext cx="9144000" cy="32363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b="1" i="0" lang="en-US" sz="1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Группа разработки Oracle				                 2014	    	 	                                    Зацепин Сергей</a:t>
            </a:r>
            <a:endParaRPr b="1" i="0" sz="15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7" name="Google Shape;607;p74"/>
          <p:cNvSpPr txBox="1"/>
          <p:nvPr/>
        </p:nvSpPr>
        <p:spPr>
          <a:xfrm>
            <a:off x="0" y="72000"/>
            <a:ext cx="9144000" cy="576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Старт Oracle</a:t>
            </a:r>
            <a:endParaRPr b="0" i="0" sz="3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0"/>
          <p:cNvSpPr txBox="1"/>
          <p:nvPr/>
        </p:nvSpPr>
        <p:spPr>
          <a:xfrm>
            <a:off x="74275" y="705600"/>
            <a:ext cx="9069600" cy="58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85420" lvl="0" marL="3429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80"/>
              <a:buFont typeface="Arial"/>
              <a:buNone/>
            </a:pPr>
            <a:r>
              <a:t/>
            </a:r>
            <a:endParaRPr b="1" i="0" sz="25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85420" lvl="0" marL="342900" marR="0" rtl="0" algn="l">
              <a:lnSpc>
                <a:spcPct val="8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ts val="2480"/>
              <a:buFont typeface="Arial"/>
              <a:buNone/>
            </a:pPr>
            <a:r>
              <a:t/>
            </a:r>
            <a:endParaRPr b="1" i="0" sz="25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Char char="•"/>
            </a:pPr>
            <a:r>
              <a:rPr b="1" i="0" lang="en-US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Реляционная модель – 1971г.</a:t>
            </a:r>
            <a:endParaRPr/>
          </a:p>
          <a:p>
            <a:pPr indent="-342900" lvl="0" marL="342900" marR="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Char char="•"/>
            </a:pPr>
            <a:r>
              <a:rPr b="0" i="0" lang="en-US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та самая нормализация, которую все уважают и на которую с большим почтением кладут.</a:t>
            </a:r>
            <a:endParaRPr/>
          </a:p>
          <a:p>
            <a:pPr indent="-342900" lvl="0" marL="342900" marR="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Char char="•"/>
            </a:pPr>
            <a:r>
              <a:rPr b="0" i="0" lang="en-US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вылилось все на текущий момент в 6(7) нормальных форм.</a:t>
            </a:r>
            <a:endParaRPr/>
          </a:p>
          <a:p>
            <a:pPr indent="-185420" lvl="0" marL="342900" marR="0" rtl="0" algn="l">
              <a:lnSpc>
                <a:spcPct val="8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ts val="248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Char char="•"/>
            </a:pPr>
            <a:r>
              <a:rPr b="1" i="0" lang="en-US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Требования к СУБД – 1985г.</a:t>
            </a:r>
            <a:endParaRPr/>
          </a:p>
          <a:p>
            <a:pPr indent="-342900" lvl="0" marL="342900" marR="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Char char="•"/>
            </a:pPr>
            <a:r>
              <a:rPr b="0" i="0" lang="en-US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называется </a:t>
            </a:r>
            <a:r>
              <a:rPr b="1" i="1" lang="en-US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“12 правил Кодда”</a:t>
            </a:r>
            <a:endParaRPr b="1" i="1" sz="25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Char char="•"/>
            </a:pPr>
            <a:r>
              <a:rPr b="0" i="0" lang="en-US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реально их 13, просто Кодд был </a:t>
            </a:r>
            <a:r>
              <a:rPr b="0" i="1" lang="en-US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британским учОным</a:t>
            </a:r>
            <a:r>
              <a:rPr b="0" i="0" lang="en-US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и счет вел от нуля</a:t>
            </a:r>
            <a:endParaRPr/>
          </a:p>
        </p:txBody>
      </p:sp>
      <p:sp>
        <p:nvSpPr>
          <p:cNvPr id="167" name="Google Shape;167;p30"/>
          <p:cNvSpPr txBox="1"/>
          <p:nvPr/>
        </p:nvSpPr>
        <p:spPr>
          <a:xfrm>
            <a:off x="611560" y="1231074"/>
            <a:ext cx="1440459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Ф.Э.Кодд: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30"/>
          <p:cNvSpPr txBox="1"/>
          <p:nvPr/>
        </p:nvSpPr>
        <p:spPr>
          <a:xfrm>
            <a:off x="0" y="6534364"/>
            <a:ext cx="9144000" cy="32363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b="1" i="0" lang="en-US" sz="1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Группа разработки Oracle				                 2014	    	 	                                    Зацепин Сергей</a:t>
            </a:r>
            <a:endParaRPr b="1" i="0" sz="15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30"/>
          <p:cNvSpPr txBox="1"/>
          <p:nvPr/>
        </p:nvSpPr>
        <p:spPr>
          <a:xfrm>
            <a:off x="0" y="72000"/>
            <a:ext cx="9144000" cy="576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СУБД</a:t>
            </a:r>
            <a:endParaRPr b="1" i="0" sz="31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data:image/jpeg;base64,/9j/4AAQSkZJRgABAQAAAQABAAD/2wCEAAkGBxQTEhQUExQWFhQWGRwVGRgYGB0XHxwaHhwWHRgeHRkgHighGx0lHRkcITEhJSorLi4uGh8zODMtNygtLisBCgoKDg0OGxAQGywmICY0LCw0MC0sLCwsMCwsLSwsLDQsLCwsLCw0LDQsLCwsLCwsLCwsLCwsLCwsLCwsLCwsLP/AABEIAOEA4QMBEQACEQEDEQH/xAAcAAEAAwEBAQEBAAAAAAAAAAAABQYHBAMIAgH/xABKEAACAQMCBAMEBAgMBgEFAAABAgMABBESIQUGMUETUWEHInGBFDJCkSMzUmJyobHBJTVTVGNzgpKTsrPRFiSDosLS4RUXQ8Px/8QAGwEBAAIDAQEAAAAAAAAAAAAAAAMEAQIFBgf/xAA/EQABAwICBggEBQIGAgMAAAABAAIDBBEhMQUSQVFhgRMiMnGRobHwBjPB0RQjQlLhYvEVNHKCktIWskOiwv/aAAwDAQACEQMRAD8A3GiJREoiURKIlESiJREoiURKIlESiJREoiURKIlESiJREoiURKIlESiJREoiURKIlESiJREoiURKIlESiJREoi8551QFnZVUdSxAH3miKLk5mtx9V2k/q0aQf31GkfM1UlrqaLtyAc8fAYqRsT3ZBczczk/VtpvixiUH7nJ+8VRk09RNycT3A/WylFJKdi8m5jn7W8fznI/ZEah/8jpdjXeA/wCy2/BSbx75IvMc/wDN4/lOT/8ApFP/ACOl2td4D/sn4KTePfJeo5nI+tbS/FGjYD73U/cKlZp+idmSO8fa61NJKNi6I+Z7c/WZo/PxI2QD+2Ro/XV6LSFLJ2ZB429VE6GRuYKlLa5SRdUbq6+akMPvFXFGvWiJREoiURKIlESiJREoiURKIlESiJREoiURKIlESiKL4hx6KJigzJIPsRjUR+kchU/tEZ7ZqrU1kNMLyutw2+C3ZG556oVW49zeYx+GnS2HZE/CSH5lTt8E2/KrlN0jWVp1aGIkfuOX/UeJ7lYMMUWMruSofEef4Q2YYGlcdJJ2LH5ZLNj0yKuM+GquoxrJ+TcfsPIqI10bPlM5lQd7z1eydJBGPKNAP1tk/rrqQfDGjos2Fx/qJ9BYeSrvr53bbdyipOKXMmczTvgEnDucAdSQDgAV1I9H0kXYiYP9oUDppHZuPiVxNMx6sx+JJq0GNGQHgo7nevW4jlico4kjcYyrakYZwRscHfI++sarHDIHwWbkLtae9gAZjdRKehbxEB+GdjVZ9FRzYOjYeTStxLK3JxHMrus+eL2P/wDKHHlIoP6xg/rrmz/DWjZf/j1T/SSPI3Hkp2V07dt+8Kbsef4y2Z7co3TxIGKt94KsB8GNcp/wxU0+NFORwdl5XHi1WBXsf81ngr3wDnHxPxNwk/8ARy+5IPgwAOPUq2fOqcldX0OFbDh+4ZeI6vLBStihl+U7Hd7xVrsOYIpGCNmKQ7BZMDUfzWBKufQHPmBXTpa6CpH5TrndkfD65KCSJ7O0FLVbUaURKIlESiJREoiURKIlESiJREoiURKIuXiF/HCuuRsDOB3LHsFUbsfQVo97WNLnGwG0rIBJsFSuZea9K6ppDbxH6san8LJ8WX6vwTp3bfFcQ19VXSGGgb3uOQ+3PHcFa6KOIa0x5LMeMc9SuNFsot4vzcaz8T0X5b+tdih+GKeI9JUnpH8ez4Znn4KrLXvd1Y+qPNQ/C+BXF1JEFU5nYqkkmVV2ALH8IQdRwD0zXoy9kbbDIbBs5KlqlxupWThnDrYkXFxJdSqSDFbL4aAjYhpn3O/5IBrQPlf2RYcfss2aM14tYxPwkTogEsV0Y3bu0bplMnvgkCs6xE2qciEsNW66fZkNV1LH/K2s8fxyoP7q1qcGA8Qsx5qoKcgfCrO1RrXOYSLe74rxDSGlg+jwwahkLJJHGC+D1KgjHzrnR9ZjI9huT3Aqc4ElQPLfEeKviZ0uLy0clZYziVXXcOAhPukdsAbjyqWRsI6osDsWrS845hcfL1lbxxcQup7fxIoSIY4ZSVOt5OjMN1dVABPUZNbyOcXNY04nHBYaBiSuK5/+mSozRm5tZApKxti4jYgHCh9nGTtltq2HTA2Nj5FY6pUde8EnhhguXTTHNvGwIztnG3UEgZB8q3D2uJZuzWLEWKl+Dc7zRjw5wLiE7FX+tj0bv8Gz8RXnq/4Zppz0kH5b94yv3bO8W5q5DXSMwd1hxWm8r82B1zbyeKg+tBIcSJ+ixOfk2VOwDKBXDNXWaOeI65t27Hj3j5O33VsRxTDWiOO73/ZXjhvEo51LRtnBwynZlPkyncHv6jBGQc124pWStD2G4O0Kq5pabFdlSLCURKIlESiJREoiURKIlESiJRFGcZ4wsACga5W+pGDjP5zHfSg7t8gCcCq1XVxU0evIfue5bxxuebNWWc3c5CBzhhNd4wWxhIgeqqudv0c5OBqJwK5tJo2p0w4TVF2Q7AMz7/cR3BTSzsphqsxdv3e9yzjXLdTrrfVLKwTU7YGScDJ6Ku/yr2sMEVNFqRNs0bB7xPFctznPddxuVYbNrTh8gW6tpLi6R8SpIQIo1DdUUZ8UlMMNW246Vg68o6psPP8AhZFmnFevPl9cw8QSQzNLGpS5tTnCeGTqQKowoxjSSBkgb9axA1jo7WtsKPJDlJc439pazrNDZRytdoLpZZ2LoDISSFhGATnc5PU1pC1726rnWthYfdbPIByTgPDrq5t+IrPF4P0pUmiZ1ECGSJgdgcaQQRv8etJHsY5pab2w34FGgkG+1ePKdhBw+6juLi/tfc1AxwlpyQysvVVwOue/SsyudKwta088FhoDTclQTcL4ainF/LIQPdC2jIM42BLN0+VS68pPZHitbN3+SnOI81W1xc38chcWd54REgQlopIlQK+jqVypBHXAFRNhe1rSO0L8wVnWBJ3FfzlK2srS7hlk4ikihtliV1GcHDSs2Aqjrjck4pKZHsIDPH6LLdUHNSiyX0XD4JLBWczSzXVw0arL9c+4jR7k+5jIxsVrT8syESbAAFtjq3aq5ak8TuYrZ7aCCTXqmlijMLeEoJk1rnAOO+2+KmP5LS4EkbBnitB1jaykubONC94fNIoxFBfKsK/kweAUTA7ZI1Y/ONaRR9HIBtIx77rLnXbdRvGOWiotLOCBpL4xme405JXXgpGd9K6R1J7kb71uyW+s9x6uQWpbkBmoziPAr2wZJJIpITn3ZAQRny1KSAfQ9aO6GpYY3WcDmCg1mG4wVz5T508Z1WRhDdD3UlH1X/NZehyfsnY9QVOMeNrdE1Gi3GooutHtacSPuOOY23C6cVSycakuDthWrcF4yJso40TKMlc5DDpqQ/aXPXuCQD1BN6irYquPXj5jaPewqOWJ0ZsVLVbUaURKIlESiJREoiURKIlEUZxziwgUBRqlfIRM4zjGWbyRcjJ9QBuQKrVdXHTRmR/9zuW8cZkdYLH+debTEXhhfVcN+Om7g/kr5Y6YGy/Ek1S0VoqTSEgra0dX9LdhHHh/7ZnDOSoqBCOiiz2n37Co1nw53Rpykht43UTOmCVDHfr3x3O2SM9a9oXAHVGexcu21XLmPkyxBj+jXnhiZBJF9J/FSDbOmcD3SCcFWGd6rxzyY6zct2Y5KQsbsK6uM8tXV1agzQkXtqnuyDDrdW46YdcgyJ5Hcj47aslYx3VPVPkfsslpIxzVabikU/DRDM+J7VwbckE64nPvx5AONJGrfA2UedT6hbLcZHPvWlwW2K/tjzvcw28UMQiVoQwSYxh5FVm1FVZshR8uw8qw6na5xJ27NiB5AUFxG/lnbXPI8rebsW+7PQegqVrQ3BostSb5rmrZYXtb2kjjKRu481Ut+wVqXtbmQs2JX5ngZDh1ZT5MpX9tA4OyN0yXnWywvW1uXibXG7xt+UjFD94INYIBwKzkpx+dLxkkSSXxDJEYNbKNaoxBcKwwfexg5z2qLoGAggcVtrlTHs3vbZY7tLtlCKYblVJwXaEyMVUdz9Xbvmo6lryWlmeI8VtGRjdevNHG5IrSHQSs/EQby5kU4YqxxFEG6hFXbH5vqaxGwOeb5NwH1KPNh3qF5J4skTyw3EmLSaKRZEbJUtpJQgfZfUBhtv2VJMwkAtGIstWm2ByXFJytdLZreNEfBbv3A7OV7ITsG9PIgncTM19QHFY1Ta6tHJvNmrRBcOVdSPAnz7yt0AJPftk7EEqc538jpfQ76Z5rqEWIxc0ZEbSBu3jmF0aapDx0UvIrZeBcW8UFJAFmT6wHRh2dM76T5dVORvsTLRVsdXFrs5jcfeR2rEsRjdYqWq4o0oiURKIlESiJREoi5uJXywxtI+cL2HVidlUDuSSAPU1q97WNLnGwCyASbBZFz1zQ8AYAj6XMPeI3EUe+lVPpk48yWbviuNo2kdpep/ETD8lmQ3n3i7kFYnlFMzUb2jnw97Flde8XIUty1x6Szl1qA6MNEsTbrJGeqsP2Ht8CQY5Iw8WK2a6yvK2Fu9v4Svnhtyxa2lbc2V1/JyeSMTj1z66jV1nB1/1DMfuG8KTVBFtnoqJwzjt1aFlt7h4xkqQjakPUEgHKn0YDNW3Rsf2gow4jJRjMSSSSSdyTuSe5Jrdar+URBWFlagvKVlGFb8ZsCdUgz2IYL0P6ODkHv0Pzs6f0lI8t7OOFm4cQT9cMeGI7Qo4Gi+fNWy04pcSMkVtJCilMR6VUKxHXOFbSyjHu4APX0HSpKuSpbY9V4PWBGzhwO/G3goZIww7xsVqu+HAxrE0azg7MZsN9+1dIG2SgWHe1LleOyuFMG0Umfd/IcaSVBPbDAiurSTF4IdmFWkYGnBUqriiSiJRFZbDjtvJbx219FI6w58GaFlEiKxyUIb3XTPTPSoHRuDi5hzzByW4cLWKnY7Hh8cMV69s6WyErDHI+qW7kz1cA6EjUg9OuN9sBoy6UksBx27gPutrNtdfnjvFbhJ//AKpbSme2l/BsrDaMd7eaMbBd9j0Oc9TljGNLeicLEe7hCT2gqhzA9s0pa1V0iZQxjfB0Oc6lU/aQdiasR64HWzUbrbFe+QuZWl0RM+LmH3oZD9te6t+VtsR3GD1XI8Tpehdo2f8AG046h7Td1/odm48DZdWmlE7OifmMiti4TxFZ4w4BB+qynqrD6yn4efQggjYiupFKyVgew3BUDmlpsV2VIsJREoiURKIlESiKgc5cwKviTNvFbkpGv8pNurH5HKDy/CHpiuDXmSuqW0EJ4uO4Z+Qx77BW4rRMMzuSwq+u3md5JDl3OSfX/YdAPIV7mngjp4mxRizW4D3v3rkPeXuLjmVY7/liOWD6Tw52mjVR40LY8aI43JUfXQ4JyOnrg4w2Uh2rJhuOwrJbcXaoTgfCpLqZIYgCzb5Oyqo3ZmPZQO/wHUipXvDBcrUC5sF+EvZY0lhSU+FIQHCnKPpPun1HcHbIxTVBIcRilzkuStlhKIlESiL08dvym+8io+iZ+0eC21jvWj+xxPpE7rKocRAOC25Gc43651AEfOudWwsYQ5osp4nk3BWx3btHGTqBwScscZBJ2z2O+B8qpqVZR7ZbdhBbsdRXxT75IO5jAxkdvd777GrtCeue5QzZBZRXUVdKIlESiKf5c4+Ila3uVMtnKcvH9pG7SRH7Lj9dRSR6x1m4OHvFbtdbA5Li4kRA80NvcGWB9OWXKiRRhl1L5qTg+oNbN6wBcLFYOGAKj4kLHSoLMeyjJ+4b1ucMStV2S2txbNG7xywuffjLoyE4PUBgM/8Az61E9sczHRusWnAjvWwLmkEYFbJyZzKrqlwNlfEVwv5DjZX+AJAJ/IYE/UrwlM1+jK11FIeo7Fp78vHI/wBQwzXXeRPEJRmM1pFd9VEoiURKIlESiKL5jvjFDhDiSQ+Gh8iQct/ZUM2O+nHeqtZUimhdKdnmdi3jZruDVg3tD4oHmW3j/FW40483xvv3wNvjqqT4YoTFTmqk7cmP+3Z45+C1r5dZ/Rtyb6r05DsLOeOeOaB5rofhIkWUxF0Ue+qEbGQbnDddumDXfnc9pBabDbgqjADmpThNhYxxi/t7u7sSsngqZkWUFsZZQqbuuBvn91RvdIT0bmh23BbADMYLm5z5igVHishFruAGup4QVV+vuIpOUDH3mHrjJya2hjde774ZArD3DYqHVpRJREoiURKIpnlfl2S9l0IQiLgySN9VFzjJ9fIVDNMIhc5rdjS4rfuVeXorGMJDjw2wS5Hvu5AA1bdOpHlnHx48kjpDdytNaGiwXbfgvIgxqTGQQM53GpWPTTtq7ZKgVosqp+0y2E3DZ9DArEUdFA3GMFh07JqP356VPSu1ZR4eK0kF2lYPXaVRKIlESiJRFJcE4lHAzNJbRXGRhRLqwp88D63wPpWj2F2RI7lsDbYtE4Fxae/t1FrNFYNCx+lCJEjXwDkrKhIJGnSVIz13+NN7Gxu6w1r5X37lK0lwwwVK535oF3MqozfR4RohDsSzDbVI5O5Z8A79setWYIdQX2nNRudrdy9OQuLiG48N94p/wbA9MnZT950n0b0rifEmj/xVJ0jO3H1h3bR9RxCtUM3RyWORw+y3zle8LxmNzl4ToJPVlxmNvXK7E/lK1UdHVYqqdsm3I94935qaaPo3lqmavKJKIlESiJRFQud+MiMzy9rZPDQecr6Sfj1jGe3v1wNItNbWRULcibu7v4APiFbhIiidKeSxfl7hRu7gIz6Fw0ssp30RqNUjnzP7yK948iJnVHAD0C5ABccVYrPliO4Am4RPMZIHXWs+iNkzqKSK4wunKnY7+fkYTKW9WYCx3LYNvi1SHtMs53tre4nUQPGxhkh2CtI5LmWIrkNrwSwzkY+OdKZzQ4tbjx+hWZAbAlZxV1RJREoiURWOy5KupYoJlVPCnbQjF8YOWA1DGQCVO+/riqr6uNpIN8FIIyRdel5yp9EuFiv3MalBIWhxJhSWG+cfknzqpNpRjCABn72LoUmiZqlj3stZueNt/LYta5K4nw2GNLezJYyHbIw8jYJOdWNwAeuAOgqm6cSuuTco+jmhbdzCBhs35Yqw3FxrPuksp0g5OlVYkYBIGoNtj80sPMUUKrDe0W2R5EOVMfuaMfX0ZB8MdgTsc4wMVCahgvfYuk3RNS4xgC+uLjHIcd3vau234pHcRRyrmSMkRNt1LLgxOM+8cO3vHA1EY6mpGPDhrBUp4XwyGOQWIWS+0nlyO0uCIFKxlPEMbHdDlgQDuCu2Rv5jO1XBpMRkNkF77VvT6KkqY3yxkdXZvzy8FVJIWUKTjB8s+Wd8ipKTSbZ5ej1bc7qSv0JJSQCYuBBI2EZ96/FdNcVKIlESiK9cn3kTWc0UkbLBCDcXZRveuPeC28IPVUznO/b1NVZmu1wQcTgOG8qVhFlzvz9chfwNvbQ22dAjEAZOmdLOR7zY32we+Kz+GYcySe9Y6Q7FHc32kQ+j3MCeFHdReJ4Y6RyKxSQL+bqGR/8Ayt4icWuxt6LDwMwtR5D454i205P4wfRpf0wfcJ/t7D+urw1PH+A0nLSfpd1m+o8rjkus93TQNk2jArSK7yqJREoiURedxMERnY4VQWJ9AMmiLCvaTfEQwRHZpWa4kHqSTj4anOP0RXM+GmfiKuesP+kc/wCAPFTVx1I2Rc1G8qGFLW4W4eW3+mARR3Ph+ImlGzIux1btgNtjA6ivWS6xeNXHVxsue3I32qS4ly1NDwzw7XTdrNKZZ5bc6xoQYhQqPeIyS5GDgg71o2VrpbuwtkDxzWS0huCoktxIVEbO5VDsjM2FPQ4UnCn5VaAGYUa8aysJRF/VGSBsM7ZJwPmew9aIrYns14kQCLcEEZBE0RBHYg66r/iot/kVJ0blcuFWXGoLH6Gtmh0kmOQzRAx76gQNW5Dbgk1TeIHv1tbyKlbrgWso/mTgPGr1o3ls4hIilCyyRjUM5GR4m2Dnp+UarT0tNL+sjkujo/SdRRFxa0EHYfVR3BeSeMW0sUqW6kxMGAMkWNu20gON8Y8qz+EpA/Xa4398FmTS1XJAYHgFp8sb2GOQyHBWNl5g8SV1toVWXGqLVEUzjGcGTOojqc74HlU4ZTWxcffJc28m5VKf2e8XcgtDlgdWrxYsk7jJOvfrv51CKSj1nOc4m+z2F0xpitETI22GpkdvO5OGOVlM8L4BxyC2mt0t00THUzF4tQOFGVPiYU+6DnGQd63igpIxYONvfBVKqrqKmTpJAL5YcFzcY5V45csjzQqzonh6i8IJXORqw4zgk4P5xrWamo5c3Ee+5TUOkqqjv0dsd/8AcKKHs04ppC/R/dHbxYf266kZFRskErSbjvWkmkKySA07zdvcMMb4cP7IfZnxP+bD/Fi/96vfiot/kVz+jcqnLHpYqSCQSMqQw28mGxHqKnButF+KysJRFNcrcVWF5ElRnguEMEqrgNgkFWXO2pW3GfWopWFwBGYxWzTZWu64JDbW13Z/SjdSy6XighhLvFKucM+lmVCVOlh5dKgEjnua+1gNpOBCkLQAQo7mDgPEZohPLbCCC1gCqmQuEQe8QmS2Scscgfq33jkiadUG5JWrmuOJC9fZnclhcW4OGYCWM+TrgaviDoPyry/xVGYnQ1rc2mx7sx9RzV/R7tYOiO3H35LeOHXYlijkGwdVfHlkA4+VXwQRcKJdNZRKIlEUPzbJi2df5QpF8ndVf/sLH5VUrpeippH7gfHIeakibrPAWA+0W8130nlGFjHyGo/rY/dVz4Yg6LRzDtcS7xNh5AKGvfrTnhgrBxrhFq0FjbSXqW08EAYpJGxTVMRIxMg2U5x18q6jHv1nODbgn0UBaLAXUZBylxC3zPZyxyKo1GS1uFPujfLAlcjHbBrczRO6rx4hY1HDEKp3Ny0rtI7Fncl2Y9SSck/fVgAAWC0vdeVZWEoiURfRnspnZ+F22o5wGQfBXcKPkAB8q41ULSlWo+yFbqrqRKIlEX8Y43NEX4gmV1V1IKsAykdCCMgj5URelESiJRFXfaHOycNu2UkN4TDI9dj+o1NTgGVt1pJ2Svmeu2qiURKIv4RRFovH+brm3j4fJbuIreSBJGjjRFDSRtiZSdOcZGMZ71TjgY4uDsTf+ymLyLWX6dvD48yuxaC61JlmLZiuY8qBnookIGPzaZ09xmPUfwmT1WeUJDb8QiVjuJGgb1Jyn+bFUtPwifRsvAaw/wBuPpdSUbtSdvgt/wCUZPwLJ/JyuvyJ8RR8lkA+VcfRUvSUkbuFvDD6K1O3VkIU3XQUKURKIq9zacm2X+lLH1AilH+ZlPyrjaek1aJw3kDzv9FZpBeUL524xKJLqZmOFaZsnGcLrIzjvgdq9do+PoqSJg2Nb6LmzO1pHHiVZeK2lldStM/Fx4jYyZLR06KFHQ4GwHSt2mRgsGeawdUm914cZ5Ha2tTeLdRPGcKuFeNn1ED3Q31hvnywDWWVGu7UIQssL3VRqwo0oiURKIvof2Pn+CoP0pf9V649Z808vRWouyrnVZSJREoijeZbrwrS5k/Ihkb5hGIosgEmwUb7N7nxOF2LeUCJ80Gg/rWiEWwVkosJREoirHtNP8F3f9X/AOS1PTfNatJOyV82V2lUSiJREoitPDL6zls44L2WZPBkkaMQxhm0vpLAux041Z2x261A5rw8uYBjv4LcFtrFTvBeD8MuA0ri+NvEArXFzLGiKBsqLpGpj2CL0z2yKikfM3AWvuAWwDDiqVeTwpdF7YMIFlDRhuulSCM5Oe3epnxmSEsfmQQeYstQbOBG9fQnKkg8W5QeUUv94On7IRXhvh1xNIWnY4+gXWrB+ZfgrLXeVRKIlEVZ5pb8Pbj+jmPzBgH7zXA+I/8AKtH9Q9HK3RfMPd9l872lt406x61TxJNOtzhV1NuxPkOte8HUjHALkZuWlx8p/RQPoEUF5PjP0iaaMqp/o4NWPmxyPWqfT6/bJA3AepUupbJU7m7g3ElP0i/Vzk6RIzowyfsqFY6Rt0AA2q1FJEerGo3B2ZVZqZaJREoiURfQvsd/iqH9KX/VeuRWfNPL0VqLsq61VUih+ZONfQ0EzxloFP4ZlyWjU4w+gD3kH2sbgb4ODRF+eNzNPYySWcgLlPFhdGyGZffQZHVWKhSO4JFEVb5h5mju+BSXMewlRUK9SrM6o6n1BJH66jlNmE8FboY9eqjbxHkVyeyfjccPAxLK2EtzJqPpnWAB5nWAB3JFbNOCimb+ZYcPMBWrke6lms47iY+/cZuNOchEc5iUeQEen55PetlCvbhPMKXM0iQDxIovdecH3PE29xPyyBuxGwyo3JOCKZoiq/tP/iu7/QH+ZanpvmtWknZK+ba7SqJREoiURWfkbgtrO8j3dxHFHEARG7iPxSdWBr6hRjfAJ3HSoJ5HtADBcnyW7ADmpnmCCG5KiXitpHDHtFBbxPIkY/NAIy2OrHc79OlRxlzMmG52k4rd1jmVSeM28SOywTePHgYk8MxZONxoY5GD3q1GSe0LeahcvoPlFszOfyoIj9zSf+1fPtA4dM3c77rtVf6e5W2vQqmlESiKs80r/wAxb/1cw+82/wDtXA+I/wDKtP8AUPRyt0XzD3fZfP8AwK3R72COVdUbzpG4yRkM4U7jcda92XHotYbr+S5FutZSNhwKF7jiUTp+IhuZItyMNE3u/H3c7GsOkcGsIOZF+aAC55r8cPiVuFXZ0jXHcQMGwMhXDrjPUDI6UcT0reIKyOyVXamWiURKIlEX0H7G/wCKof05f9V65FZ808vRWouyrvVVSKKHHrV5Gt2ljEoypik9xiOhwj4LKfMZBoiyvikk/L13mHL8OnYssbE6UbqyZ30EdQ3cdc6donktNxkr9OyOduo42cMj9+HHMcRlS24uUa5toc/RbiXxwrDBQqSRsNumlT2OkEdKrSygxutkuzRUZZVRF4s4A3HcCL+hvtvwUVw/i7G0WxLaIZJ1lcjJOCqKdgNwoXON8k5+yKl1tmy5VHoRbWGLi0ADvGJ9BzJ2LR7vj1xxiccPsg0FmoAlYdRENjqI23GwQd+pO+ndrzIcMlWkp2Urevi/dsH3I27AcMTlpNpfWFhHFaRyImkaUhQ65G7k+GuXYk5JOO5JqZc5WKiKre1H+K7v9Af50qem+a1aSdkr5urtKolESiJRFZuWoIIraa9uIhPokW3hhb6jSMpcs/mFQZA77+mIJC4uDGm20ngt2gAaxXSnO6P7tzw+zeHuI4vCdR30ODsQPh8RWPw5HZcb991nX3hQ/OPCFtbl442LRFVliJ6mN11Ln1G4+VSwPL2gnNaPFsFu3KC4mYfkwRD72k/9a8DoHHpnb3fddmr/AE9yttegVNKIlEVe5tGDbN/SMh9AYpD+1APnXG0+zWoidxB+n1VmkNpV89XTeBfM2PxVwXwPJZNW3yFeuon9NRxuG1jfNq5so1ZHDcT6q4tzNZxtJeLwyf8A5nxYzI85VX1/jVUAEfd086dE82YXjC2zwWdcZ2X54yv8HS/RLS2WCURPM0F087x6TrTxEZQVxkg9cZNGfMGu43F7XFvBD2cAs8q4oUoiURKIvoL2NH+C4v05f9Rq5FZ808vRWouyrZd8Vgi/GzRJ+m6r+01VUgF8lUebeM8GuovDupYpR9koGkZT5q0YJU/Dr3rQyMGZCtMoql/Zjd4FY9x4lNUFrdTXFo32ZcpowQV2bYnvqCg9tqqvmYMnfX34hdqm0fUG3SQi++4afI+ocoi0iePBk06QCAQclc49Pq7fL4dK73NfcNz9f5XYp4pqch01tUAjA3Lb24dnDjbuGHHw63cplNIyoXUTg476Tg4+NSyvYHWd771RooJ3x68VhcAXJseOqbHmfDeJfgYkX8C88kFux1SGE6y3QY06lB22Gc4675NbNnYTi427lDPo2oDbtiaXb9YHwDrC3cL8VrfJ/HeCWSaYGMbt9eSSKQu36UmnHyBA9KstmjORXFl0fVtN3MPr6XVwtucLCQ4S8tyfLxUB+4nNSAg5Km5rmmzhZRntMuFfhN0yMrKVUZUgj8YgO4qxS/NaopOyV86V2lUSiJREoinuXOMxRxy211G0ltMVY+GQHjkX6rpnYnBwQeo+YMUjCSHNOIW7XAYFcnBoLZ7jTO03g+8VEa6pHwRpQDoCVzk9sVs8vDbtz8lhtr4ro5jvHur5i0Zi1MkKxEYKKNKIpB743PqTUVxDCXXvYE381ntPtyW9cqRfhrhx+TFF818R/wBkorxHw621KXHa4+gXWrD+ZbgrLXeVRKIlEUNzbHm2Zv5Nkkz5KrqX/wCzVVPSEXSUsjeB8sQpIXasgKwD2h2hjvpf6QLIPmMH/uU1f+GZ+l0bGP23b4G48iFDXs1ZjxxXXz+XK2Trn6IbWIRY+oGAIlHkJNXXv08q61PbrDbc3+irv2bl6ezS0cTvcsCtpHDKJ5GGEZChGjPRiWxsM9PhWKkjV1dtxZIxjfYqYnQfCrJUa/VESiJRFvvsghWThKo6hkZ5QysMggucgjuK5FZ808lai7Klbn2d8MfrZQj9BfD/AFoRVVSgkG4VY5k9nfBLaIyz5t07HxmJJ8lVixY+gBrUtClE0l8/G31WO8Z4fAxL2MVy0AOkSSqpBYnb3lQBfhkn1FQOwxyC6kFnWZg55yAA8z9sNt1xWtkjSBCVYAEnAxkjGQN9xv1qB8jgzWC6lPRxPqBE6xFiTYWuRbAZ4Y54LjhgJXIAIABO3TP7v2VK5+OJVGKA6l2gEAAnDK/09O7KU4RYRgrLcxTNak6WeABSD3GXUqxH5IOd85FbA772UUodb8st1t1sfA58r34LZ+VOROB3UYlt18cDrqlcMp8nQFdJ9CKnDQuU6aS9iforhZ8lcPiOUsrcEdzErH7yCa2UJN1G+0+FU4TcqiqqgJgKAAPwidhVil+aPexaSdkr52rsqolESiJRFYuFcwW6RLFccPgnVcjxFLRS4JJOZB9YjO3TsKhdG4m7XEeYW4cMiFZOYOKyWsKTcLWCKylAUTRR5lV/tRzO5Yhs9D386gjYHnVluXDYThyW7jYXbkqvylE1xxCEuSzGQzOxOSSuXyT3ywH31U07MINHSkbRqj/dh6Erekbrzt8fBfQHKMf4J3/lJXb5LiMfeIwfnXF0TF0dHGOF/E3+qt1DtaQqcroqFKIlEXldwCRHRvqupU/Agg/toiwn2lWRMVvMfrIWt5P0lJB+50cfOub8MP6CpnojsOsPT0LSpq8a7GS8lWuBc13dopSCXEZOSjKrrnzCsDg/DFeufCx+LguaHEZL88d5ou7sATzMyDcIAEQeXuqAD881lkTGdkIXE5qHqRapREoiURb/AOxb+LE/rJP81cis+b4K1F2Ve6qqRQV3wCyRnup40Zl1OZZz4mhdydJckRqB2XAoizK7t7rmC41Q5g4dGSiOwxqHRii/ac9PJRt1zqhcwvOOS6EU7aZhDcXnM7hu+9s8shjSl4KC9zPbg/RLaQQhmOS5c6V36E40sfLUPOq8zLscfeC6+jagCphYcyDfmCfSw4WO9Q9hw5xAt2QfBSVYXZeo90Mw8t1OxOfqn0qQtvnldVRPqHqGzw0EHhjceh7gVo1jFPwG6EjZl4bcYDsoyuD9VtO+lh109xkDO2mRoLDY5e8/eKpzvjqW67RZwzH/AF4cM28W5agOVbKRluYY1jkIDLNbnwiQcEElMB1IxswIO21TLnKw0RU/2tH+Crn/AKf+rHVik+aOfoo5eyV8612VVSiJRF/NQ86zYov7WEUjwzjUsCTRow8OdDHIjDKnIwGA7OvUGtHRtcQTmFsCQrP7M7bT9IucZ0J4aDzY74HqcKP7VeS+LJTIIaNubzflkPMnwXQ0c22tIdgW8cLtPBhjjznQirnzIAyfmd6vNaGgNGQUZN8V1VlEoiURKIs+554L4n0iH+XXxo/SRdIYegyEb11tXBrZPwNfDWjLJ3dkf/rl3K3E3pYXRbcx771g5BGxGCNiD2PevfAg4hcZelrbPI6xxqXdjgKOp/8Aj17VHNNHCwySGzRmStmtLjYZrU7Lkq0gtT9KCs+kl3LEaTjom46fef1V87n+I66prAKUkNuABYYi+bu/y811m0cbI+vn7yWTivpK46URKIt99in8WD+tk/aK5Nb83wVmHsq+1UUqhuP8BF2USZs2ynU8I28RgcqHbO6Dro7nGTgYJE5ld4rORbdfwhUQwqo2V3xHGcAe6qlgSegANEVd43yxHacEkto9xFGJC2N2dWV3Y+pIPw2Hao5ReMjgVcoJC2qjd/UPVQ3sm5fjuOCSRSjKXEj5+WlVYeoKZHqKywdVaVDiJbjZb0Vu5Ps2awW1u0DtDqtZAwyrqmyNv1DR6G+fmK3VZdHLPAWstcMb6rT60SMSXiJJ1IG+1H3Gd13G4IwRT1EVN9rx/gq4+MX+rHVmj+cOfoo5eyvneuwqqURfw0CLbuER+LbRM9lEEZARGCpIHb3WQDcb9e9fJK17oKt7WVDyQT1sRj3hxPDJd6Ma0YJYFAc0crWro7RR+BIkbSknUq4XG2nBU/FTtt1zXY0TpytZI1kr+ka5waMicdt8+RGPBV56aMglosRisxzX0NclbdyDwPw0toWG4/5qb9IEFAfUPpx/VGvAxyfj9KyVP6WdVvoP/wBHmuwW9DTtZtOJWmV3VVSiJREoiURRHMtkZItSDMkR8RQOrYBDr8WUkDtnSe1VK6lFTA6Lacu8ZfzwUkUmo8OWC+0DhQjnE0e8VwNYI6avtD55DfM+VWPhmvM9N0D+3Hgd9tnhke4b1HXQ6kmsMnYqd9mzJ4EnhKTdJIpYasaoyVAzk40gavgd+4zx/ioS/iGdKfyiDbg4A87nDvGGxTUOrqG3av5K/wANrvqfDORjONgD1CjsP1nvXi3y4arMB5954+mxdEN2lY7zxy6bSfKj8DIS0Z8vNPl29MeRr6loDSwr6frn8xuDuO53PbxXEqoOifhkVXK7yqpRFvnsTP8ABv8A1pP3Vya35vgrMPZV+qopUoiURcfGbbxbeaP8uN0/vKR++iyDY3Cr3snttHCbMd2Qyf32Zv8AyrAFllzi43KttZWqURKIqX7YT/BU/wClF/rR1Zo/nDn6KOXsr55rsKqlEVg5N4GLiUvJtbw+/Kx6EDcL88b+mfMVw9O6U/BQasfzH4NH15bONlbo6Z08gaBh7wWzW17HJ9R1bHYEZHy6ivlL43s7QK9A+F7O00hU/wBqXGvDgFup9+bdvSMHf+8cD4Bq9V8JaO6WoNS4dVmXFx+wx7yFzK+XVZqDb6Kl8jcH+kXILfiofwjk9Nvqj5kZ+CmvVfEWkfwlGQ09d/VH1PIeZCp0UPSSY5DFb7yrakRmZhhpiGAPURj8Wv3EsQehdhXN0ZSfhadrDnme8/bLkrE8nSPJU3V9QpREoiURKIlEWd858uq4ktzskuZIG/IkGSy/flgO6s4Gy1wKsv0dWNrox1Tg4d/3/wDYcVbjAmiMTs9nv3gsd4ZfS2NzqxiSMlXQ9x9pT6HqD8DXr6qmg0nSal7tcLg7jsP3HeFzGOdDJfaFsacZEsMUluQfGbQrN0Q4YnUPMaSNPc4FfKZaF9NM+KcWLcTbbla3A3vfcvSUupKC85AX45gW88eC5eLW1vLE9tKzMo3eViPckJ906jsHJOyDoDjAB3moqmopp21MIsdjd7dotu4nblitp6U1LLkWvkBnhtHAbznxxWR8d4NJaSmKUb9VYdGXsR+8dq+p6P0hDXQiaI942g7j9DtGK8xLE6J2q5R1XlEtG9knOkdoXt7htMMja1c9EfABDeSkAb9iN+u1OrgL+s3NSxPtgVuMUgYBlIKncEHII9DXKOCsr90RKIlEXPYWaQxJFGNKRqEUZzhVGAMnc7CiLooiURfxmAGScAdzRFi3td52juFFpbMHRWDSyDdSV+qqn7QB3JG2QMd66dJTlvXcq8r74BZfV5QqR4DwWW7lEcQ9WY9EXzP7h3qhpHSMNBCZZT3DaTuH1OxSwxOldqtWw8A4eIVMEOkRRNofUNTSMVVmYnIC51DsenYYr5XpCrfVSdPNfWdlbJouQAPfndelZBHTxNAvci/mRuxy5LmzDDHJcTANGmkxlwCyhchYwOzK+QD31Dfat4o56mVlPD2je9suLjwtnz3qerqjEzO2d7bSdvG42fdZLxS/ku7hpGBMkjAKo3x2VR8On3nvX1OkpoaCmETTZrRck+ZPvgvJPe6V9zmVr3JfLIREtuvSW5bzz0j+DY0/oq3QsK8ZHI7Stcap3y2YNHdl/wBjxsF1S0U8XRjM5+/JabXfVRKIlESiJREoiURcfFeHrPG0bEjO6sOqsN1YeoPyO4OQTUcsTZWFjxcHBZa4tNwsf595aaYNIq4uoRiVB9tfssvntkg9xlTuuBytE1rtF1H4KoP5bsWu3E/Q7dxxyKnqYhOzpWdoZhVDlLmL6M5WQa7aTHiJ1x5Oo8x+v4gV39NaIFdHrMNpG5H6Hh6Hhe9Sjq3QPuDgtJvI4vDjkUhomdBCsa5GCdTED7UjYZcnoD294n5w3pWSOjeCHAHWvnfIchgbbc9y9ZSzmW+qdhJJOeFh3AYG38Lz4vAt1FItyuUQkmRMfgW22Q4y+kD3z0ycYOCBPQ1UtDM19OcT+k5OHHdf9PjffXqKGOYNYMzlvPHhfYN2fHMeP8AltSC2Hib6kqbqw7b9j6fdmvpGjdKwV7epg4ZtOY+44+Nl5ioppIHarwomumq667Lik8IxFNLGPJJGUfcDitXMa7MLIJGS6v8AiW8/ndx/jP8A71r0TP2jwWdY70/4lvP53cf4z/706Jn7R4JrHep/lT2i3dvMnjTPNAWAdZDqIUndlY7gjrjODjHqIpaVjm4CxWzZCDiujnX2jXM1xIttM0VujFU8M4LgHGst136gDAxjvWsNKxrQXC5WXSEnBVg8zXn87uP8Z/8Aep+iZ+0eC01jvT/iW8/ndx/jP/vTomftHgmsd65rzi1xKNMs80i+TyMw+4nFbNY1uQCxclcdbLCneXeV5bn8ISIrdd2mfYYHXTn6x9eg8+1cbSmm4KHqdqQ5NGfPcPPcFapqSSdwDR74LRbaBLeN4LdVAUhTGy65JywGSdxhSufe6DB6BcV89qamarlE87sTtBs1gGwcb7MzxvdenpKOOFrbd+tewFt+832eGa67aNQHkMjrGq7y6tDKF6xzA5yy9n6479zVOu4tja27icG2uCTtb37Rl9JJ5hG3rAb7EYf6mncdoyvs2DM+b+Y/pLKkYK20W0a+fbW2e/lnp8Sa+kaE0OKGMvkxldmd3AcN+/uAXlqyqdO+5yVk5B5baPRcOmqaT3beM7dQfePltk57KCe+K42m9IPrpv8AD6U4frOzDZ3DbvNgrNLCIm9NJyHv3ZbNwbhogj051OTqd8Y1OcZOOw2AA7AAdqvwQMgjEbMgonuLjcrvqZapREoiURKIlESiJRFE8d4T4wDxkLMn1SejDujY+yfPscHfcGnW0UdXF0b+R3H3mFJFKY3XCxrnTlTVruLdCrqT48GPeVupIA775wNiCGGc7xaH0u+meKGuNiMGuOVtgJ3bjyK2qaYSDpYuYUFylzW9odJy8DH3kzuM9WQ9j6d/TrXW0zoOPSDdYdWQZHfwdw9O7BVaaqdCd4WoWssM0Ubxun0RF1kDuV3AcHoF+sQdycZ6b/Np4Z6aV0crSJDhyO0b75A5c8vRw1AkBczFzsL7r/XZwHl4wwmTXqXSkuX8N1DRNHsfex9STqxJ7n7WNs9J0TgWHFuFwbOB4bxs+ysTNjLdR3Wtgf3X55t2D6XVQ4nyOkp1WbMhYaxDMCNS7e8j77bjY5I1DOK9bQ/FL4hqVovbDXbv/qb9RyBXEq9EOjuWEHZnkd3vA2wKpvEuGzQNpmjaM9tQ2Pwbofka9dS1kFU3WgeHDhnzGY5rkPjcw2cLLkqytEoiURKIlEQmiKX4Pyzc3ODFEdP5b+4v3nr8s1zK3TFFR/NeL7hifAfWynjp5JOyFd+EclWtu0Zun8V3zpGCIgRjr59dtRwfKvHV3xNV1Qc2lGo0Zm/X/jlc8V1qbRVwXHG2Y/jMqZu55NbbJmBmKJglfCyo1hAd5I/dbbqHwMZ24DGs1cz1rXO3W3X3Ox5jFd6KOMMAGTgOBvuv+12I4EY5Lpmu4kUXEjsqxdJnwpkBPvKExkqdsbdhjzOIaeaaToIm3c79I2W2k7CNvmqc8ohaQ+wB2bt2P7v5us15x5ue8bQuUt1OQvdiOjP+4dB6mvomhNAx6Pbru60hzOwcG/U5nuXm6mqMpsMApHk3lTOm4uVOnI8KLGWkb7Pu+XkO/U4A3paa009zvwVFi84Fw2cAd+87O/KalpQB0suWwb1tPAOEGPMsuDMwxtuI12OhT8QCzfaIHYADTR9Ayki1W4k5nf8AwNi2mlMjrlTVX1ElESiJREoiURKIlESiJRFE8a4MJcSIdEyjAbsw66XHdc9D1Uk46kGnW0UVXHqP5HaPe0fwpIpXRm4WT82cl+KztEng3I954Tsr/nIem/Zhseh0nOKdDpeo0Y4U9bcs2PzsPqOGY4iyklpmTjXiwO0Kj8N4lcWMx0ExuDh0YbH0Ze/ofuNeoqqOk0lANezmnJwzHcfXzC57JJIXYYFX7g3MtvdRtECLeVyNUbn8G++XCHouvcHbO52PWvC6Q0FVUT+lA6Rg2gdYbtYZm2e0cQu9SaUY97TJmPHhjttmAfFWsK5fxZQEWNGwoOrrjUxOBsAuAB5n0rzl26uozEkjHL3xVu7dXo2YlxHDu28cVyIHZ9EhzrLNpcBo3i306RjIZdSZBxnfr1qe7WDXZhawuCQ4HbfHI45cFJIyIx5XGA4h22+yxxtyUM3KNrOXLQLEFLKZIZCoyv1j4ZGAM5Hfoa7EfxDX09gJNe9sHtucf6hiqNRo2nw1b3Nja2/LLDyCg5+RIDGJY7mVUOfrwl8ac51acaRsdzXXj+LJw/UkhaTwdbPde6rO0K/XLA7HDdt3Yi/JcjchdMXab5xmKQE4xnbr3H31aHxazbA7/k0/ZR/4NPsI981+zyCFxruxjGo6YHbC77tv7o2PXyNan4tB7EB3YvaMeGGKyzQ0rto3bM+GOPJS3/28t49GuSWVnOlVXSgY4J674AUEk57fKuc74uqpL9GxrbYkm7renotodFNcTrONhifTvzUlDwy3tsBLeOORWUM7gzkK4YIyHOTl1042IPbpnlTaSrau/SSktN8B1BcWuDbhjtXSp9GwDrNF8DbYbi1wb3tgb/VWWMloWyWOVYZddBPX7OBgVxSLSYW2ZG/mhAbIMtmRv5qGsrCRoUGlBGyiRBnV4Tac75AyjgkFR01Ebg7XJJoxITc3yOy+PqNh228bss0bZCbm4uDsuL8NozBOdthUVxbmu1tCwiJuJtRYANlYzpCYMncYGMbnzxtXaoPh+srbOl/LZxGJxvg36mw71xqrSgtqjE2thlnfHnuWfcW4tPeSgyEuxOERRsM9lX9/WvdUdDS6OhIjAaNpOZ7z7A2BcOSR8zsceCuXKvJXhsj3K+JM28duuD0xu3bbbqdI7k7V5mv05NXPNLo/La/LDhuHHM7AuhDSNiHSTch7/stc4JwXwz4spDTEY2+rGD1VM/rY7t6DAE1Bo+KjZqtxJzO/+OC1lmdIblTNX1ElESiJREoiURKIlESiJREoiURcfE+GRzqA43G6sDhlPmrdvUdCNiCNqjlhZK0seLhZa4tNwqHzXymrri5TWo+rcRjDJ+moyQPXdNiTp2riMpq3RjzJRO1mbWHHy294s7vVovinFpRY71mXG+Sp4Rrj/DwncMm5x6r3+K5Hwrv6P+JKWp6kh6N+52XI/Q2KpzUMjMRiPexePBOcLq291X1oNvDk94D0B+svwzj0qev0BRVnWc3Vd+5uB57Dzx4qOKqkjyOHFW3gfPdmCDJC0LY05GZEA2yFA3QbDYL2FeWrvhWtA/KeHjcbNdz2HmV0/wDF+kGrJf795zPNWC2ureeJYobmMqSTJhgHbJZj7p6amO+R0yO9cOakq6eQyTQuB2YG27MbhlY8Vfjro3SGQWJ2Y5bO/AZcV0y2En0e6jB1l9egnSCdaDOcYAOot5VUE0fTRuOFrXzwseZysrLZozNG/K1r57DzOVl++Jwv40TL4ukRyKTHpzktEVB1bY90/dWsLm9G4Ote4ON+O7vWsDm9E5ptckHG+43y7153MDlgwjnyUC6kkVWyC20ilgh65BAPVunfZj2gWLm55EEjkbX9Ni2Y5ttUubnkQSORtfvGGxdNzA3hxF3RZY8NqP1dWkq+2R7pDMPmPKtIzd7gxpLThYZ2vcc1D0zGOd+03HG17jngFB3/AB20UuZ7qMsQqhYcvp0NqGMajq1b5OBsNuuetT6I0hJYRQuAxxd1b3FttsLKF2kYYgAw5X43uLbNlsPqoviftOQZEELMfypDpH90ZJ/VXXpfgyQ41EgHBuJ8TYeRXMfpEfoHiqVxnmi5udpZSE/IT3F+YG7f2ia9ZQ6GoqPGJnW/ccXeOzlZUZaiSTtFdXA+Tbi4wxXwYupeQY2/NXqficD1qtpH4io6S7Qdd+5v1OQ8zwUkFFJJjaw4/ZaXylymqD/lU67NdSjOR38Mbah8ML6kjFeckjrtKuDqo6kexow8vq7HcFeaYqcWjxO/39FfuFcKjgB05Lt9aRt2byyfIb4UYAycAV2YII4GakYsFWc8uNyu+plqlESiJREoiURKIlESiJREoiURKIlESiKGvuXY2JaMmFzuSmNLH86M+6fUjDetUavR1PVD8xuO8YH333Uscz4+yVUOYOTFkyZ7YSf00GQ3xKfW+Q11z46fSdB/lJdZv7XfY4eBCmc+Cb5jbHeFR7v2fBiRbXCsR1jlGlh+lgZB+Kir0fxU6I6tZCWneMvA/QlQu0eHYxOB7/f0UDfcn3kedUDMB3TEn6h736q7MHxBo6Xsygf6rt9cPNVX0czc2+GKj9dxDtmeL0y8f+1XtWlqMbMd/wAXfdRddm8eIX7XmC5HS6m/xW/3rQ6KoziYWf8AAfZOnk/cfFfiTjU7dbiU/wDVb/et2aOpm9mJo/2j7LBmef1HxK8RDJKdleQ+gZz++pTJFCMSGjvAWA1zt581KWXKV5JjTbuo83xH+psH9Vc2fT2j4e1KD/p63pceanZSTOyb44KdtfZ9pI+k3CJnoie8x9ATjJ9AprjS/FYkOrRwued5y8Bf1Cst0dbGRwCu/L3JSJgwW2D/AC1zkH5IRqB9NKfGqMkela//ADMmo39rfsD6k9ymaaeHsNud59+iuNny2gIaZjMw3wwwgP5sfT1BYsR2NXqTRlPS4sbjvOJ/jlZRyTvkzKm6vqFKIlESiJREoiURKIlESiJREoiURKIlESiJREoiURc17YRSjEsaOB01KGx8M9KwQCLFFGycsRfYaWP9GQsPkr6lHyFUJdFUkmLoxyw9LKZtRI3Irll5alxhLkf9WIP/AJGQVRd8O0pN2lw5j7KUVkm2y525XmPV7dvjCw/8zWn+A27Mzh77ws/i97Qi8rzDo1uvwhY/+YrP+A3zmcffen4vc0Loi5bl6PcL/wBOHR/mdx+qtm/DtKMXFx5j7LBrJNll0x8rxfbeaT9J9H6owgPzq7FomjjxEY54+t1E6okO1SVlw6KHPhRomeulQCfiep+ddBrQ0WaLBQk3zXVWUSiJREoiURKIlESiJREoiURKIlESiJREoiURKIlESiJREoiURKIlESiJREoiURKIlESiJREoiURKIuSeWYNhI0ZdtzIVPr7ug/t39KlaIyOs4g91/r9FjFeP0m4zjwEx5+N8e2j4VtqQ27Z/4/ylyvSCeYsA0SquNz4mog4GwXRuOu+R8K1c2IDBxJ7v5TFdtRLKURKIlESiJREoiURKIlESiJREoiURKIlESiJREoiURKIlESiJREoiURKIlESiJRF//9k=" id="613" name="Google Shape;613;p75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4" name="Google Shape;614;p75"/>
          <p:cNvSpPr txBox="1"/>
          <p:nvPr/>
        </p:nvSpPr>
        <p:spPr>
          <a:xfrm>
            <a:off x="179512" y="836712"/>
            <a:ext cx="8784976" cy="58326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Стадии запуска Oracle</a:t>
            </a:r>
            <a:endParaRPr b="0" i="0" sz="3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15" name="Google Shape;615;p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7178" y="1340768"/>
            <a:ext cx="8288564" cy="5143248"/>
          </a:xfrm>
          <a:prstGeom prst="rect">
            <a:avLst/>
          </a:prstGeom>
          <a:noFill/>
          <a:ln>
            <a:noFill/>
          </a:ln>
        </p:spPr>
      </p:pic>
      <p:sp>
        <p:nvSpPr>
          <p:cNvPr id="616" name="Google Shape;616;p75"/>
          <p:cNvSpPr txBox="1"/>
          <p:nvPr/>
        </p:nvSpPr>
        <p:spPr>
          <a:xfrm>
            <a:off x="0" y="6534364"/>
            <a:ext cx="9144000" cy="32363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b="1" i="0" lang="en-US" sz="1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Группа разработки Oracle				                 2014	    	 	                                    Зацепин Сергей</a:t>
            </a:r>
            <a:endParaRPr b="1" i="0" sz="15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7" name="Google Shape;617;p75"/>
          <p:cNvSpPr txBox="1"/>
          <p:nvPr/>
        </p:nvSpPr>
        <p:spPr>
          <a:xfrm>
            <a:off x="0" y="72000"/>
            <a:ext cx="9144000" cy="576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Старт Oracle</a:t>
            </a:r>
            <a:endParaRPr b="0" i="0" sz="3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data:image/jpeg;base64,/9j/4AAQSkZJRgABAQAAAQABAAD/2wCEAAkGBxQTEhQUExQWFhQWGRwVGRgYGB0XHxwaHhwWHRgeHRkgHighGx0lHRkcITEhJSorLi4uGh8zODMtNygtLisBCgoKDg0OGxAQGywmICY0LCw0MC0sLCwsMCwsLSwsLDQsLCwsLCw0LDQsLCwsLCwsLCwsLCwsLCwsLCwsLCwsLP/AABEIAOEA4QMBEQACEQEDEQH/xAAcAAEAAwEBAQEBAAAAAAAAAAAABQYHBAMIAgH/xABKEAACAQMCBAMEBAgMBgEFAAABAgMABBESIQUGMUETUWEHInGBFDJCkSMzUmJyobHBJTVTVGNzgpKTsrPRFiSDosLS4RUXQ8Px/8QAGwEBAAIDAQEAAAAAAAAAAAAAAAMEAQIFBgf/xAA/EQABAwICBggEBQIGAgMAAAABAAIDBBEhMQUSQVFhgRMiMnGRobHwBjPB0RQjQlLhYvEVNHKCktIWskOiwv/aAAwDAQACEQMRAD8A3GiJREoiURKIlESiJREoiURKIlESiJREoiURKIlESiJREoiURKIlESiJREoiURKIlESiJREoiURKIlESiJREoi8551QFnZVUdSxAH3miKLk5mtx9V2k/q0aQf31GkfM1UlrqaLtyAc8fAYqRsT3ZBczczk/VtpvixiUH7nJ+8VRk09RNycT3A/WylFJKdi8m5jn7W8fznI/ZEah/8jpdjXeA/wCy2/BSbx75IvMc/wDN4/lOT/8ApFP/ACOl2td4D/sn4KTePfJeo5nI+tbS/FGjYD73U/cKlZp+idmSO8fa61NJKNi6I+Z7c/WZo/PxI2QD+2Ro/XV6LSFLJ2ZB429VE6GRuYKlLa5SRdUbq6+akMPvFXFGvWiJREoiURKIlESiJREoiURKIlESiJREoiURKIlESiKL4hx6KJigzJIPsRjUR+kchU/tEZ7ZqrU1kNMLyutw2+C3ZG556oVW49zeYx+GnS2HZE/CSH5lTt8E2/KrlN0jWVp1aGIkfuOX/UeJ7lYMMUWMruSofEef4Q2YYGlcdJJ2LH5ZLNj0yKuM+GquoxrJ+TcfsPIqI10bPlM5lQd7z1eydJBGPKNAP1tk/rrqQfDGjos2Fx/qJ9BYeSrvr53bbdyipOKXMmczTvgEnDucAdSQDgAV1I9H0kXYiYP9oUDppHZuPiVxNMx6sx+JJq0GNGQHgo7nevW4jlico4kjcYyrakYZwRscHfI++sarHDIHwWbkLtae9gAZjdRKehbxEB+GdjVZ9FRzYOjYeTStxLK3JxHMrus+eL2P/wDKHHlIoP6xg/rrmz/DWjZf/j1T/SSPI3Hkp2V07dt+8Kbsef4y2Z7co3TxIGKt94KsB8GNcp/wxU0+NFORwdl5XHi1WBXsf81ngr3wDnHxPxNwk/8ARy+5IPgwAOPUq2fOqcldX0OFbDh+4ZeI6vLBStihl+U7Hd7xVrsOYIpGCNmKQ7BZMDUfzWBKufQHPmBXTpa6CpH5TrndkfD65KCSJ7O0FLVbUaURKIlESiJREoiURKIlESiJREoiURKIuXiF/HCuuRsDOB3LHsFUbsfQVo97WNLnGwG0rIBJsFSuZea9K6ppDbxH6san8LJ8WX6vwTp3bfFcQ19VXSGGgb3uOQ+3PHcFa6KOIa0x5LMeMc9SuNFsot4vzcaz8T0X5b+tdih+GKeI9JUnpH8ez4Znn4KrLXvd1Y+qPNQ/C+BXF1JEFU5nYqkkmVV2ALH8IQdRwD0zXoy9kbbDIbBs5KlqlxupWThnDrYkXFxJdSqSDFbL4aAjYhpn3O/5IBrQPlf2RYcfss2aM14tYxPwkTogEsV0Y3bu0bplMnvgkCs6xE2qciEsNW66fZkNV1LH/K2s8fxyoP7q1qcGA8Qsx5qoKcgfCrO1RrXOYSLe74rxDSGlg+jwwahkLJJHGC+D1KgjHzrnR9ZjI9huT3Aqc4ElQPLfEeKviZ0uLy0clZYziVXXcOAhPukdsAbjyqWRsI6osDsWrS845hcfL1lbxxcQup7fxIoSIY4ZSVOt5OjMN1dVABPUZNbyOcXNY04nHBYaBiSuK5/+mSozRm5tZApKxti4jYgHCh9nGTtltq2HTA2Nj5FY6pUde8EnhhguXTTHNvGwIztnG3UEgZB8q3D2uJZuzWLEWKl+Dc7zRjw5wLiE7FX+tj0bv8Gz8RXnq/4Zppz0kH5b94yv3bO8W5q5DXSMwd1hxWm8r82B1zbyeKg+tBIcSJ+ixOfk2VOwDKBXDNXWaOeI65t27Hj3j5O33VsRxTDWiOO73/ZXjhvEo51LRtnBwynZlPkyncHv6jBGQc124pWStD2G4O0Kq5pabFdlSLCURKIlESiJREoiURKIlESiJRFGcZ4wsACga5W+pGDjP5zHfSg7t8gCcCq1XVxU0evIfue5bxxuebNWWc3c5CBzhhNd4wWxhIgeqqudv0c5OBqJwK5tJo2p0w4TVF2Q7AMz7/cR3BTSzsphqsxdv3e9yzjXLdTrrfVLKwTU7YGScDJ6Ku/yr2sMEVNFqRNs0bB7xPFctznPddxuVYbNrTh8gW6tpLi6R8SpIQIo1DdUUZ8UlMMNW246Vg68o6psPP8AhZFmnFevPl9cw8QSQzNLGpS5tTnCeGTqQKowoxjSSBkgb9axA1jo7WtsKPJDlJc439pazrNDZRytdoLpZZ2LoDISSFhGATnc5PU1pC1726rnWthYfdbPIByTgPDrq5t+IrPF4P0pUmiZ1ECGSJgdgcaQQRv8etJHsY5pab2w34FGgkG+1ePKdhBw+6juLi/tfc1AxwlpyQysvVVwOue/SsyudKwta088FhoDTclQTcL4ainF/LIQPdC2jIM42BLN0+VS68pPZHitbN3+SnOI81W1xc38chcWd54REgQlopIlQK+jqVypBHXAFRNhe1rSO0L8wVnWBJ3FfzlK2srS7hlk4ikihtliV1GcHDSs2Aqjrjck4pKZHsIDPH6LLdUHNSiyX0XD4JLBWczSzXVw0arL9c+4jR7k+5jIxsVrT8syESbAAFtjq3aq5ak8TuYrZ7aCCTXqmlijMLeEoJk1rnAOO+2+KmP5LS4EkbBnitB1jaykubONC94fNIoxFBfKsK/kweAUTA7ZI1Y/ONaRR9HIBtIx77rLnXbdRvGOWiotLOCBpL4xme405JXXgpGd9K6R1J7kb71uyW+s9x6uQWpbkBmoziPAr2wZJJIpITn3ZAQRny1KSAfQ9aO6GpYY3WcDmCg1mG4wVz5T508Z1WRhDdD3UlH1X/NZehyfsnY9QVOMeNrdE1Gi3GooutHtacSPuOOY23C6cVSycakuDthWrcF4yJso40TKMlc5DDpqQ/aXPXuCQD1BN6irYquPXj5jaPewqOWJ0ZsVLVbUaURKIlESiJREoiURKIlEUZxziwgUBRqlfIRM4zjGWbyRcjJ9QBuQKrVdXHTRmR/9zuW8cZkdYLH+debTEXhhfVcN+Om7g/kr5Y6YGy/Ek1S0VoqTSEgra0dX9LdhHHh/7ZnDOSoqBCOiiz2n37Co1nw53Rpykht43UTOmCVDHfr3x3O2SM9a9oXAHVGexcu21XLmPkyxBj+jXnhiZBJF9J/FSDbOmcD3SCcFWGd6rxzyY6zct2Y5KQsbsK6uM8tXV1agzQkXtqnuyDDrdW46YdcgyJ5Hcj47aslYx3VPVPkfsslpIxzVabikU/DRDM+J7VwbckE64nPvx5AONJGrfA2UedT6hbLcZHPvWlwW2K/tjzvcw28UMQiVoQwSYxh5FVm1FVZshR8uw8qw6na5xJ27NiB5AUFxG/lnbXPI8rebsW+7PQegqVrQ3BostSb5rmrZYXtb2kjjKRu481Ut+wVqXtbmQs2JX5ngZDh1ZT5MpX9tA4OyN0yXnWywvW1uXibXG7xt+UjFD94INYIBwKzkpx+dLxkkSSXxDJEYNbKNaoxBcKwwfexg5z2qLoGAggcVtrlTHs3vbZY7tLtlCKYblVJwXaEyMVUdz9Xbvmo6lryWlmeI8VtGRjdevNHG5IrSHQSs/EQby5kU4YqxxFEG6hFXbH5vqaxGwOeb5NwH1KPNh3qF5J4skTyw3EmLSaKRZEbJUtpJQgfZfUBhtv2VJMwkAtGIstWm2ByXFJytdLZreNEfBbv3A7OV7ITsG9PIgncTM19QHFY1Ta6tHJvNmrRBcOVdSPAnz7yt0AJPftk7EEqc538jpfQ76Z5rqEWIxc0ZEbSBu3jmF0aapDx0UvIrZeBcW8UFJAFmT6wHRh2dM76T5dVORvsTLRVsdXFrs5jcfeR2rEsRjdYqWq4o0oiURKIlESiJREoi5uJXywxtI+cL2HVidlUDuSSAPU1q97WNLnGwCyASbBZFz1zQ8AYAj6XMPeI3EUe+lVPpk48yWbviuNo2kdpep/ETD8lmQ3n3i7kFYnlFMzUb2jnw97Flde8XIUty1x6Szl1qA6MNEsTbrJGeqsP2Ht8CQY5Iw8WK2a6yvK2Fu9v4Svnhtyxa2lbc2V1/JyeSMTj1z66jV1nB1/1DMfuG8KTVBFtnoqJwzjt1aFlt7h4xkqQjakPUEgHKn0YDNW3Rsf2gow4jJRjMSSSSSdyTuSe5Jrdar+URBWFlagvKVlGFb8ZsCdUgz2IYL0P6ODkHv0Pzs6f0lI8t7OOFm4cQT9cMeGI7Qo4Gi+fNWy04pcSMkVtJCilMR6VUKxHXOFbSyjHu4APX0HSpKuSpbY9V4PWBGzhwO/G3goZIww7xsVqu+HAxrE0azg7MZsN9+1dIG2SgWHe1LleOyuFMG0Umfd/IcaSVBPbDAiurSTF4IdmFWkYGnBUqriiSiJRFZbDjtvJbx219FI6w58GaFlEiKxyUIb3XTPTPSoHRuDi5hzzByW4cLWKnY7Hh8cMV69s6WyErDHI+qW7kz1cA6EjUg9OuN9sBoy6UksBx27gPutrNtdfnjvFbhJ//AKpbSme2l/BsrDaMd7eaMbBd9j0Oc9TljGNLeicLEe7hCT2gqhzA9s0pa1V0iZQxjfB0Oc6lU/aQdiasR64HWzUbrbFe+QuZWl0RM+LmH3oZD9te6t+VtsR3GD1XI8Tpehdo2f8AG046h7Td1/odm48DZdWmlE7OifmMiti4TxFZ4w4BB+qynqrD6yn4efQggjYiupFKyVgew3BUDmlpsV2VIsJREoiURKIlESiKgc5cwKviTNvFbkpGv8pNurH5HKDy/CHpiuDXmSuqW0EJ4uO4Z+Qx77BW4rRMMzuSwq+u3md5JDl3OSfX/YdAPIV7mngjp4mxRizW4D3v3rkPeXuLjmVY7/liOWD6Tw52mjVR40LY8aI43JUfXQ4JyOnrg4w2Uh2rJhuOwrJbcXaoTgfCpLqZIYgCzb5Oyqo3ZmPZQO/wHUipXvDBcrUC5sF+EvZY0lhSU+FIQHCnKPpPun1HcHbIxTVBIcRilzkuStlhKIlESiL08dvym+8io+iZ+0eC21jvWj+xxPpE7rKocRAOC25Gc43651AEfOudWwsYQ5osp4nk3BWx3btHGTqBwScscZBJ2z2O+B8qpqVZR7ZbdhBbsdRXxT75IO5jAxkdvd777GrtCeue5QzZBZRXUVdKIlESiKf5c4+Ila3uVMtnKcvH9pG7SRH7Lj9dRSR6x1m4OHvFbtdbA5Li4kRA80NvcGWB9OWXKiRRhl1L5qTg+oNbN6wBcLFYOGAKj4kLHSoLMeyjJ+4b1ucMStV2S2txbNG7xywuffjLoyE4PUBgM/8Az61E9sczHRusWnAjvWwLmkEYFbJyZzKrqlwNlfEVwv5DjZX+AJAJ/IYE/UrwlM1+jK11FIeo7Fp78vHI/wBQwzXXeRPEJRmM1pFd9VEoiURKIlESiKL5jvjFDhDiSQ+Gh8iQct/ZUM2O+nHeqtZUimhdKdnmdi3jZruDVg3tD4oHmW3j/FW40483xvv3wNvjqqT4YoTFTmqk7cmP+3Z45+C1r5dZ/Rtyb6r05DsLOeOeOaB5rofhIkWUxF0Ue+qEbGQbnDddumDXfnc9pBabDbgqjADmpThNhYxxi/t7u7sSsngqZkWUFsZZQqbuuBvn91RvdIT0bmh23BbADMYLm5z5igVHishFruAGup4QVV+vuIpOUDH3mHrjJya2hjde774ZArD3DYqHVpRJREoiURKIpnlfl2S9l0IQiLgySN9VFzjJ9fIVDNMIhc5rdjS4rfuVeXorGMJDjw2wS5Hvu5AA1bdOpHlnHx48kjpDdytNaGiwXbfgvIgxqTGQQM53GpWPTTtq7ZKgVosqp+0y2E3DZ9DArEUdFA3GMFh07JqP356VPSu1ZR4eK0kF2lYPXaVRKIlESiJRFJcE4lHAzNJbRXGRhRLqwp88D63wPpWj2F2RI7lsDbYtE4Fxae/t1FrNFYNCx+lCJEjXwDkrKhIJGnSVIz13+NN7Gxu6w1r5X37lK0lwwwVK535oF3MqozfR4RohDsSzDbVI5O5Z8A79setWYIdQX2nNRudrdy9OQuLiG48N94p/wbA9MnZT950n0b0rifEmj/xVJ0jO3H1h3bR9RxCtUM3RyWORw+y3zle8LxmNzl4ToJPVlxmNvXK7E/lK1UdHVYqqdsm3I94935qaaPo3lqmavKJKIlESiJRFQud+MiMzy9rZPDQecr6Sfj1jGe3v1wNItNbWRULcibu7v4APiFbhIiidKeSxfl7hRu7gIz6Fw0ssp30RqNUjnzP7yK948iJnVHAD0C5ABccVYrPliO4Am4RPMZIHXWs+iNkzqKSK4wunKnY7+fkYTKW9WYCx3LYNvi1SHtMs53tre4nUQPGxhkh2CtI5LmWIrkNrwSwzkY+OdKZzQ4tbjx+hWZAbAlZxV1RJREoiURWOy5KupYoJlVPCnbQjF8YOWA1DGQCVO+/riqr6uNpIN8FIIyRdel5yp9EuFiv3MalBIWhxJhSWG+cfknzqpNpRjCABn72LoUmiZqlj3stZueNt/LYta5K4nw2GNLezJYyHbIw8jYJOdWNwAeuAOgqm6cSuuTco+jmhbdzCBhs35Yqw3FxrPuksp0g5OlVYkYBIGoNtj80sPMUUKrDe0W2R5EOVMfuaMfX0ZB8MdgTsc4wMVCahgvfYuk3RNS4xgC+uLjHIcd3vau234pHcRRyrmSMkRNt1LLgxOM+8cO3vHA1EY6mpGPDhrBUp4XwyGOQWIWS+0nlyO0uCIFKxlPEMbHdDlgQDuCu2Rv5jO1XBpMRkNkF77VvT6KkqY3yxkdXZvzy8FVJIWUKTjB8s+Wd8ipKTSbZ5ej1bc7qSv0JJSQCYuBBI2EZ96/FdNcVKIlESiK9cn3kTWc0UkbLBCDcXZRveuPeC28IPVUznO/b1NVZmu1wQcTgOG8qVhFlzvz9chfwNvbQ22dAjEAZOmdLOR7zY32we+Kz+GYcySe9Y6Q7FHc32kQ+j3MCeFHdReJ4Y6RyKxSQL+bqGR/8Ayt4icWuxt6LDwMwtR5D454i205P4wfRpf0wfcJ/t7D+urw1PH+A0nLSfpd1m+o8rjkus93TQNk2jArSK7yqJREoiURedxMERnY4VQWJ9AMmiLCvaTfEQwRHZpWa4kHqSTj4anOP0RXM+GmfiKuesP+kc/wCAPFTVx1I2Rc1G8qGFLW4W4eW3+mARR3Ph+ImlGzIux1btgNtjA6ivWS6xeNXHVxsue3I32qS4ly1NDwzw7XTdrNKZZ5bc6xoQYhQqPeIyS5GDgg71o2VrpbuwtkDxzWS0huCoktxIVEbO5VDsjM2FPQ4UnCn5VaAGYUa8aysJRF/VGSBsM7ZJwPmew9aIrYns14kQCLcEEZBE0RBHYg66r/iot/kVJ0blcuFWXGoLH6Gtmh0kmOQzRAx76gQNW5Dbgk1TeIHv1tbyKlbrgWso/mTgPGr1o3ls4hIilCyyRjUM5GR4m2Dnp+UarT0tNL+sjkujo/SdRRFxa0EHYfVR3BeSeMW0sUqW6kxMGAMkWNu20gON8Y8qz+EpA/Xa4398FmTS1XJAYHgFp8sb2GOQyHBWNl5g8SV1toVWXGqLVEUzjGcGTOojqc74HlU4ZTWxcffJc28m5VKf2e8XcgtDlgdWrxYsk7jJOvfrv51CKSj1nOc4m+z2F0xpitETI22GpkdvO5OGOVlM8L4BxyC2mt0t00THUzF4tQOFGVPiYU+6DnGQd63igpIxYONvfBVKqrqKmTpJAL5YcFzcY5V45csjzQqzonh6i8IJXORqw4zgk4P5xrWamo5c3Ee+5TUOkqqjv0dsd/8AcKKHs04ppC/R/dHbxYf266kZFRskErSbjvWkmkKySA07zdvcMMb4cP7IfZnxP+bD/Fi/96vfiot/kVz+jcqnLHpYqSCQSMqQw28mGxHqKnButF+KysJRFNcrcVWF5ElRnguEMEqrgNgkFWXO2pW3GfWopWFwBGYxWzTZWu64JDbW13Z/SjdSy6XighhLvFKucM+lmVCVOlh5dKgEjnua+1gNpOBCkLQAQo7mDgPEZohPLbCCC1gCqmQuEQe8QmS2Scscgfq33jkiadUG5JWrmuOJC9fZnclhcW4OGYCWM+TrgaviDoPyry/xVGYnQ1rc2mx7sx9RzV/R7tYOiO3H35LeOHXYlijkGwdVfHlkA4+VXwQRcKJdNZRKIlEUPzbJi2df5QpF8ndVf/sLH5VUrpeippH7gfHIeakibrPAWA+0W8130nlGFjHyGo/rY/dVz4Yg6LRzDtcS7xNh5AKGvfrTnhgrBxrhFq0FjbSXqW08EAYpJGxTVMRIxMg2U5x18q6jHv1nODbgn0UBaLAXUZBylxC3zPZyxyKo1GS1uFPujfLAlcjHbBrczRO6rx4hY1HDEKp3Ny0rtI7Fncl2Y9SSck/fVgAAWC0vdeVZWEoiURfRnspnZ+F22o5wGQfBXcKPkAB8q41ULSlWo+yFbqrqRKIlEX8Y43NEX4gmV1V1IKsAykdCCMgj5URelESiJRFXfaHOycNu2UkN4TDI9dj+o1NTgGVt1pJ2Svmeu2qiURKIv4RRFovH+brm3j4fJbuIreSBJGjjRFDSRtiZSdOcZGMZ71TjgY4uDsTf+ymLyLWX6dvD48yuxaC61JlmLZiuY8qBnookIGPzaZ09xmPUfwmT1WeUJDb8QiVjuJGgb1Jyn+bFUtPwifRsvAaw/wBuPpdSUbtSdvgt/wCUZPwLJ/JyuvyJ8RR8lkA+VcfRUvSUkbuFvDD6K1O3VkIU3XQUKURKIq9zacm2X+lLH1AilH+ZlPyrjaek1aJw3kDzv9FZpBeUL524xKJLqZmOFaZsnGcLrIzjvgdq9do+PoqSJg2Nb6LmzO1pHHiVZeK2lldStM/Fx4jYyZLR06KFHQ4GwHSt2mRgsGeawdUm914cZ5Ha2tTeLdRPGcKuFeNn1ED3Q31hvnywDWWVGu7UIQssL3VRqwo0oiURKIvof2Pn+CoP0pf9V649Z808vRWouyrnVZSJREoijeZbrwrS5k/Ihkb5hGIosgEmwUb7N7nxOF2LeUCJ80Gg/rWiEWwVkosJREoirHtNP8F3f9X/AOS1PTfNatJOyV82V2lUSiJREoitPDL6zls44L2WZPBkkaMQxhm0vpLAux041Z2x261A5rw8uYBjv4LcFtrFTvBeD8MuA0ri+NvEArXFzLGiKBsqLpGpj2CL0z2yKikfM3AWvuAWwDDiqVeTwpdF7YMIFlDRhuulSCM5Oe3epnxmSEsfmQQeYstQbOBG9fQnKkg8W5QeUUv94On7IRXhvh1xNIWnY4+gXWrB+ZfgrLXeVRKIlEVZ5pb8Pbj+jmPzBgH7zXA+I/8AKtH9Q9HK3RfMPd9l872lt406x61TxJNOtzhV1NuxPkOte8HUjHALkZuWlx8p/RQPoEUF5PjP0iaaMqp/o4NWPmxyPWqfT6/bJA3AepUupbJU7m7g3ElP0i/Vzk6RIzowyfsqFY6Rt0AA2q1FJEerGo3B2ZVZqZaJREoiURfQvsd/iqH9KX/VeuRWfNPL0VqLsq61VUih+ZONfQ0EzxloFP4ZlyWjU4w+gD3kH2sbgb4ODRF+eNzNPYySWcgLlPFhdGyGZffQZHVWKhSO4JFEVb5h5mju+BSXMewlRUK9SrM6o6n1BJH66jlNmE8FboY9eqjbxHkVyeyfjccPAxLK2EtzJqPpnWAB5nWAB3JFbNOCimb+ZYcPMBWrke6lms47iY+/cZuNOchEc5iUeQEen55PetlCvbhPMKXM0iQDxIovdecH3PE29xPyyBuxGwyo3JOCKZoiq/tP/iu7/QH+ZanpvmtWknZK+ba7SqJREoiURWfkbgtrO8j3dxHFHEARG7iPxSdWBr6hRjfAJ3HSoJ5HtADBcnyW7ADmpnmCCG5KiXitpHDHtFBbxPIkY/NAIy2OrHc79OlRxlzMmG52k4rd1jmVSeM28SOywTePHgYk8MxZONxoY5GD3q1GSe0LeahcvoPlFszOfyoIj9zSf+1fPtA4dM3c77rtVf6e5W2vQqmlESiKs80r/wAxb/1cw+82/wDtXA+I/wDKtP8AUPRyt0XzD3fZfP8AwK3R72COVdUbzpG4yRkM4U7jcda92XHotYbr+S5FutZSNhwKF7jiUTp+IhuZItyMNE3u/H3c7GsOkcGsIOZF+aAC55r8cPiVuFXZ0jXHcQMGwMhXDrjPUDI6UcT0reIKyOyVXamWiURKIlEX0H7G/wCKof05f9V65FZ808vRWouyrvVVSKKHHrV5Gt2ljEoypik9xiOhwj4LKfMZBoiyvikk/L13mHL8OnYssbE6UbqyZ30EdQ3cdc6donktNxkr9OyOduo42cMj9+HHMcRlS24uUa5toc/RbiXxwrDBQqSRsNumlT2OkEdKrSygxutkuzRUZZVRF4s4A3HcCL+hvtvwUVw/i7G0WxLaIZJ1lcjJOCqKdgNwoXON8k5+yKl1tmy5VHoRbWGLi0ADvGJ9BzJ2LR7vj1xxiccPsg0FmoAlYdRENjqI23GwQd+pO+ndrzIcMlWkp2Urevi/dsH3I27AcMTlpNpfWFhHFaRyImkaUhQ65G7k+GuXYk5JOO5JqZc5WKiKre1H+K7v9Af50qem+a1aSdkr5urtKolESiJRFZuWoIIraa9uIhPokW3hhb6jSMpcs/mFQZA77+mIJC4uDGm20ngt2gAaxXSnO6P7tzw+zeHuI4vCdR30ODsQPh8RWPw5HZcb991nX3hQ/OPCFtbl442LRFVliJ6mN11Ln1G4+VSwPL2gnNaPFsFu3KC4mYfkwRD72k/9a8DoHHpnb3fddmr/AE9yttegVNKIlEVe5tGDbN/SMh9AYpD+1APnXG0+zWoidxB+n1VmkNpV89XTeBfM2PxVwXwPJZNW3yFeuon9NRxuG1jfNq5so1ZHDcT6q4tzNZxtJeLwyf8A5nxYzI85VX1/jVUAEfd086dE82YXjC2zwWdcZ2X54yv8HS/RLS2WCURPM0F087x6TrTxEZQVxkg9cZNGfMGu43F7XFvBD2cAs8q4oUoiURKIvoL2NH+C4v05f9Rq5FZ808vRWouyrZd8Vgi/GzRJ+m6r+01VUgF8lUebeM8GuovDupYpR9koGkZT5q0YJU/Dr3rQyMGZCtMoql/Zjd4FY9x4lNUFrdTXFo32ZcpowQV2bYnvqCg9tqqvmYMnfX34hdqm0fUG3SQi++4afI+ocoi0iePBk06QCAQclc49Pq7fL4dK73NfcNz9f5XYp4pqch01tUAjA3Lb24dnDjbuGHHw63cplNIyoXUTg476Tg4+NSyvYHWd771RooJ3x68VhcAXJseOqbHmfDeJfgYkX8C88kFux1SGE6y3QY06lB22Gc4675NbNnYTi427lDPo2oDbtiaXb9YHwDrC3cL8VrfJ/HeCWSaYGMbt9eSSKQu36UmnHyBA9KstmjORXFl0fVtN3MPr6XVwtucLCQ4S8tyfLxUB+4nNSAg5Km5rmmzhZRntMuFfhN0yMrKVUZUgj8YgO4qxS/NaopOyV86V2lUSiJREoinuXOMxRxy211G0ltMVY+GQHjkX6rpnYnBwQeo+YMUjCSHNOIW7XAYFcnBoLZ7jTO03g+8VEa6pHwRpQDoCVzk9sVs8vDbtz8lhtr4ro5jvHur5i0Zi1MkKxEYKKNKIpB743PqTUVxDCXXvYE381ntPtyW9cqRfhrhx+TFF818R/wBkorxHw621KXHa4+gXWrD+ZbgrLXeVRKIlEUNzbHm2Zv5Nkkz5KrqX/wCzVVPSEXSUsjeB8sQpIXasgKwD2h2hjvpf6QLIPmMH/uU1f+GZ+l0bGP23b4G48iFDXs1ZjxxXXz+XK2Trn6IbWIRY+oGAIlHkJNXXv08q61PbrDbc3+irv2bl6ezS0cTvcsCtpHDKJ5GGEZChGjPRiWxsM9PhWKkjV1dtxZIxjfYqYnQfCrJUa/VESiJRFvvsghWThKo6hkZ5QysMggucgjuK5FZ808lai7Klbn2d8MfrZQj9BfD/AFoRVVSgkG4VY5k9nfBLaIyz5t07HxmJJ8lVixY+gBrUtClE0l8/G31WO8Z4fAxL2MVy0AOkSSqpBYnb3lQBfhkn1FQOwxyC6kFnWZg55yAA8z9sNt1xWtkjSBCVYAEnAxkjGQN9xv1qB8jgzWC6lPRxPqBE6xFiTYWuRbAZ4Y54LjhgJXIAIABO3TP7v2VK5+OJVGKA6l2gEAAnDK/09O7KU4RYRgrLcxTNak6WeABSD3GXUqxH5IOd85FbA772UUodb8st1t1sfA58r34LZ+VOROB3UYlt18cDrqlcMp8nQFdJ9CKnDQuU6aS9iforhZ8lcPiOUsrcEdzErH7yCa2UJN1G+0+FU4TcqiqqgJgKAAPwidhVil+aPexaSdkr52rsqolESiJRFYuFcwW6RLFccPgnVcjxFLRS4JJOZB9YjO3TsKhdG4m7XEeYW4cMiFZOYOKyWsKTcLWCKylAUTRR5lV/tRzO5Yhs9D386gjYHnVluXDYThyW7jYXbkqvylE1xxCEuSzGQzOxOSSuXyT3ywH31U07MINHSkbRqj/dh6Erekbrzt8fBfQHKMf4J3/lJXb5LiMfeIwfnXF0TF0dHGOF/E3+qt1DtaQqcroqFKIlEXldwCRHRvqupU/Agg/toiwn2lWRMVvMfrIWt5P0lJB+50cfOub8MP6CpnojsOsPT0LSpq8a7GS8lWuBc13dopSCXEZOSjKrrnzCsDg/DFeufCx+LguaHEZL88d5ou7sATzMyDcIAEQeXuqAD881lkTGdkIXE5qHqRapREoiURb/AOxb+LE/rJP81cis+b4K1F2Ve6qqRQV3wCyRnup40Zl1OZZz4mhdydJckRqB2XAoizK7t7rmC41Q5g4dGSiOwxqHRii/ac9PJRt1zqhcwvOOS6EU7aZhDcXnM7hu+9s8shjSl4KC9zPbg/RLaQQhmOS5c6V36E40sfLUPOq8zLscfeC6+jagCphYcyDfmCfSw4WO9Q9hw5xAt2QfBSVYXZeo90Mw8t1OxOfqn0qQtvnldVRPqHqGzw0EHhjceh7gVo1jFPwG6EjZl4bcYDsoyuD9VtO+lh109xkDO2mRoLDY5e8/eKpzvjqW67RZwzH/AF4cM28W5agOVbKRluYY1jkIDLNbnwiQcEElMB1IxswIO21TLnKw0RU/2tH+Crn/AKf+rHVik+aOfoo5eyV8612VVSiJRF/NQ86zYov7WEUjwzjUsCTRow8OdDHIjDKnIwGA7OvUGtHRtcQTmFsCQrP7M7bT9IucZ0J4aDzY74HqcKP7VeS+LJTIIaNubzflkPMnwXQ0c22tIdgW8cLtPBhjjznQirnzIAyfmd6vNaGgNGQUZN8V1VlEoiURKIs+554L4n0iH+XXxo/SRdIYegyEb11tXBrZPwNfDWjLJ3dkf/rl3K3E3pYXRbcx771g5BGxGCNiD2PevfAg4hcZelrbPI6xxqXdjgKOp/8Aj17VHNNHCwySGzRmStmtLjYZrU7Lkq0gtT9KCs+kl3LEaTjom46fef1V87n+I66prAKUkNuABYYi+bu/y811m0cbI+vn7yWTivpK46URKIt99in8WD+tk/aK5Nb83wVmHsq+1UUqhuP8BF2USZs2ynU8I28RgcqHbO6Dro7nGTgYJE5ld4rORbdfwhUQwqo2V3xHGcAe6qlgSegANEVd43yxHacEkto9xFGJC2N2dWV3Y+pIPw2Hao5ReMjgVcoJC2qjd/UPVQ3sm5fjuOCSRSjKXEj5+WlVYeoKZHqKywdVaVDiJbjZb0Vu5Ps2awW1u0DtDqtZAwyrqmyNv1DR6G+fmK3VZdHLPAWstcMb6rT60SMSXiJJ1IG+1H3Gd13G4IwRT1EVN9rx/gq4+MX+rHVmj+cOfoo5eyvneuwqqURfw0CLbuER+LbRM9lEEZARGCpIHb3WQDcb9e9fJK17oKt7WVDyQT1sRj3hxPDJd6Ma0YJYFAc0crWro7RR+BIkbSknUq4XG2nBU/FTtt1zXY0TpytZI1kr+ka5waMicdt8+RGPBV56aMglosRisxzX0NclbdyDwPw0toWG4/5qb9IEFAfUPpx/VGvAxyfj9KyVP6WdVvoP/wBHmuwW9DTtZtOJWmV3VVSiJREoiURRHMtkZItSDMkR8RQOrYBDr8WUkDtnSe1VK6lFTA6Lacu8ZfzwUkUmo8OWC+0DhQjnE0e8VwNYI6avtD55DfM+VWPhmvM9N0D+3Hgd9tnhke4b1HXQ6kmsMnYqd9mzJ4EnhKTdJIpYasaoyVAzk40gavgd+4zx/ioS/iGdKfyiDbg4A87nDvGGxTUOrqG3av5K/wANrvqfDORjONgD1CjsP1nvXi3y4arMB5954+mxdEN2lY7zxy6bSfKj8DIS0Z8vNPl29MeRr6loDSwr6frn8xuDuO53PbxXEqoOifhkVXK7yqpRFvnsTP8ABv8A1pP3Vya35vgrMPZV+qopUoiURcfGbbxbeaP8uN0/vKR++iyDY3Cr3snttHCbMd2Qyf32Zv8AyrAFllzi43KttZWqURKIqX7YT/BU/wClF/rR1Zo/nDn6KOXsr55rsKqlEVg5N4GLiUvJtbw+/Kx6EDcL88b+mfMVw9O6U/BQasfzH4NH15bONlbo6Z08gaBh7wWzW17HJ9R1bHYEZHy6ivlL43s7QK9A+F7O00hU/wBqXGvDgFup9+bdvSMHf+8cD4Bq9V8JaO6WoNS4dVmXFx+wx7yFzK+XVZqDb6Kl8jcH+kXILfiofwjk9Nvqj5kZ+CmvVfEWkfwlGQ09d/VH1PIeZCp0UPSSY5DFb7yrakRmZhhpiGAPURj8Wv3EsQehdhXN0ZSfhadrDnme8/bLkrE8nSPJU3V9QpREoiURKIlEWd858uq4ktzskuZIG/IkGSy/flgO6s4Gy1wKsv0dWNrox1Tg4d/3/wDYcVbjAmiMTs9nv3gsd4ZfS2NzqxiSMlXQ9x9pT6HqD8DXr6qmg0nSal7tcLg7jsP3HeFzGOdDJfaFsacZEsMUluQfGbQrN0Q4YnUPMaSNPc4FfKZaF9NM+KcWLcTbbla3A3vfcvSUupKC85AX45gW88eC5eLW1vLE9tKzMo3eViPckJ906jsHJOyDoDjAB3moqmopp21MIsdjd7dotu4nblitp6U1LLkWvkBnhtHAbznxxWR8d4NJaSmKUb9VYdGXsR+8dq+p6P0hDXQiaI942g7j9DtGK8xLE6J2q5R1XlEtG9knOkdoXt7htMMja1c9EfABDeSkAb9iN+u1OrgL+s3NSxPtgVuMUgYBlIKncEHII9DXKOCsr90RKIlEXPYWaQxJFGNKRqEUZzhVGAMnc7CiLooiURfxmAGScAdzRFi3td52juFFpbMHRWDSyDdSV+qqn7QB3JG2QMd66dJTlvXcq8r74BZfV5QqR4DwWW7lEcQ9WY9EXzP7h3qhpHSMNBCZZT3DaTuH1OxSwxOldqtWw8A4eIVMEOkRRNofUNTSMVVmYnIC51DsenYYr5XpCrfVSdPNfWdlbJouQAPfndelZBHTxNAvci/mRuxy5LmzDDHJcTANGmkxlwCyhchYwOzK+QD31Dfat4o56mVlPD2je9suLjwtnz3qerqjEzO2d7bSdvG42fdZLxS/ku7hpGBMkjAKo3x2VR8On3nvX1OkpoaCmETTZrRck+ZPvgvJPe6V9zmVr3JfLIREtuvSW5bzz0j+DY0/oq3QsK8ZHI7Stcap3y2YNHdl/wBjxsF1S0U8XRjM5+/JabXfVRKIlESiJREoiURcfFeHrPG0bEjO6sOqsN1YeoPyO4OQTUcsTZWFjxcHBZa4tNwsf595aaYNIq4uoRiVB9tfssvntkg9xlTuuBytE1rtF1H4KoP5bsWu3E/Q7dxxyKnqYhOzpWdoZhVDlLmL6M5WQa7aTHiJ1x5Oo8x+v4gV39NaIFdHrMNpG5H6Hh6Hhe9Sjq3QPuDgtJvI4vDjkUhomdBCsa5GCdTED7UjYZcnoD294n5w3pWSOjeCHAHWvnfIchgbbc9y9ZSzmW+qdhJJOeFh3AYG38Lz4vAt1FItyuUQkmRMfgW22Q4y+kD3z0ycYOCBPQ1UtDM19OcT+k5OHHdf9PjffXqKGOYNYMzlvPHhfYN2fHMeP8AltSC2Hib6kqbqw7b9j6fdmvpGjdKwV7epg4ZtOY+44+Nl5ioppIHarwomumq667Lik8IxFNLGPJJGUfcDitXMa7MLIJGS6v8AiW8/ndx/jP8A71r0TP2jwWdY70/4lvP53cf4z/706Jn7R4JrHep/lT2i3dvMnjTPNAWAdZDqIUndlY7gjrjODjHqIpaVjm4CxWzZCDiujnX2jXM1xIttM0VujFU8M4LgHGst136gDAxjvWsNKxrQXC5WXSEnBVg8zXn87uP8Z/8Aep+iZ+0eC01jvT/iW8/ndx/jP/vTomftHgmsd65rzi1xKNMs80i+TyMw+4nFbNY1uQCxclcdbLCneXeV5bn8ISIrdd2mfYYHXTn6x9eg8+1cbSmm4KHqdqQ5NGfPcPPcFapqSSdwDR74LRbaBLeN4LdVAUhTGy65JywGSdxhSufe6DB6BcV89qamarlE87sTtBs1gGwcb7MzxvdenpKOOFrbd+tewFt+832eGa67aNQHkMjrGq7y6tDKF6xzA5yy9n6479zVOu4tja27icG2uCTtb37Rl9JJ5hG3rAb7EYf6mncdoyvs2DM+b+Y/pLKkYK20W0a+fbW2e/lnp8Sa+kaE0OKGMvkxldmd3AcN+/uAXlqyqdO+5yVk5B5baPRcOmqaT3beM7dQfePltk57KCe+K42m9IPrpv8AD6U4frOzDZ3DbvNgrNLCIm9NJyHv3ZbNwbhogj051OTqd8Y1OcZOOw2AA7AAdqvwQMgjEbMgonuLjcrvqZapREoiURKIlESiJRFE8d4T4wDxkLMn1SejDujY+yfPscHfcGnW0UdXF0b+R3H3mFJFKY3XCxrnTlTVruLdCrqT48GPeVupIA775wNiCGGc7xaH0u+meKGuNiMGuOVtgJ3bjyK2qaYSDpYuYUFylzW9odJy8DH3kzuM9WQ9j6d/TrXW0zoOPSDdYdWQZHfwdw9O7BVaaqdCd4WoWssM0Ubxun0RF1kDuV3AcHoF+sQdycZ6b/Np4Z6aV0crSJDhyO0b75A5c8vRw1AkBczFzsL7r/XZwHl4wwmTXqXSkuX8N1DRNHsfex9STqxJ7n7WNs9J0TgWHFuFwbOB4bxs+ysTNjLdR3Wtgf3X55t2D6XVQ4nyOkp1WbMhYaxDMCNS7e8j77bjY5I1DOK9bQ/FL4hqVovbDXbv/qb9RyBXEq9EOjuWEHZnkd3vA2wKpvEuGzQNpmjaM9tQ2Pwbofka9dS1kFU3WgeHDhnzGY5rkPjcw2cLLkqytEoiURKIlEQmiKX4Pyzc3ODFEdP5b+4v3nr8s1zK3TFFR/NeL7hifAfWynjp5JOyFd+EclWtu0Zun8V3zpGCIgRjr59dtRwfKvHV3xNV1Qc2lGo0Zm/X/jlc8V1qbRVwXHG2Y/jMqZu55NbbJmBmKJglfCyo1hAd5I/dbbqHwMZ24DGs1cz1rXO3W3X3Ox5jFd6KOMMAGTgOBvuv+12I4EY5Lpmu4kUXEjsqxdJnwpkBPvKExkqdsbdhjzOIaeaaToIm3c79I2W2k7CNvmqc8ohaQ+wB2bt2P7v5us15x5ue8bQuUt1OQvdiOjP+4dB6mvomhNAx6Pbru60hzOwcG/U5nuXm6mqMpsMApHk3lTOm4uVOnI8KLGWkb7Pu+XkO/U4A3paa009zvwVFi84Fw2cAd+87O/KalpQB0suWwb1tPAOEGPMsuDMwxtuI12OhT8QCzfaIHYADTR9Ayki1W4k5nf8AwNi2mlMjrlTVX1ElESiJREoiURKIlESiJRFE8a4MJcSIdEyjAbsw66XHdc9D1Uk46kGnW0UVXHqP5HaPe0fwpIpXRm4WT82cl+KztEng3I954Tsr/nIem/Zhseh0nOKdDpeo0Y4U9bcs2PzsPqOGY4iyklpmTjXiwO0Kj8N4lcWMx0ExuDh0YbH0Ze/ofuNeoqqOk0lANezmnJwzHcfXzC57JJIXYYFX7g3MtvdRtECLeVyNUbn8G++XCHouvcHbO52PWvC6Q0FVUT+lA6Rg2gdYbtYZm2e0cQu9SaUY97TJmPHhjttmAfFWsK5fxZQEWNGwoOrrjUxOBsAuAB5n0rzl26uozEkjHL3xVu7dXo2YlxHDu28cVyIHZ9EhzrLNpcBo3i306RjIZdSZBxnfr1qe7WDXZhawuCQ4HbfHI45cFJIyIx5XGA4h22+yxxtyUM3KNrOXLQLEFLKZIZCoyv1j4ZGAM5Hfoa7EfxDX09gJNe9sHtucf6hiqNRo2nw1b3Nja2/LLDyCg5+RIDGJY7mVUOfrwl8ac51acaRsdzXXj+LJw/UkhaTwdbPde6rO0K/XLA7HDdt3Yi/JcjchdMXab5xmKQE4xnbr3H31aHxazbA7/k0/ZR/4NPsI981+zyCFxruxjGo6YHbC77tv7o2PXyNan4tB7EB3YvaMeGGKyzQ0rto3bM+GOPJS3/28t49GuSWVnOlVXSgY4J674AUEk57fKuc74uqpL9GxrbYkm7renotodFNcTrONhifTvzUlDwy3tsBLeOORWUM7gzkK4YIyHOTl1042IPbpnlTaSrau/SSktN8B1BcWuDbhjtXSp9GwDrNF8DbYbi1wb3tgb/VWWMloWyWOVYZddBPX7OBgVxSLSYW2ZG/mhAbIMtmRv5qGsrCRoUGlBGyiRBnV4Tac75AyjgkFR01Ebg7XJJoxITc3yOy+PqNh228bss0bZCbm4uDsuL8NozBOdthUVxbmu1tCwiJuJtRYANlYzpCYMncYGMbnzxtXaoPh+srbOl/LZxGJxvg36mw71xqrSgtqjE2thlnfHnuWfcW4tPeSgyEuxOERRsM9lX9/WvdUdDS6OhIjAaNpOZ7z7A2BcOSR8zsceCuXKvJXhsj3K+JM28duuD0xu3bbbqdI7k7V5mv05NXPNLo/La/LDhuHHM7AuhDSNiHSTch7/stc4JwXwz4spDTEY2+rGD1VM/rY7t6DAE1Bo+KjZqtxJzO/+OC1lmdIblTNX1ElESiJREoiURKIlESiJREoiURcfE+GRzqA43G6sDhlPmrdvUdCNiCNqjlhZK0seLhZa4tNwqHzXymrri5TWo+rcRjDJ+moyQPXdNiTp2riMpq3RjzJRO1mbWHHy294s7vVovinFpRY71mXG+Sp4Rrj/DwncMm5x6r3+K5Hwrv6P+JKWp6kh6N+52XI/Q2KpzUMjMRiPexePBOcLq291X1oNvDk94D0B+svwzj0qev0BRVnWc3Vd+5uB57Dzx4qOKqkjyOHFW3gfPdmCDJC0LY05GZEA2yFA3QbDYL2FeWrvhWtA/KeHjcbNdz2HmV0/wDF+kGrJf795zPNWC2ureeJYobmMqSTJhgHbJZj7p6amO+R0yO9cOakq6eQyTQuB2YG27MbhlY8Vfjro3SGQWJ2Y5bO/AZcV0y2En0e6jB1l9egnSCdaDOcYAOot5VUE0fTRuOFrXzwseZysrLZozNG/K1r57DzOVl++Jwv40TL4ukRyKTHpzktEVB1bY90/dWsLm9G4Ote4ON+O7vWsDm9E5ptckHG+43y7153MDlgwjnyUC6kkVWyC20ilgh65BAPVunfZj2gWLm55EEjkbX9Ni2Y5ttUubnkQSORtfvGGxdNzA3hxF3RZY8NqP1dWkq+2R7pDMPmPKtIzd7gxpLThYZ2vcc1D0zGOd+03HG17jngFB3/AB20UuZ7qMsQqhYcvp0NqGMajq1b5OBsNuuetT6I0hJYRQuAxxd1b3FttsLKF2kYYgAw5X43uLbNlsPqoviftOQZEELMfypDpH90ZJ/VXXpfgyQ41EgHBuJ8TYeRXMfpEfoHiqVxnmi5udpZSE/IT3F+YG7f2ia9ZQ6GoqPGJnW/ccXeOzlZUZaiSTtFdXA+Tbi4wxXwYupeQY2/NXqficD1qtpH4io6S7Qdd+5v1OQ8zwUkFFJJjaw4/ZaXylymqD/lU67NdSjOR38Mbah8ML6kjFeckjrtKuDqo6kexow8vq7HcFeaYqcWjxO/39FfuFcKjgB05Lt9aRt2byyfIb4UYAycAV2YII4GakYsFWc8uNyu+plqlESiJREoiURKIlESiJREoiURKIlESiKGvuXY2JaMmFzuSmNLH86M+6fUjDetUavR1PVD8xuO8YH333Uscz4+yVUOYOTFkyZ7YSf00GQ3xKfW+Q11z46fSdB/lJdZv7XfY4eBCmc+Cb5jbHeFR7v2fBiRbXCsR1jlGlh+lgZB+Kir0fxU6I6tZCWneMvA/QlQu0eHYxOB7/f0UDfcn3kedUDMB3TEn6h736q7MHxBo6Xsygf6rt9cPNVX0czc2+GKj9dxDtmeL0y8f+1XtWlqMbMd/wAXfdRddm8eIX7XmC5HS6m/xW/3rQ6KoziYWf8AAfZOnk/cfFfiTjU7dbiU/wDVb/et2aOpm9mJo/2j7LBmef1HxK8RDJKdleQ+gZz++pTJFCMSGjvAWA1zt581KWXKV5JjTbuo83xH+psH9Vc2fT2j4e1KD/p63pceanZSTOyb44KdtfZ9pI+k3CJnoie8x9ATjJ9AprjS/FYkOrRwued5y8Bf1Cst0dbGRwCu/L3JSJgwW2D/AC1zkH5IRqB9NKfGqMkela//ADMmo39rfsD6k9ymaaeHsNud59+iuNny2gIaZjMw3wwwgP5sfT1BYsR2NXqTRlPS4sbjvOJ/jlZRyTvkzKm6vqFKIlESiJREoiURKIlESiJREoiURKIlESiJREoiURc17YRSjEsaOB01KGx8M9KwQCLFFGycsRfYaWP9GQsPkr6lHyFUJdFUkmLoxyw9LKZtRI3Irll5alxhLkf9WIP/AJGQVRd8O0pN2lw5j7KUVkm2y525XmPV7dvjCw/8zWn+A27Mzh77ws/i97Qi8rzDo1uvwhY/+YrP+A3zmcffen4vc0Loi5bl6PcL/wBOHR/mdx+qtm/DtKMXFx5j7LBrJNll0x8rxfbeaT9J9H6owgPzq7FomjjxEY54+t1E6okO1SVlw6KHPhRomeulQCfiep+ddBrQ0WaLBQk3zXVWUSiJREoiURKIlESiJREoiURKIlESiJREoiURKIlESiJREoiURKIlESiJREoiURKIlESiJREoiURKIuSeWYNhI0ZdtzIVPr7ug/t39KlaIyOs4g91/r9FjFeP0m4zjwEx5+N8e2j4VtqQ27Z/4/ylyvSCeYsA0SquNz4mog4GwXRuOu+R8K1c2IDBxJ7v5TFdtRLKURKIlESiJREoiURKIlESiJREoiURKIlESiJREoiURKIlESiJREoiURKIlESiJRF//9k=" id="623" name="Google Shape;623;p76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4" name="Google Shape;624;p76"/>
          <p:cNvSpPr txBox="1"/>
          <p:nvPr/>
        </p:nvSpPr>
        <p:spPr>
          <a:xfrm>
            <a:off x="0" y="648000"/>
            <a:ext cx="9144000" cy="583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Char char="•"/>
            </a:pPr>
            <a:r>
              <a:rPr b="1" i="0" lang="en-US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STARTUP / ALTER DATABASE &lt;dbname&gt;</a:t>
            </a:r>
            <a:endParaRPr b="1" i="0" sz="2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i="0" lang="en-US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стадии запуска:</a:t>
            </a:r>
            <a:endParaRPr sz="2300"/>
          </a:p>
          <a:p>
            <a:pPr indent="0" lvl="0" marL="0" marR="0" rtl="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-US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  - NOMOUNT – создает SGA и фоновые  процессы, но не предоставляет доступа к базе</a:t>
            </a:r>
            <a:endParaRPr b="0" i="0" sz="2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-US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  - MOUNT – монтирует базу, но только для DBA</a:t>
            </a:r>
            <a:endParaRPr sz="2300"/>
          </a:p>
          <a:p>
            <a:pPr indent="0" lvl="0" marL="0" marR="0" rtl="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-US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  - OPEN – дает доступ к БД пользователям</a:t>
            </a:r>
            <a:endParaRPr b="0" i="0" sz="2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2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i="0" lang="en-US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особые режимы:</a:t>
            </a:r>
            <a:endParaRPr b="1" i="0" sz="2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-US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  - FORCE – удаляет запущенный экземпляр до того как выполнен нормальный запуск</a:t>
            </a:r>
            <a:endParaRPr sz="2300"/>
          </a:p>
          <a:p>
            <a:pPr indent="0" lvl="0" marL="0" marR="0" rtl="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-US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  - RESTRICT – дает доступ только тем пользователям у которых есть право RESTRICTED SESSION</a:t>
            </a:r>
            <a:endParaRPr sz="2300"/>
          </a:p>
          <a:p>
            <a:pPr indent="0" lvl="0" marL="0" marR="0" rtl="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-US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  - RECOVER – для восстановления базы данных</a:t>
            </a:r>
            <a:endParaRPr sz="2300"/>
          </a:p>
          <a:p>
            <a:pPr indent="0" lvl="0" marL="0" marR="0" rtl="0" algn="l">
              <a:lnSpc>
                <a:spcPct val="90000"/>
              </a:lnSpc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2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5" name="Google Shape;625;p76"/>
          <p:cNvSpPr txBox="1"/>
          <p:nvPr/>
        </p:nvSpPr>
        <p:spPr>
          <a:xfrm>
            <a:off x="0" y="6534364"/>
            <a:ext cx="9144000" cy="32363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b="1" i="0" lang="en-US" sz="1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Группа разработки Oracle				                 2014	    	 	                                    Зацепин Сергей</a:t>
            </a:r>
            <a:endParaRPr b="1" i="0" sz="15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6" name="Google Shape;626;p76"/>
          <p:cNvSpPr txBox="1"/>
          <p:nvPr/>
        </p:nvSpPr>
        <p:spPr>
          <a:xfrm>
            <a:off x="0" y="72000"/>
            <a:ext cx="9144000" cy="576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Старт Oracle</a:t>
            </a:r>
            <a:endParaRPr b="0" i="0" sz="3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data:image/jpeg;base64,/9j/4AAQSkZJRgABAQAAAQABAAD/2wCEAAkGBxQTEhQUExQWFhQWGRwVGRgYGB0XHxwaHhwWHRgeHRkgHighGx0lHRkcITEhJSorLi4uGh8zODMtNygtLisBCgoKDg0OGxAQGywmICY0LCw0MC0sLCwsMCwsLSwsLDQsLCwsLCw0LDQsLCwsLCwsLCwsLCwsLCwsLCwsLCwsLP/AABEIAOEA4QMBEQACEQEDEQH/xAAcAAEAAwEBAQEBAAAAAAAAAAAABQYHBAMIAgH/xABKEAACAQMCBAMEBAgMBgEFAAABAgMABBESIQUGMUETUWEHInGBFDJCkSMzUmJyobHBJTVTVGNzgpKTsrPRFiSDosLS4RUXQ8Px/8QAGwEBAAIDAQEAAAAAAAAAAAAAAAMEAQIFBgf/xAA/EQABAwICBggEBQIGAgMAAAABAAIDBBEhMQUSQVFhgRMiMnGRobHwBjPB0RQjQlLhYvEVNHKCktIWskOiwv/aAAwDAQACEQMRAD8A3GiJREoiURKIlESiJREoiURKIlESiJREoiURKIlESiJREoiURKIlESiJREoiURKIlESiJREoiURKIlESiJREoi8551QFnZVUdSxAH3miKLk5mtx9V2k/q0aQf31GkfM1UlrqaLtyAc8fAYqRsT3ZBczczk/VtpvixiUH7nJ+8VRk09RNycT3A/WylFJKdi8m5jn7W8fznI/ZEah/8jpdjXeA/wCy2/BSbx75IvMc/wDN4/lOT/8ApFP/ACOl2td4D/sn4KTePfJeo5nI+tbS/FGjYD73U/cKlZp+idmSO8fa61NJKNi6I+Z7c/WZo/PxI2QD+2Ro/XV6LSFLJ2ZB429VE6GRuYKlLa5SRdUbq6+akMPvFXFGvWiJREoiURKIlESiJREoiURKIlESiJREoiURKIlESiKL4hx6KJigzJIPsRjUR+kchU/tEZ7ZqrU1kNMLyutw2+C3ZG556oVW49zeYx+GnS2HZE/CSH5lTt8E2/KrlN0jWVp1aGIkfuOX/UeJ7lYMMUWMruSofEef4Q2YYGlcdJJ2LH5ZLNj0yKuM+GquoxrJ+TcfsPIqI10bPlM5lQd7z1eydJBGPKNAP1tk/rrqQfDGjos2Fx/qJ9BYeSrvr53bbdyipOKXMmczTvgEnDucAdSQDgAV1I9H0kXYiYP9oUDppHZuPiVxNMx6sx+JJq0GNGQHgo7nevW4jlico4kjcYyrakYZwRscHfI++sarHDIHwWbkLtae9gAZjdRKehbxEB+GdjVZ9FRzYOjYeTStxLK3JxHMrus+eL2P/wDKHHlIoP6xg/rrmz/DWjZf/j1T/SSPI3Hkp2V07dt+8Kbsef4y2Z7co3TxIGKt94KsB8GNcp/wxU0+NFORwdl5XHi1WBXsf81ngr3wDnHxPxNwk/8ARy+5IPgwAOPUq2fOqcldX0OFbDh+4ZeI6vLBStihl+U7Hd7xVrsOYIpGCNmKQ7BZMDUfzWBKufQHPmBXTpa6CpH5TrndkfD65KCSJ7O0FLVbUaURKIlESiJREoiURKIlESiJREoiURKIuXiF/HCuuRsDOB3LHsFUbsfQVo97WNLnGwG0rIBJsFSuZea9K6ppDbxH6san8LJ8WX6vwTp3bfFcQ19VXSGGgb3uOQ+3PHcFa6KOIa0x5LMeMc9SuNFsot4vzcaz8T0X5b+tdih+GKeI9JUnpH8ez4Znn4KrLXvd1Y+qPNQ/C+BXF1JEFU5nYqkkmVV2ALH8IQdRwD0zXoy9kbbDIbBs5KlqlxupWThnDrYkXFxJdSqSDFbL4aAjYhpn3O/5IBrQPlf2RYcfss2aM14tYxPwkTogEsV0Y3bu0bplMnvgkCs6xE2qciEsNW66fZkNV1LH/K2s8fxyoP7q1qcGA8Qsx5qoKcgfCrO1RrXOYSLe74rxDSGlg+jwwahkLJJHGC+D1KgjHzrnR9ZjI9huT3Aqc4ElQPLfEeKviZ0uLy0clZYziVXXcOAhPukdsAbjyqWRsI6osDsWrS845hcfL1lbxxcQup7fxIoSIY4ZSVOt5OjMN1dVABPUZNbyOcXNY04nHBYaBiSuK5/+mSozRm5tZApKxti4jYgHCh9nGTtltq2HTA2Nj5FY6pUde8EnhhguXTTHNvGwIztnG3UEgZB8q3D2uJZuzWLEWKl+Dc7zRjw5wLiE7FX+tj0bv8Gz8RXnq/4Zppz0kH5b94yv3bO8W5q5DXSMwd1hxWm8r82B1zbyeKg+tBIcSJ+ixOfk2VOwDKBXDNXWaOeI65t27Hj3j5O33VsRxTDWiOO73/ZXjhvEo51LRtnBwynZlPkyncHv6jBGQc124pWStD2G4O0Kq5pabFdlSLCURKIlESiJREoiURKIlESiJRFGcZ4wsACga5W+pGDjP5zHfSg7t8gCcCq1XVxU0evIfue5bxxuebNWWc3c5CBzhhNd4wWxhIgeqqudv0c5OBqJwK5tJo2p0w4TVF2Q7AMz7/cR3BTSzsphqsxdv3e9yzjXLdTrrfVLKwTU7YGScDJ6Ku/yr2sMEVNFqRNs0bB7xPFctznPddxuVYbNrTh8gW6tpLi6R8SpIQIo1DdUUZ8UlMMNW246Vg68o6psPP8AhZFmnFevPl9cw8QSQzNLGpS5tTnCeGTqQKowoxjSSBkgb9axA1jo7WtsKPJDlJc439pazrNDZRytdoLpZZ2LoDISSFhGATnc5PU1pC1726rnWthYfdbPIByTgPDrq5t+IrPF4P0pUmiZ1ECGSJgdgcaQQRv8etJHsY5pab2w34FGgkG+1ePKdhBw+6juLi/tfc1AxwlpyQysvVVwOue/SsyudKwta088FhoDTclQTcL4ainF/LIQPdC2jIM42BLN0+VS68pPZHitbN3+SnOI81W1xc38chcWd54REgQlopIlQK+jqVypBHXAFRNhe1rSO0L8wVnWBJ3FfzlK2srS7hlk4ikihtliV1GcHDSs2Aqjrjck4pKZHsIDPH6LLdUHNSiyX0XD4JLBWczSzXVw0arL9c+4jR7k+5jIxsVrT8syESbAAFtjq3aq5ak8TuYrZ7aCCTXqmlijMLeEoJk1rnAOO+2+KmP5LS4EkbBnitB1jaykubONC94fNIoxFBfKsK/kweAUTA7ZI1Y/ONaRR9HIBtIx77rLnXbdRvGOWiotLOCBpL4xme405JXXgpGd9K6R1J7kb71uyW+s9x6uQWpbkBmoziPAr2wZJJIpITn3ZAQRny1KSAfQ9aO6GpYY3WcDmCg1mG4wVz5T508Z1WRhDdD3UlH1X/NZehyfsnY9QVOMeNrdE1Gi3GooutHtacSPuOOY23C6cVSycakuDthWrcF4yJso40TKMlc5DDpqQ/aXPXuCQD1BN6irYquPXj5jaPewqOWJ0ZsVLVbUaURKIlESiJREoiURKIlEUZxziwgUBRqlfIRM4zjGWbyRcjJ9QBuQKrVdXHTRmR/9zuW8cZkdYLH+debTEXhhfVcN+Om7g/kr5Y6YGy/Ek1S0VoqTSEgra0dX9LdhHHh/7ZnDOSoqBCOiiz2n37Co1nw53Rpykht43UTOmCVDHfr3x3O2SM9a9oXAHVGexcu21XLmPkyxBj+jXnhiZBJF9J/FSDbOmcD3SCcFWGd6rxzyY6zct2Y5KQsbsK6uM8tXV1agzQkXtqnuyDDrdW46YdcgyJ5Hcj47aslYx3VPVPkfsslpIxzVabikU/DRDM+J7VwbckE64nPvx5AONJGrfA2UedT6hbLcZHPvWlwW2K/tjzvcw28UMQiVoQwSYxh5FVm1FVZshR8uw8qw6na5xJ27NiB5AUFxG/lnbXPI8rebsW+7PQegqVrQ3BostSb5rmrZYXtb2kjjKRu481Ut+wVqXtbmQs2JX5ngZDh1ZT5MpX9tA4OyN0yXnWywvW1uXibXG7xt+UjFD94INYIBwKzkpx+dLxkkSSXxDJEYNbKNaoxBcKwwfexg5z2qLoGAggcVtrlTHs3vbZY7tLtlCKYblVJwXaEyMVUdz9Xbvmo6lryWlmeI8VtGRjdevNHG5IrSHQSs/EQby5kU4YqxxFEG6hFXbH5vqaxGwOeb5NwH1KPNh3qF5J4skTyw3EmLSaKRZEbJUtpJQgfZfUBhtv2VJMwkAtGIstWm2ByXFJytdLZreNEfBbv3A7OV7ITsG9PIgncTM19QHFY1Ta6tHJvNmrRBcOVdSPAnz7yt0AJPftk7EEqc538jpfQ76Z5rqEWIxc0ZEbSBu3jmF0aapDx0UvIrZeBcW8UFJAFmT6wHRh2dM76T5dVORvsTLRVsdXFrs5jcfeR2rEsRjdYqWq4o0oiURKIlESiJREoi5uJXywxtI+cL2HVidlUDuSSAPU1q97WNLnGwCyASbBZFz1zQ8AYAj6XMPeI3EUe+lVPpk48yWbviuNo2kdpep/ETD8lmQ3n3i7kFYnlFMzUb2jnw97Flde8XIUty1x6Szl1qA6MNEsTbrJGeqsP2Ht8CQY5Iw8WK2a6yvK2Fu9v4Svnhtyxa2lbc2V1/JyeSMTj1z66jV1nB1/1DMfuG8KTVBFtnoqJwzjt1aFlt7h4xkqQjakPUEgHKn0YDNW3Rsf2gow4jJRjMSSSSSdyTuSe5Jrdar+URBWFlagvKVlGFb8ZsCdUgz2IYL0P6ODkHv0Pzs6f0lI8t7OOFm4cQT9cMeGI7Qo4Gi+fNWy04pcSMkVtJCilMR6VUKxHXOFbSyjHu4APX0HSpKuSpbY9V4PWBGzhwO/G3goZIww7xsVqu+HAxrE0azg7MZsN9+1dIG2SgWHe1LleOyuFMG0Umfd/IcaSVBPbDAiurSTF4IdmFWkYGnBUqriiSiJRFZbDjtvJbx219FI6w58GaFlEiKxyUIb3XTPTPSoHRuDi5hzzByW4cLWKnY7Hh8cMV69s6WyErDHI+qW7kz1cA6EjUg9OuN9sBoy6UksBx27gPutrNtdfnjvFbhJ//AKpbSme2l/BsrDaMd7eaMbBd9j0Oc9TljGNLeicLEe7hCT2gqhzA9s0pa1V0iZQxjfB0Oc6lU/aQdiasR64HWzUbrbFe+QuZWl0RM+LmH3oZD9te6t+VtsR3GD1XI8Tpehdo2f8AG046h7Td1/odm48DZdWmlE7OifmMiti4TxFZ4w4BB+qynqrD6yn4efQggjYiupFKyVgew3BUDmlpsV2VIsJREoiURKIlESiKgc5cwKviTNvFbkpGv8pNurH5HKDy/CHpiuDXmSuqW0EJ4uO4Z+Qx77BW4rRMMzuSwq+u3md5JDl3OSfX/YdAPIV7mngjp4mxRizW4D3v3rkPeXuLjmVY7/liOWD6Tw52mjVR40LY8aI43JUfXQ4JyOnrg4w2Uh2rJhuOwrJbcXaoTgfCpLqZIYgCzb5Oyqo3ZmPZQO/wHUipXvDBcrUC5sF+EvZY0lhSU+FIQHCnKPpPun1HcHbIxTVBIcRilzkuStlhKIlESiL08dvym+8io+iZ+0eC21jvWj+xxPpE7rKocRAOC25Gc43651AEfOudWwsYQ5osp4nk3BWx3btHGTqBwScscZBJ2z2O+B8qpqVZR7ZbdhBbsdRXxT75IO5jAxkdvd777GrtCeue5QzZBZRXUVdKIlESiKf5c4+Ila3uVMtnKcvH9pG7SRH7Lj9dRSR6x1m4OHvFbtdbA5Li4kRA80NvcGWB9OWXKiRRhl1L5qTg+oNbN6wBcLFYOGAKj4kLHSoLMeyjJ+4b1ucMStV2S2txbNG7xywuffjLoyE4PUBgM/8Az61E9sczHRusWnAjvWwLmkEYFbJyZzKrqlwNlfEVwv5DjZX+AJAJ/IYE/UrwlM1+jK11FIeo7Fp78vHI/wBQwzXXeRPEJRmM1pFd9VEoiURKIlESiKL5jvjFDhDiSQ+Gh8iQct/ZUM2O+nHeqtZUimhdKdnmdi3jZruDVg3tD4oHmW3j/FW40483xvv3wNvjqqT4YoTFTmqk7cmP+3Z45+C1r5dZ/Rtyb6r05DsLOeOeOaB5rofhIkWUxF0Ue+qEbGQbnDddumDXfnc9pBabDbgqjADmpThNhYxxi/t7u7sSsngqZkWUFsZZQqbuuBvn91RvdIT0bmh23BbADMYLm5z5igVHishFruAGup4QVV+vuIpOUDH3mHrjJya2hjde774ZArD3DYqHVpRJREoiURKIpnlfl2S9l0IQiLgySN9VFzjJ9fIVDNMIhc5rdjS4rfuVeXorGMJDjw2wS5Hvu5AA1bdOpHlnHx48kjpDdytNaGiwXbfgvIgxqTGQQM53GpWPTTtq7ZKgVosqp+0y2E3DZ9DArEUdFA3GMFh07JqP356VPSu1ZR4eK0kF2lYPXaVRKIlESiJRFJcE4lHAzNJbRXGRhRLqwp88D63wPpWj2F2RI7lsDbYtE4Fxae/t1FrNFYNCx+lCJEjXwDkrKhIJGnSVIz13+NN7Gxu6w1r5X37lK0lwwwVK535oF3MqozfR4RohDsSzDbVI5O5Z8A79setWYIdQX2nNRudrdy9OQuLiG48N94p/wbA9MnZT950n0b0rifEmj/xVJ0jO3H1h3bR9RxCtUM3RyWORw+y3zle8LxmNzl4ToJPVlxmNvXK7E/lK1UdHVYqqdsm3I94935qaaPo3lqmavKJKIlESiJRFQud+MiMzy9rZPDQecr6Sfj1jGe3v1wNItNbWRULcibu7v4APiFbhIiidKeSxfl7hRu7gIz6Fw0ssp30RqNUjnzP7yK948iJnVHAD0C5ABccVYrPliO4Am4RPMZIHXWs+iNkzqKSK4wunKnY7+fkYTKW9WYCx3LYNvi1SHtMs53tre4nUQPGxhkh2CtI5LmWIrkNrwSwzkY+OdKZzQ4tbjx+hWZAbAlZxV1RJREoiURWOy5KupYoJlVPCnbQjF8YOWA1DGQCVO+/riqr6uNpIN8FIIyRdel5yp9EuFiv3MalBIWhxJhSWG+cfknzqpNpRjCABn72LoUmiZqlj3stZueNt/LYta5K4nw2GNLezJYyHbIw8jYJOdWNwAeuAOgqm6cSuuTco+jmhbdzCBhs35Yqw3FxrPuksp0g5OlVYkYBIGoNtj80sPMUUKrDe0W2R5EOVMfuaMfX0ZB8MdgTsc4wMVCahgvfYuk3RNS4xgC+uLjHIcd3vau234pHcRRyrmSMkRNt1LLgxOM+8cO3vHA1EY6mpGPDhrBUp4XwyGOQWIWS+0nlyO0uCIFKxlPEMbHdDlgQDuCu2Rv5jO1XBpMRkNkF77VvT6KkqY3yxkdXZvzy8FVJIWUKTjB8s+Wd8ipKTSbZ5ej1bc7qSv0JJSQCYuBBI2EZ96/FdNcVKIlESiK9cn3kTWc0UkbLBCDcXZRveuPeC28IPVUznO/b1NVZmu1wQcTgOG8qVhFlzvz9chfwNvbQ22dAjEAZOmdLOR7zY32we+Kz+GYcySe9Y6Q7FHc32kQ+j3MCeFHdReJ4Y6RyKxSQL+bqGR/8Ayt4icWuxt6LDwMwtR5D454i205P4wfRpf0wfcJ/t7D+urw1PH+A0nLSfpd1m+o8rjkus93TQNk2jArSK7yqJREoiURedxMERnY4VQWJ9AMmiLCvaTfEQwRHZpWa4kHqSTj4anOP0RXM+GmfiKuesP+kc/wCAPFTVx1I2Rc1G8qGFLW4W4eW3+mARR3Ph+ImlGzIux1btgNtjA6ivWS6xeNXHVxsue3I32qS4ly1NDwzw7XTdrNKZZ5bc6xoQYhQqPeIyS5GDgg71o2VrpbuwtkDxzWS0huCoktxIVEbO5VDsjM2FPQ4UnCn5VaAGYUa8aysJRF/VGSBsM7ZJwPmew9aIrYns14kQCLcEEZBE0RBHYg66r/iot/kVJ0blcuFWXGoLH6Gtmh0kmOQzRAx76gQNW5Dbgk1TeIHv1tbyKlbrgWso/mTgPGr1o3ls4hIilCyyRjUM5GR4m2Dnp+UarT0tNL+sjkujo/SdRRFxa0EHYfVR3BeSeMW0sUqW6kxMGAMkWNu20gON8Y8qz+EpA/Xa4398FmTS1XJAYHgFp8sb2GOQyHBWNl5g8SV1toVWXGqLVEUzjGcGTOojqc74HlU4ZTWxcffJc28m5VKf2e8XcgtDlgdWrxYsk7jJOvfrv51CKSj1nOc4m+z2F0xpitETI22GpkdvO5OGOVlM8L4BxyC2mt0t00THUzF4tQOFGVPiYU+6DnGQd63igpIxYONvfBVKqrqKmTpJAL5YcFzcY5V45csjzQqzonh6i8IJXORqw4zgk4P5xrWamo5c3Ee+5TUOkqqjv0dsd/8AcKKHs04ppC/R/dHbxYf266kZFRskErSbjvWkmkKySA07zdvcMMb4cP7IfZnxP+bD/Fi/96vfiot/kVz+jcqnLHpYqSCQSMqQw28mGxHqKnButF+KysJRFNcrcVWF5ElRnguEMEqrgNgkFWXO2pW3GfWopWFwBGYxWzTZWu64JDbW13Z/SjdSy6XighhLvFKucM+lmVCVOlh5dKgEjnua+1gNpOBCkLQAQo7mDgPEZohPLbCCC1gCqmQuEQe8QmS2Scscgfq33jkiadUG5JWrmuOJC9fZnclhcW4OGYCWM+TrgaviDoPyry/xVGYnQ1rc2mx7sx9RzV/R7tYOiO3H35LeOHXYlijkGwdVfHlkA4+VXwQRcKJdNZRKIlEUPzbJi2df5QpF8ndVf/sLH5VUrpeippH7gfHIeakibrPAWA+0W8130nlGFjHyGo/rY/dVz4Yg6LRzDtcS7xNh5AKGvfrTnhgrBxrhFq0FjbSXqW08EAYpJGxTVMRIxMg2U5x18q6jHv1nODbgn0UBaLAXUZBylxC3zPZyxyKo1GS1uFPujfLAlcjHbBrczRO6rx4hY1HDEKp3Ny0rtI7Fncl2Y9SSck/fVgAAWC0vdeVZWEoiURfRnspnZ+F22o5wGQfBXcKPkAB8q41ULSlWo+yFbqrqRKIlEX8Y43NEX4gmV1V1IKsAykdCCMgj5URelESiJRFXfaHOycNu2UkN4TDI9dj+o1NTgGVt1pJ2Svmeu2qiURKIv4RRFovH+brm3j4fJbuIreSBJGjjRFDSRtiZSdOcZGMZ71TjgY4uDsTf+ymLyLWX6dvD48yuxaC61JlmLZiuY8qBnookIGPzaZ09xmPUfwmT1WeUJDb8QiVjuJGgb1Jyn+bFUtPwifRsvAaw/wBuPpdSUbtSdvgt/wCUZPwLJ/JyuvyJ8RR8lkA+VcfRUvSUkbuFvDD6K1O3VkIU3XQUKURKIq9zacm2X+lLH1AilH+ZlPyrjaek1aJw3kDzv9FZpBeUL524xKJLqZmOFaZsnGcLrIzjvgdq9do+PoqSJg2Nb6LmzO1pHHiVZeK2lldStM/Fx4jYyZLR06KFHQ4GwHSt2mRgsGeawdUm914cZ5Ha2tTeLdRPGcKuFeNn1ED3Q31hvnywDWWVGu7UIQssL3VRqwo0oiURKIvof2Pn+CoP0pf9V649Z808vRWouyrnVZSJREoijeZbrwrS5k/Ihkb5hGIosgEmwUb7N7nxOF2LeUCJ80Gg/rWiEWwVkosJREoirHtNP8F3f9X/AOS1PTfNatJOyV82V2lUSiJREoitPDL6zls44L2WZPBkkaMQxhm0vpLAux041Z2x261A5rw8uYBjv4LcFtrFTvBeD8MuA0ri+NvEArXFzLGiKBsqLpGpj2CL0z2yKikfM3AWvuAWwDDiqVeTwpdF7YMIFlDRhuulSCM5Oe3epnxmSEsfmQQeYstQbOBG9fQnKkg8W5QeUUv94On7IRXhvh1xNIWnY4+gXWrB+ZfgrLXeVRKIlEVZ5pb8Pbj+jmPzBgH7zXA+I/8AKtH9Q9HK3RfMPd9l872lt406x61TxJNOtzhV1NuxPkOte8HUjHALkZuWlx8p/RQPoEUF5PjP0iaaMqp/o4NWPmxyPWqfT6/bJA3AepUupbJU7m7g3ElP0i/Vzk6RIzowyfsqFY6Rt0AA2q1FJEerGo3B2ZVZqZaJREoiURfQvsd/iqH9KX/VeuRWfNPL0VqLsq61VUih+ZONfQ0EzxloFP4ZlyWjU4w+gD3kH2sbgb4ODRF+eNzNPYySWcgLlPFhdGyGZffQZHVWKhSO4JFEVb5h5mju+BSXMewlRUK9SrM6o6n1BJH66jlNmE8FboY9eqjbxHkVyeyfjccPAxLK2EtzJqPpnWAB5nWAB3JFbNOCimb+ZYcPMBWrke6lms47iY+/cZuNOchEc5iUeQEen55PetlCvbhPMKXM0iQDxIovdecH3PE29xPyyBuxGwyo3JOCKZoiq/tP/iu7/QH+ZanpvmtWknZK+ba7SqJREoiURWfkbgtrO8j3dxHFHEARG7iPxSdWBr6hRjfAJ3HSoJ5HtADBcnyW7ADmpnmCCG5KiXitpHDHtFBbxPIkY/NAIy2OrHc79OlRxlzMmG52k4rd1jmVSeM28SOywTePHgYk8MxZONxoY5GD3q1GSe0LeahcvoPlFszOfyoIj9zSf+1fPtA4dM3c77rtVf6e5W2vQqmlESiKs80r/wAxb/1cw+82/wDtXA+I/wDKtP8AUPRyt0XzD3fZfP8AwK3R72COVdUbzpG4yRkM4U7jcda92XHotYbr+S5FutZSNhwKF7jiUTp+IhuZItyMNE3u/H3c7GsOkcGsIOZF+aAC55r8cPiVuFXZ0jXHcQMGwMhXDrjPUDI6UcT0reIKyOyVXamWiURKIlEX0H7G/wCKof05f9V65FZ808vRWouyrvVVSKKHHrV5Gt2ljEoypik9xiOhwj4LKfMZBoiyvikk/L13mHL8OnYssbE6UbqyZ30EdQ3cdc6donktNxkr9OyOduo42cMj9+HHMcRlS24uUa5toc/RbiXxwrDBQqSRsNumlT2OkEdKrSygxutkuzRUZZVRF4s4A3HcCL+hvtvwUVw/i7G0WxLaIZJ1lcjJOCqKdgNwoXON8k5+yKl1tmy5VHoRbWGLi0ADvGJ9BzJ2LR7vj1xxiccPsg0FmoAlYdRENjqI23GwQd+pO+ndrzIcMlWkp2Urevi/dsH3I27AcMTlpNpfWFhHFaRyImkaUhQ65G7k+GuXYk5JOO5JqZc5WKiKre1H+K7v9Af50qem+a1aSdkr5urtKolESiJRFZuWoIIraa9uIhPokW3hhb6jSMpcs/mFQZA77+mIJC4uDGm20ngt2gAaxXSnO6P7tzw+zeHuI4vCdR30ODsQPh8RWPw5HZcb991nX3hQ/OPCFtbl442LRFVliJ6mN11Ln1G4+VSwPL2gnNaPFsFu3KC4mYfkwRD72k/9a8DoHHpnb3fddmr/AE9yttegVNKIlEVe5tGDbN/SMh9AYpD+1APnXG0+zWoidxB+n1VmkNpV89XTeBfM2PxVwXwPJZNW3yFeuon9NRxuG1jfNq5so1ZHDcT6q4tzNZxtJeLwyf8A5nxYzI85VX1/jVUAEfd086dE82YXjC2zwWdcZ2X54yv8HS/RLS2WCURPM0F087x6TrTxEZQVxkg9cZNGfMGu43F7XFvBD2cAs8q4oUoiURKIvoL2NH+C4v05f9Rq5FZ808vRWouyrZd8Vgi/GzRJ+m6r+01VUgF8lUebeM8GuovDupYpR9koGkZT5q0YJU/Dr3rQyMGZCtMoql/Zjd4FY9x4lNUFrdTXFo32ZcpowQV2bYnvqCg9tqqvmYMnfX34hdqm0fUG3SQi++4afI+ocoi0iePBk06QCAQclc49Pq7fL4dK73NfcNz9f5XYp4pqch01tUAjA3Lb24dnDjbuGHHw63cplNIyoXUTg476Tg4+NSyvYHWd771RooJ3x68VhcAXJseOqbHmfDeJfgYkX8C88kFux1SGE6y3QY06lB22Gc4675NbNnYTi427lDPo2oDbtiaXb9YHwDrC3cL8VrfJ/HeCWSaYGMbt9eSSKQu36UmnHyBA9KstmjORXFl0fVtN3MPr6XVwtucLCQ4S8tyfLxUB+4nNSAg5Km5rmmzhZRntMuFfhN0yMrKVUZUgj8YgO4qxS/NaopOyV86V2lUSiJREoinuXOMxRxy211G0ltMVY+GQHjkX6rpnYnBwQeo+YMUjCSHNOIW7XAYFcnBoLZ7jTO03g+8VEa6pHwRpQDoCVzk9sVs8vDbtz8lhtr4ro5jvHur5i0Zi1MkKxEYKKNKIpB743PqTUVxDCXXvYE381ntPtyW9cqRfhrhx+TFF818R/wBkorxHw621KXHa4+gXWrD+ZbgrLXeVRKIlEUNzbHm2Zv5Nkkz5KrqX/wCzVVPSEXSUsjeB8sQpIXasgKwD2h2hjvpf6QLIPmMH/uU1f+GZ+l0bGP23b4G48iFDXs1ZjxxXXz+XK2Trn6IbWIRY+oGAIlHkJNXXv08q61PbrDbc3+irv2bl6ezS0cTvcsCtpHDKJ5GGEZChGjPRiWxsM9PhWKkjV1dtxZIxjfYqYnQfCrJUa/VESiJRFvvsghWThKo6hkZ5QysMggucgjuK5FZ808lai7Klbn2d8MfrZQj9BfD/AFoRVVSgkG4VY5k9nfBLaIyz5t07HxmJJ8lVixY+gBrUtClE0l8/G31WO8Z4fAxL2MVy0AOkSSqpBYnb3lQBfhkn1FQOwxyC6kFnWZg55yAA8z9sNt1xWtkjSBCVYAEnAxkjGQN9xv1qB8jgzWC6lPRxPqBE6xFiTYWuRbAZ4Y54LjhgJXIAIABO3TP7v2VK5+OJVGKA6l2gEAAnDK/09O7KU4RYRgrLcxTNak6WeABSD3GXUqxH5IOd85FbA772UUodb8st1t1sfA58r34LZ+VOROB3UYlt18cDrqlcMp8nQFdJ9CKnDQuU6aS9iforhZ8lcPiOUsrcEdzErH7yCa2UJN1G+0+FU4TcqiqqgJgKAAPwidhVil+aPexaSdkr52rsqolESiJRFYuFcwW6RLFccPgnVcjxFLRS4JJOZB9YjO3TsKhdG4m7XEeYW4cMiFZOYOKyWsKTcLWCKylAUTRR5lV/tRzO5Yhs9D386gjYHnVluXDYThyW7jYXbkqvylE1xxCEuSzGQzOxOSSuXyT3ywH31U07MINHSkbRqj/dh6Erekbrzt8fBfQHKMf4J3/lJXb5LiMfeIwfnXF0TF0dHGOF/E3+qt1DtaQqcroqFKIlEXldwCRHRvqupU/Agg/toiwn2lWRMVvMfrIWt5P0lJB+50cfOub8MP6CpnojsOsPT0LSpq8a7GS8lWuBc13dopSCXEZOSjKrrnzCsDg/DFeufCx+LguaHEZL88d5ou7sATzMyDcIAEQeXuqAD881lkTGdkIXE5qHqRapREoiURb/AOxb+LE/rJP81cis+b4K1F2Ve6qqRQV3wCyRnup40Zl1OZZz4mhdydJckRqB2XAoizK7t7rmC41Q5g4dGSiOwxqHRii/ac9PJRt1zqhcwvOOS6EU7aZhDcXnM7hu+9s8shjSl4KC9zPbg/RLaQQhmOS5c6V36E40sfLUPOq8zLscfeC6+jagCphYcyDfmCfSw4WO9Q9hw5xAt2QfBSVYXZeo90Mw8t1OxOfqn0qQtvnldVRPqHqGzw0EHhjceh7gVo1jFPwG6EjZl4bcYDsoyuD9VtO+lh109xkDO2mRoLDY5e8/eKpzvjqW67RZwzH/AF4cM28W5agOVbKRluYY1jkIDLNbnwiQcEElMB1IxswIO21TLnKw0RU/2tH+Crn/AKf+rHVik+aOfoo5eyV8612VVSiJRF/NQ86zYov7WEUjwzjUsCTRow8OdDHIjDKnIwGA7OvUGtHRtcQTmFsCQrP7M7bT9IucZ0J4aDzY74HqcKP7VeS+LJTIIaNubzflkPMnwXQ0c22tIdgW8cLtPBhjjznQirnzIAyfmd6vNaGgNGQUZN8V1VlEoiURKIs+554L4n0iH+XXxo/SRdIYegyEb11tXBrZPwNfDWjLJ3dkf/rl3K3E3pYXRbcx771g5BGxGCNiD2PevfAg4hcZelrbPI6xxqXdjgKOp/8Aj17VHNNHCwySGzRmStmtLjYZrU7Lkq0gtT9KCs+kl3LEaTjom46fef1V87n+I66prAKUkNuABYYi+bu/y811m0cbI+vn7yWTivpK46URKIt99in8WD+tk/aK5Nb83wVmHsq+1UUqhuP8BF2USZs2ynU8I28RgcqHbO6Dro7nGTgYJE5ld4rORbdfwhUQwqo2V3xHGcAe6qlgSegANEVd43yxHacEkto9xFGJC2N2dWV3Y+pIPw2Hao5ReMjgVcoJC2qjd/UPVQ3sm5fjuOCSRSjKXEj5+WlVYeoKZHqKywdVaVDiJbjZb0Vu5Ps2awW1u0DtDqtZAwyrqmyNv1DR6G+fmK3VZdHLPAWstcMb6rT60SMSXiJJ1IG+1H3Gd13G4IwRT1EVN9rx/gq4+MX+rHVmj+cOfoo5eyvneuwqqURfw0CLbuER+LbRM9lEEZARGCpIHb3WQDcb9e9fJK17oKt7WVDyQT1sRj3hxPDJd6Ma0YJYFAc0crWro7RR+BIkbSknUq4XG2nBU/FTtt1zXY0TpytZI1kr+ka5waMicdt8+RGPBV56aMglosRisxzX0NclbdyDwPw0toWG4/5qb9IEFAfUPpx/VGvAxyfj9KyVP6WdVvoP/wBHmuwW9DTtZtOJWmV3VVSiJREoiURRHMtkZItSDMkR8RQOrYBDr8WUkDtnSe1VK6lFTA6Lacu8ZfzwUkUmo8OWC+0DhQjnE0e8VwNYI6avtD55DfM+VWPhmvM9N0D+3Hgd9tnhke4b1HXQ6kmsMnYqd9mzJ4EnhKTdJIpYasaoyVAzk40gavgd+4zx/ioS/iGdKfyiDbg4A87nDvGGxTUOrqG3av5K/wANrvqfDORjONgD1CjsP1nvXi3y4arMB5954+mxdEN2lY7zxy6bSfKj8DIS0Z8vNPl29MeRr6loDSwr6frn8xuDuO53PbxXEqoOifhkVXK7yqpRFvnsTP8ABv8A1pP3Vya35vgrMPZV+qopUoiURcfGbbxbeaP8uN0/vKR++iyDY3Cr3snttHCbMd2Qyf32Zv8AyrAFllzi43KttZWqURKIqX7YT/BU/wClF/rR1Zo/nDn6KOXsr55rsKqlEVg5N4GLiUvJtbw+/Kx6EDcL88b+mfMVw9O6U/BQasfzH4NH15bONlbo6Z08gaBh7wWzW17HJ9R1bHYEZHy6ivlL43s7QK9A+F7O00hU/wBqXGvDgFup9+bdvSMHf+8cD4Bq9V8JaO6WoNS4dVmXFx+wx7yFzK+XVZqDb6Kl8jcH+kXILfiofwjk9Nvqj5kZ+CmvVfEWkfwlGQ09d/VH1PIeZCp0UPSSY5DFb7yrakRmZhhpiGAPURj8Wv3EsQehdhXN0ZSfhadrDnme8/bLkrE8nSPJU3V9QpREoiURKIlEWd858uq4ktzskuZIG/IkGSy/flgO6s4Gy1wKsv0dWNrox1Tg4d/3/wDYcVbjAmiMTs9nv3gsd4ZfS2NzqxiSMlXQ9x9pT6HqD8DXr6qmg0nSal7tcLg7jsP3HeFzGOdDJfaFsacZEsMUluQfGbQrN0Q4YnUPMaSNPc4FfKZaF9NM+KcWLcTbbla3A3vfcvSUupKC85AX45gW88eC5eLW1vLE9tKzMo3eViPckJ906jsHJOyDoDjAB3moqmopp21MIsdjd7dotu4nblitp6U1LLkWvkBnhtHAbznxxWR8d4NJaSmKUb9VYdGXsR+8dq+p6P0hDXQiaI942g7j9DtGK8xLE6J2q5R1XlEtG9knOkdoXt7htMMja1c9EfABDeSkAb9iN+u1OrgL+s3NSxPtgVuMUgYBlIKncEHII9DXKOCsr90RKIlEXPYWaQxJFGNKRqEUZzhVGAMnc7CiLooiURfxmAGScAdzRFi3td52juFFpbMHRWDSyDdSV+qqn7QB3JG2QMd66dJTlvXcq8r74BZfV5QqR4DwWW7lEcQ9WY9EXzP7h3qhpHSMNBCZZT3DaTuH1OxSwxOldqtWw8A4eIVMEOkRRNofUNTSMVVmYnIC51DsenYYr5XpCrfVSdPNfWdlbJouQAPfndelZBHTxNAvci/mRuxy5LmzDDHJcTANGmkxlwCyhchYwOzK+QD31Dfat4o56mVlPD2je9suLjwtnz3qerqjEzO2d7bSdvG42fdZLxS/ku7hpGBMkjAKo3x2VR8On3nvX1OkpoaCmETTZrRck+ZPvgvJPe6V9zmVr3JfLIREtuvSW5bzz0j+DY0/oq3QsK8ZHI7Stcap3y2YNHdl/wBjxsF1S0U8XRjM5+/JabXfVRKIlESiJREoiURcfFeHrPG0bEjO6sOqsN1YeoPyO4OQTUcsTZWFjxcHBZa4tNwsf595aaYNIq4uoRiVB9tfssvntkg9xlTuuBytE1rtF1H4KoP5bsWu3E/Q7dxxyKnqYhOzpWdoZhVDlLmL6M5WQa7aTHiJ1x5Oo8x+v4gV39NaIFdHrMNpG5H6Hh6Hhe9Sjq3QPuDgtJvI4vDjkUhomdBCsa5GCdTED7UjYZcnoD294n5w3pWSOjeCHAHWvnfIchgbbc9y9ZSzmW+qdhJJOeFh3AYG38Lz4vAt1FItyuUQkmRMfgW22Q4y+kD3z0ycYOCBPQ1UtDM19OcT+k5OHHdf9PjffXqKGOYNYMzlvPHhfYN2fHMeP8AltSC2Hib6kqbqw7b9j6fdmvpGjdKwV7epg4ZtOY+44+Nl5ioppIHarwomumq667Lik8IxFNLGPJJGUfcDitXMa7MLIJGS6v8AiW8/ndx/jP8A71r0TP2jwWdY70/4lvP53cf4z/706Jn7R4JrHep/lT2i3dvMnjTPNAWAdZDqIUndlY7gjrjODjHqIpaVjm4CxWzZCDiujnX2jXM1xIttM0VujFU8M4LgHGst136gDAxjvWsNKxrQXC5WXSEnBVg8zXn87uP8Z/8Aep+iZ+0eC01jvT/iW8/ndx/jP/vTomftHgmsd65rzi1xKNMs80i+TyMw+4nFbNY1uQCxclcdbLCneXeV5bn8ISIrdd2mfYYHXTn6x9eg8+1cbSmm4KHqdqQ5NGfPcPPcFapqSSdwDR74LRbaBLeN4LdVAUhTGy65JywGSdxhSufe6DB6BcV89qamarlE87sTtBs1gGwcb7MzxvdenpKOOFrbd+tewFt+832eGa67aNQHkMjrGq7y6tDKF6xzA5yy9n6479zVOu4tja27icG2uCTtb37Rl9JJ5hG3rAb7EYf6mncdoyvs2DM+b+Y/pLKkYK20W0a+fbW2e/lnp8Sa+kaE0OKGMvkxldmd3AcN+/uAXlqyqdO+5yVk5B5baPRcOmqaT3beM7dQfePltk57KCe+K42m9IPrpv8AD6U4frOzDZ3DbvNgrNLCIm9NJyHv3ZbNwbhogj051OTqd8Y1OcZOOw2AA7AAdqvwQMgjEbMgonuLjcrvqZapREoiURKIlESiJRFE8d4T4wDxkLMn1SejDujY+yfPscHfcGnW0UdXF0b+R3H3mFJFKY3XCxrnTlTVruLdCrqT48GPeVupIA775wNiCGGc7xaH0u+meKGuNiMGuOVtgJ3bjyK2qaYSDpYuYUFylzW9odJy8DH3kzuM9WQ9j6d/TrXW0zoOPSDdYdWQZHfwdw9O7BVaaqdCd4WoWssM0Ubxun0RF1kDuV3AcHoF+sQdycZ6b/Np4Z6aV0crSJDhyO0b75A5c8vRw1AkBczFzsL7r/XZwHl4wwmTXqXSkuX8N1DRNHsfex9STqxJ7n7WNs9J0TgWHFuFwbOB4bxs+ysTNjLdR3Wtgf3X55t2D6XVQ4nyOkp1WbMhYaxDMCNS7e8j77bjY5I1DOK9bQ/FL4hqVovbDXbv/qb9RyBXEq9EOjuWEHZnkd3vA2wKpvEuGzQNpmjaM9tQ2Pwbofka9dS1kFU3WgeHDhnzGY5rkPjcw2cLLkqytEoiURKIlEQmiKX4Pyzc3ODFEdP5b+4v3nr8s1zK3TFFR/NeL7hifAfWynjp5JOyFd+EclWtu0Zun8V3zpGCIgRjr59dtRwfKvHV3xNV1Qc2lGo0Zm/X/jlc8V1qbRVwXHG2Y/jMqZu55NbbJmBmKJglfCyo1hAd5I/dbbqHwMZ24DGs1cz1rXO3W3X3Ox5jFd6KOMMAGTgOBvuv+12I4EY5Lpmu4kUXEjsqxdJnwpkBPvKExkqdsbdhjzOIaeaaToIm3c79I2W2k7CNvmqc8ohaQ+wB2bt2P7v5us15x5ue8bQuUt1OQvdiOjP+4dB6mvomhNAx6Pbru60hzOwcG/U5nuXm6mqMpsMApHk3lTOm4uVOnI8KLGWkb7Pu+XkO/U4A3paa009zvwVFi84Fw2cAd+87O/KalpQB0suWwb1tPAOEGPMsuDMwxtuI12OhT8QCzfaIHYADTR9Ayki1W4k5nf8AwNi2mlMjrlTVX1ElESiJREoiURKIlESiJRFE8a4MJcSIdEyjAbsw66XHdc9D1Uk46kGnW0UVXHqP5HaPe0fwpIpXRm4WT82cl+KztEng3I954Tsr/nIem/Zhseh0nOKdDpeo0Y4U9bcs2PzsPqOGY4iyklpmTjXiwO0Kj8N4lcWMx0ExuDh0YbH0Ze/ofuNeoqqOk0lANezmnJwzHcfXzC57JJIXYYFX7g3MtvdRtECLeVyNUbn8G++XCHouvcHbO52PWvC6Q0FVUT+lA6Rg2gdYbtYZm2e0cQu9SaUY97TJmPHhjttmAfFWsK5fxZQEWNGwoOrrjUxOBsAuAB5n0rzl26uozEkjHL3xVu7dXo2YlxHDu28cVyIHZ9EhzrLNpcBo3i306RjIZdSZBxnfr1qe7WDXZhawuCQ4HbfHI45cFJIyIx5XGA4h22+yxxtyUM3KNrOXLQLEFLKZIZCoyv1j4ZGAM5Hfoa7EfxDX09gJNe9sHtucf6hiqNRo2nw1b3Nja2/LLDyCg5+RIDGJY7mVUOfrwl8ac51acaRsdzXXj+LJw/UkhaTwdbPde6rO0K/XLA7HDdt3Yi/JcjchdMXab5xmKQE4xnbr3H31aHxazbA7/k0/ZR/4NPsI981+zyCFxruxjGo6YHbC77tv7o2PXyNan4tB7EB3YvaMeGGKyzQ0rto3bM+GOPJS3/28t49GuSWVnOlVXSgY4J674AUEk57fKuc74uqpL9GxrbYkm7renotodFNcTrONhifTvzUlDwy3tsBLeOORWUM7gzkK4YIyHOTl1042IPbpnlTaSrau/SSktN8B1BcWuDbhjtXSp9GwDrNF8DbYbi1wb3tgb/VWWMloWyWOVYZddBPX7OBgVxSLSYW2ZG/mhAbIMtmRv5qGsrCRoUGlBGyiRBnV4Tac75AyjgkFR01Ebg7XJJoxITc3yOy+PqNh228bss0bZCbm4uDsuL8NozBOdthUVxbmu1tCwiJuJtRYANlYzpCYMncYGMbnzxtXaoPh+srbOl/LZxGJxvg36mw71xqrSgtqjE2thlnfHnuWfcW4tPeSgyEuxOERRsM9lX9/WvdUdDS6OhIjAaNpOZ7z7A2BcOSR8zsceCuXKvJXhsj3K+JM28duuD0xu3bbbqdI7k7V5mv05NXPNLo/La/LDhuHHM7AuhDSNiHSTch7/stc4JwXwz4spDTEY2+rGD1VM/rY7t6DAE1Bo+KjZqtxJzO/+OC1lmdIblTNX1ElESiJREoiURKIlESiJREoiURcfE+GRzqA43G6sDhlPmrdvUdCNiCNqjlhZK0seLhZa4tNwqHzXymrri5TWo+rcRjDJ+moyQPXdNiTp2riMpq3RjzJRO1mbWHHy294s7vVovinFpRY71mXG+Sp4Rrj/DwncMm5x6r3+K5Hwrv6P+JKWp6kh6N+52XI/Q2KpzUMjMRiPexePBOcLq291X1oNvDk94D0B+svwzj0qev0BRVnWc3Vd+5uB57Dzx4qOKqkjyOHFW3gfPdmCDJC0LY05GZEA2yFA3QbDYL2FeWrvhWtA/KeHjcbNdz2HmV0/wDF+kGrJf795zPNWC2ureeJYobmMqSTJhgHbJZj7p6amO+R0yO9cOakq6eQyTQuB2YG27MbhlY8Vfjro3SGQWJ2Y5bO/AZcV0y2En0e6jB1l9egnSCdaDOcYAOot5VUE0fTRuOFrXzwseZysrLZozNG/K1r57DzOVl++Jwv40TL4ukRyKTHpzktEVB1bY90/dWsLm9G4Ote4ON+O7vWsDm9E5ptckHG+43y7153MDlgwjnyUC6kkVWyC20ilgh65BAPVunfZj2gWLm55EEjkbX9Ni2Y5ttUubnkQSORtfvGGxdNzA3hxF3RZY8NqP1dWkq+2R7pDMPmPKtIzd7gxpLThYZ2vcc1D0zGOd+03HG17jngFB3/AB20UuZ7qMsQqhYcvp0NqGMajq1b5OBsNuuetT6I0hJYRQuAxxd1b3FttsLKF2kYYgAw5X43uLbNlsPqoviftOQZEELMfypDpH90ZJ/VXXpfgyQ41EgHBuJ8TYeRXMfpEfoHiqVxnmi5udpZSE/IT3F+YG7f2ia9ZQ6GoqPGJnW/ccXeOzlZUZaiSTtFdXA+Tbi4wxXwYupeQY2/NXqficD1qtpH4io6S7Qdd+5v1OQ8zwUkFFJJjaw4/ZaXylymqD/lU67NdSjOR38Mbah8ML6kjFeckjrtKuDqo6kexow8vq7HcFeaYqcWjxO/39FfuFcKjgB05Lt9aRt2byyfIb4UYAycAV2YII4GakYsFWc8uNyu+plqlESiJREoiURKIlESiJREoiURKIlESiKGvuXY2JaMmFzuSmNLH86M+6fUjDetUavR1PVD8xuO8YH333Uscz4+yVUOYOTFkyZ7YSf00GQ3xKfW+Q11z46fSdB/lJdZv7XfY4eBCmc+Cb5jbHeFR7v2fBiRbXCsR1jlGlh+lgZB+Kir0fxU6I6tZCWneMvA/QlQu0eHYxOB7/f0UDfcn3kedUDMB3TEn6h736q7MHxBo6Xsygf6rt9cPNVX0czc2+GKj9dxDtmeL0y8f+1XtWlqMbMd/wAXfdRddm8eIX7XmC5HS6m/xW/3rQ6KoziYWf8AAfZOnk/cfFfiTjU7dbiU/wDVb/et2aOpm9mJo/2j7LBmef1HxK8RDJKdleQ+gZz++pTJFCMSGjvAWA1zt581KWXKV5JjTbuo83xH+psH9Vc2fT2j4e1KD/p63pceanZSTOyb44KdtfZ9pI+k3CJnoie8x9ATjJ9AprjS/FYkOrRwued5y8Bf1Cst0dbGRwCu/L3JSJgwW2D/AC1zkH5IRqB9NKfGqMkela//ADMmo39rfsD6k9ymaaeHsNud59+iuNny2gIaZjMw3wwwgP5sfT1BYsR2NXqTRlPS4sbjvOJ/jlZRyTvkzKm6vqFKIlESiJREoiURKIlESiJREoiURKIlESiJREoiURc17YRSjEsaOB01KGx8M9KwQCLFFGycsRfYaWP9GQsPkr6lHyFUJdFUkmLoxyw9LKZtRI3Irll5alxhLkf9WIP/AJGQVRd8O0pN2lw5j7KUVkm2y525XmPV7dvjCw/8zWn+A27Mzh77ws/i97Qi8rzDo1uvwhY/+YrP+A3zmcffen4vc0Loi5bl6PcL/wBOHR/mdx+qtm/DtKMXFx5j7LBrJNll0x8rxfbeaT9J9H6owgPzq7FomjjxEY54+t1E6okO1SVlw6KHPhRomeulQCfiep+ddBrQ0WaLBQk3zXVWUSiJREoiURKIlESiJREoiURKIlESiJREoiURKIlESiJREoiURKIlESiJREoiURKIlESiJREoiURKIuSeWYNhI0ZdtzIVPr7ug/t39KlaIyOs4g91/r9FjFeP0m4zjwEx5+N8e2j4VtqQ27Z/4/ylyvSCeYsA0SquNz4mog4GwXRuOu+R8K1c2IDBxJ7v5TFdtRLKURKIlESiJREoiURKIlESiJREoiURKIlESiJREoiURKIlESiJREoiURKIlESiJRF//9k=" id="632" name="Google Shape;632;p77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3" name="Google Shape;633;p77"/>
          <p:cNvSpPr txBox="1"/>
          <p:nvPr/>
        </p:nvSpPr>
        <p:spPr>
          <a:xfrm>
            <a:off x="-1" y="674875"/>
            <a:ext cx="9144000" cy="583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23850" lvl="0" marL="3429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1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SHUTDOWN</a:t>
            </a:r>
            <a:endParaRPr b="1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54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  - NORMAL – дает всем пользователям нормально завершить сеанс. Не торопит. Новые подключения не создаются. Все транзакции завершаются нормально.</a:t>
            </a:r>
            <a:endParaRPr sz="2400"/>
          </a:p>
          <a:p>
            <a:pPr indent="0" lvl="0" marL="0" marR="0" rtl="0" algn="l">
              <a:lnSpc>
                <a:spcPct val="80000"/>
              </a:lnSpc>
              <a:spcBef>
                <a:spcPts val="54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  - TRANSACTIONAL – новые транзакции запрещаются. Все текущие завершаются нормально, а после этого пользователь отключается.</a:t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54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  - IMMEDIATE – отключает всех пользователей и окатывает их транзакции. Все выполняющиеся SQL не прерываются.</a:t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54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  - ABORT – немедленно прерываются все команды SQL, и все пользователи отсоединяются от БД. Все транзакции прерываются и не откатываются. Фактически тупо прибивается экземпляр оракл.  После включения базы потребуется ее восстановление(оно произойдет автоматически).</a:t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4" name="Google Shape;634;p77"/>
          <p:cNvSpPr txBox="1"/>
          <p:nvPr/>
        </p:nvSpPr>
        <p:spPr>
          <a:xfrm>
            <a:off x="0" y="6534364"/>
            <a:ext cx="9144000" cy="32363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b="1" i="0" lang="en-US" sz="1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Группа разработки Oracle				                 2014	    	 	                                    Зацепин Сергей</a:t>
            </a:r>
            <a:endParaRPr b="1" i="0" sz="15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5" name="Google Shape;635;p77"/>
          <p:cNvSpPr txBox="1"/>
          <p:nvPr/>
        </p:nvSpPr>
        <p:spPr>
          <a:xfrm>
            <a:off x="0" y="72000"/>
            <a:ext cx="9144000" cy="576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Старт Oracle</a:t>
            </a:r>
            <a:endParaRPr b="0" i="0" sz="3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data:image/jpeg;base64,/9j/4AAQSkZJRgABAQAAAQABAAD/2wCEAAkGBxQTEhQUExQWFhQWGRwVGRgYGB0XHxwaHhwWHRgeHRkgHighGx0lHRkcITEhJSorLi4uGh8zODMtNygtLisBCgoKDg0OGxAQGywmICY0LCw0MC0sLCwsMCwsLSwsLDQsLCwsLCw0LDQsLCwsLCwsLCwsLCwsLCwsLCwsLCwsLP/AABEIAOEA4QMBEQACEQEDEQH/xAAcAAEAAwEBAQEBAAAAAAAAAAAABQYHBAMIAgH/xABKEAACAQMCBAMEBAgMBgEFAAABAgMABBESIQUGMUETUWEHInGBFDJCkSMzUmJyobHBJTVTVGNzgpKTsrPRFiSDosLS4RUXQ8Px/8QAGwEBAAIDAQEAAAAAAAAAAAAAAAMEAQIFBgf/xAA/EQABAwICBggEBQIGAgMAAAABAAIDBBEhMQUSQVFhgRMiMnGRobHwBjPB0RQjQlLhYvEVNHKCktIWskOiwv/aAAwDAQACEQMRAD8A3GiJREoiURKIlESiJREoiURKIlESiJREoiURKIlESiJREoiURKIlESiJREoiURKIlESiJREoiURKIlESiJREoi8551QFnZVUdSxAH3miKLk5mtx9V2k/q0aQf31GkfM1UlrqaLtyAc8fAYqRsT3ZBczczk/VtpvixiUH7nJ+8VRk09RNycT3A/WylFJKdi8m5jn7W8fznI/ZEah/8jpdjXeA/wCy2/BSbx75IvMc/wDN4/lOT/8ApFP/ACOl2td4D/sn4KTePfJeo5nI+tbS/FGjYD73U/cKlZp+idmSO8fa61NJKNi6I+Z7c/WZo/PxI2QD+2Ro/XV6LSFLJ2ZB429VE6GRuYKlLa5SRdUbq6+akMPvFXFGvWiJREoiURKIlESiJREoiURKIlESiJREoiURKIlESiKL4hx6KJigzJIPsRjUR+kchU/tEZ7ZqrU1kNMLyutw2+C3ZG556oVW49zeYx+GnS2HZE/CSH5lTt8E2/KrlN0jWVp1aGIkfuOX/UeJ7lYMMUWMruSofEef4Q2YYGlcdJJ2LH5ZLNj0yKuM+GquoxrJ+TcfsPIqI10bPlM5lQd7z1eydJBGPKNAP1tk/rrqQfDGjos2Fx/qJ9BYeSrvr53bbdyipOKXMmczTvgEnDucAdSQDgAV1I9H0kXYiYP9oUDppHZuPiVxNMx6sx+JJq0GNGQHgo7nevW4jlico4kjcYyrakYZwRscHfI++sarHDIHwWbkLtae9gAZjdRKehbxEB+GdjVZ9FRzYOjYeTStxLK3JxHMrus+eL2P/wDKHHlIoP6xg/rrmz/DWjZf/j1T/SSPI3Hkp2V07dt+8Kbsef4y2Z7co3TxIGKt94KsB8GNcp/wxU0+NFORwdl5XHi1WBXsf81ngr3wDnHxPxNwk/8ARy+5IPgwAOPUq2fOqcldX0OFbDh+4ZeI6vLBStihl+U7Hd7xVrsOYIpGCNmKQ7BZMDUfzWBKufQHPmBXTpa6CpH5TrndkfD65KCSJ7O0FLVbUaURKIlESiJREoiURKIlESiJREoiURKIuXiF/HCuuRsDOB3LHsFUbsfQVo97WNLnGwG0rIBJsFSuZea9K6ppDbxH6san8LJ8WX6vwTp3bfFcQ19VXSGGgb3uOQ+3PHcFa6KOIa0x5LMeMc9SuNFsot4vzcaz8T0X5b+tdih+GKeI9JUnpH8ez4Znn4KrLXvd1Y+qPNQ/C+BXF1JEFU5nYqkkmVV2ALH8IQdRwD0zXoy9kbbDIbBs5KlqlxupWThnDrYkXFxJdSqSDFbL4aAjYhpn3O/5IBrQPlf2RYcfss2aM14tYxPwkTogEsV0Y3bu0bplMnvgkCs6xE2qciEsNW66fZkNV1LH/K2s8fxyoP7q1qcGA8Qsx5qoKcgfCrO1RrXOYSLe74rxDSGlg+jwwahkLJJHGC+D1KgjHzrnR9ZjI9huT3Aqc4ElQPLfEeKviZ0uLy0clZYziVXXcOAhPukdsAbjyqWRsI6osDsWrS845hcfL1lbxxcQup7fxIoSIY4ZSVOt5OjMN1dVABPUZNbyOcXNY04nHBYaBiSuK5/+mSozRm5tZApKxti4jYgHCh9nGTtltq2HTA2Nj5FY6pUde8EnhhguXTTHNvGwIztnG3UEgZB8q3D2uJZuzWLEWKl+Dc7zRjw5wLiE7FX+tj0bv8Gz8RXnq/4Zppz0kH5b94yv3bO8W5q5DXSMwd1hxWm8r82B1zbyeKg+tBIcSJ+ixOfk2VOwDKBXDNXWaOeI65t27Hj3j5O33VsRxTDWiOO73/ZXjhvEo51LRtnBwynZlPkyncHv6jBGQc124pWStD2G4O0Kq5pabFdlSLCURKIlESiJREoiURKIlESiJRFGcZ4wsACga5W+pGDjP5zHfSg7t8gCcCq1XVxU0evIfue5bxxuebNWWc3c5CBzhhNd4wWxhIgeqqudv0c5OBqJwK5tJo2p0w4TVF2Q7AMz7/cR3BTSzsphqsxdv3e9yzjXLdTrrfVLKwTU7YGScDJ6Ku/yr2sMEVNFqRNs0bB7xPFctznPddxuVYbNrTh8gW6tpLi6R8SpIQIo1DdUUZ8UlMMNW246Vg68o6psPP8AhZFmnFevPl9cw8QSQzNLGpS5tTnCeGTqQKowoxjSSBkgb9axA1jo7WtsKPJDlJc439pazrNDZRytdoLpZZ2LoDISSFhGATnc5PU1pC1726rnWthYfdbPIByTgPDrq5t+IrPF4P0pUmiZ1ECGSJgdgcaQQRv8etJHsY5pab2w34FGgkG+1ePKdhBw+6juLi/tfc1AxwlpyQysvVVwOue/SsyudKwta088FhoDTclQTcL4ainF/LIQPdC2jIM42BLN0+VS68pPZHitbN3+SnOI81W1xc38chcWd54REgQlopIlQK+jqVypBHXAFRNhe1rSO0L8wVnWBJ3FfzlK2srS7hlk4ikihtliV1GcHDSs2Aqjrjck4pKZHsIDPH6LLdUHNSiyX0XD4JLBWczSzXVw0arL9c+4jR7k+5jIxsVrT8syESbAAFtjq3aq5ak8TuYrZ7aCCTXqmlijMLeEoJk1rnAOO+2+KmP5LS4EkbBnitB1jaykubONC94fNIoxFBfKsK/kweAUTA7ZI1Y/ONaRR9HIBtIx77rLnXbdRvGOWiotLOCBpL4xme405JXXgpGd9K6R1J7kb71uyW+s9x6uQWpbkBmoziPAr2wZJJIpITn3ZAQRny1KSAfQ9aO6GpYY3WcDmCg1mG4wVz5T508Z1WRhDdD3UlH1X/NZehyfsnY9QVOMeNrdE1Gi3GooutHtacSPuOOY23C6cVSycakuDthWrcF4yJso40TKMlc5DDpqQ/aXPXuCQD1BN6irYquPXj5jaPewqOWJ0ZsVLVbUaURKIlESiJREoiURKIlEUZxziwgUBRqlfIRM4zjGWbyRcjJ9QBuQKrVdXHTRmR/9zuW8cZkdYLH+debTEXhhfVcN+Om7g/kr5Y6YGy/Ek1S0VoqTSEgra0dX9LdhHHh/7ZnDOSoqBCOiiz2n37Co1nw53Rpykht43UTOmCVDHfr3x3O2SM9a9oXAHVGexcu21XLmPkyxBj+jXnhiZBJF9J/FSDbOmcD3SCcFWGd6rxzyY6zct2Y5KQsbsK6uM8tXV1agzQkXtqnuyDDrdW46YdcgyJ5Hcj47aslYx3VPVPkfsslpIxzVabikU/DRDM+J7VwbckE64nPvx5AONJGrfA2UedT6hbLcZHPvWlwW2K/tjzvcw28UMQiVoQwSYxh5FVm1FVZshR8uw8qw6na5xJ27NiB5AUFxG/lnbXPI8rebsW+7PQegqVrQ3BostSb5rmrZYXtb2kjjKRu481Ut+wVqXtbmQs2JX5ngZDh1ZT5MpX9tA4OyN0yXnWywvW1uXibXG7xt+UjFD94INYIBwKzkpx+dLxkkSSXxDJEYNbKNaoxBcKwwfexg5z2qLoGAggcVtrlTHs3vbZY7tLtlCKYblVJwXaEyMVUdz9Xbvmo6lryWlmeI8VtGRjdevNHG5IrSHQSs/EQby5kU4YqxxFEG6hFXbH5vqaxGwOeb5NwH1KPNh3qF5J4skTyw3EmLSaKRZEbJUtpJQgfZfUBhtv2VJMwkAtGIstWm2ByXFJytdLZreNEfBbv3A7OV7ITsG9PIgncTM19QHFY1Ta6tHJvNmrRBcOVdSPAnz7yt0AJPftk7EEqc538jpfQ76Z5rqEWIxc0ZEbSBu3jmF0aapDx0UvIrZeBcW8UFJAFmT6wHRh2dM76T5dVORvsTLRVsdXFrs5jcfeR2rEsRjdYqWq4o0oiURKIlESiJREoi5uJXywxtI+cL2HVidlUDuSSAPU1q97WNLnGwCyASbBZFz1zQ8AYAj6XMPeI3EUe+lVPpk48yWbviuNo2kdpep/ETD8lmQ3n3i7kFYnlFMzUb2jnw97Flde8XIUty1x6Szl1qA6MNEsTbrJGeqsP2Ht8CQY5Iw8WK2a6yvK2Fu9v4Svnhtyxa2lbc2V1/JyeSMTj1z66jV1nB1/1DMfuG8KTVBFtnoqJwzjt1aFlt7h4xkqQjakPUEgHKn0YDNW3Rsf2gow4jJRjMSSSSSdyTuSe5Jrdar+URBWFlagvKVlGFb8ZsCdUgz2IYL0P6ODkHv0Pzs6f0lI8t7OOFm4cQT9cMeGI7Qo4Gi+fNWy04pcSMkVtJCilMR6VUKxHXOFbSyjHu4APX0HSpKuSpbY9V4PWBGzhwO/G3goZIww7xsVqu+HAxrE0azg7MZsN9+1dIG2SgWHe1LleOyuFMG0Umfd/IcaSVBPbDAiurSTF4IdmFWkYGnBUqriiSiJRFZbDjtvJbx219FI6w58GaFlEiKxyUIb3XTPTPSoHRuDi5hzzByW4cLWKnY7Hh8cMV69s6WyErDHI+qW7kz1cA6EjUg9OuN9sBoy6UksBx27gPutrNtdfnjvFbhJ//AKpbSme2l/BsrDaMd7eaMbBd9j0Oc9TljGNLeicLEe7hCT2gqhzA9s0pa1V0iZQxjfB0Oc6lU/aQdiasR64HWzUbrbFe+QuZWl0RM+LmH3oZD9te6t+VtsR3GD1XI8Tpehdo2f8AG046h7Td1/odm48DZdWmlE7OifmMiti4TxFZ4w4BB+qynqrD6yn4efQggjYiupFKyVgew3BUDmlpsV2VIsJREoiURKIlESiKgc5cwKviTNvFbkpGv8pNurH5HKDy/CHpiuDXmSuqW0EJ4uO4Z+Qx77BW4rRMMzuSwq+u3md5JDl3OSfX/YdAPIV7mngjp4mxRizW4D3v3rkPeXuLjmVY7/liOWD6Tw52mjVR40LY8aI43JUfXQ4JyOnrg4w2Uh2rJhuOwrJbcXaoTgfCpLqZIYgCzb5Oyqo3ZmPZQO/wHUipXvDBcrUC5sF+EvZY0lhSU+FIQHCnKPpPun1HcHbIxTVBIcRilzkuStlhKIlESiL08dvym+8io+iZ+0eC21jvWj+xxPpE7rKocRAOC25Gc43651AEfOudWwsYQ5osp4nk3BWx3btHGTqBwScscZBJ2z2O+B8qpqVZR7ZbdhBbsdRXxT75IO5jAxkdvd777GrtCeue5QzZBZRXUVdKIlESiKf5c4+Ila3uVMtnKcvH9pG7SRH7Lj9dRSR6x1m4OHvFbtdbA5Li4kRA80NvcGWB9OWXKiRRhl1L5qTg+oNbN6wBcLFYOGAKj4kLHSoLMeyjJ+4b1ucMStV2S2txbNG7xywuffjLoyE4PUBgM/8Az61E9sczHRusWnAjvWwLmkEYFbJyZzKrqlwNlfEVwv5DjZX+AJAJ/IYE/UrwlM1+jK11FIeo7Fp78vHI/wBQwzXXeRPEJRmM1pFd9VEoiURKIlESiKL5jvjFDhDiSQ+Gh8iQct/ZUM2O+nHeqtZUimhdKdnmdi3jZruDVg3tD4oHmW3j/FW40483xvv3wNvjqqT4YoTFTmqk7cmP+3Z45+C1r5dZ/Rtyb6r05DsLOeOeOaB5rofhIkWUxF0Ue+qEbGQbnDddumDXfnc9pBabDbgqjADmpThNhYxxi/t7u7sSsngqZkWUFsZZQqbuuBvn91RvdIT0bmh23BbADMYLm5z5igVHishFruAGup4QVV+vuIpOUDH3mHrjJya2hjde774ZArD3DYqHVpRJREoiURKIpnlfl2S9l0IQiLgySN9VFzjJ9fIVDNMIhc5rdjS4rfuVeXorGMJDjw2wS5Hvu5AA1bdOpHlnHx48kjpDdytNaGiwXbfgvIgxqTGQQM53GpWPTTtq7ZKgVosqp+0y2E3DZ9DArEUdFA3GMFh07JqP356VPSu1ZR4eK0kF2lYPXaVRKIlESiJRFJcE4lHAzNJbRXGRhRLqwp88D63wPpWj2F2RI7lsDbYtE4Fxae/t1FrNFYNCx+lCJEjXwDkrKhIJGnSVIz13+NN7Gxu6w1r5X37lK0lwwwVK535oF3MqozfR4RohDsSzDbVI5O5Z8A79setWYIdQX2nNRudrdy9OQuLiG48N94p/wbA9MnZT950n0b0rifEmj/xVJ0jO3H1h3bR9RxCtUM3RyWORw+y3zle8LxmNzl4ToJPVlxmNvXK7E/lK1UdHVYqqdsm3I94935qaaPo3lqmavKJKIlESiJRFQud+MiMzy9rZPDQecr6Sfj1jGe3v1wNItNbWRULcibu7v4APiFbhIiidKeSxfl7hRu7gIz6Fw0ssp30RqNUjnzP7yK948iJnVHAD0C5ABccVYrPliO4Am4RPMZIHXWs+iNkzqKSK4wunKnY7+fkYTKW9WYCx3LYNvi1SHtMs53tre4nUQPGxhkh2CtI5LmWIrkNrwSwzkY+OdKZzQ4tbjx+hWZAbAlZxV1RJREoiURWOy5KupYoJlVPCnbQjF8YOWA1DGQCVO+/riqr6uNpIN8FIIyRdel5yp9EuFiv3MalBIWhxJhSWG+cfknzqpNpRjCABn72LoUmiZqlj3stZueNt/LYta5K4nw2GNLezJYyHbIw8jYJOdWNwAeuAOgqm6cSuuTco+jmhbdzCBhs35Yqw3FxrPuksp0g5OlVYkYBIGoNtj80sPMUUKrDe0W2R5EOVMfuaMfX0ZB8MdgTsc4wMVCahgvfYuk3RNS4xgC+uLjHIcd3vau234pHcRRyrmSMkRNt1LLgxOM+8cO3vHA1EY6mpGPDhrBUp4XwyGOQWIWS+0nlyO0uCIFKxlPEMbHdDlgQDuCu2Rv5jO1XBpMRkNkF77VvT6KkqY3yxkdXZvzy8FVJIWUKTjB8s+Wd8ipKTSbZ5ej1bc7qSv0JJSQCYuBBI2EZ96/FdNcVKIlESiK9cn3kTWc0UkbLBCDcXZRveuPeC28IPVUznO/b1NVZmu1wQcTgOG8qVhFlzvz9chfwNvbQ22dAjEAZOmdLOR7zY32we+Kz+GYcySe9Y6Q7FHc32kQ+j3MCeFHdReJ4Y6RyKxSQL+bqGR/8Ayt4icWuxt6LDwMwtR5D454i205P4wfRpf0wfcJ/t7D+urw1PH+A0nLSfpd1m+o8rjkus93TQNk2jArSK7yqJREoiURedxMERnY4VQWJ9AMmiLCvaTfEQwRHZpWa4kHqSTj4anOP0RXM+GmfiKuesP+kc/wCAPFTVx1I2Rc1G8qGFLW4W4eW3+mARR3Ph+ImlGzIux1btgNtjA6ivWS6xeNXHVxsue3I32qS4ly1NDwzw7XTdrNKZZ5bc6xoQYhQqPeIyS5GDgg71o2VrpbuwtkDxzWS0huCoktxIVEbO5VDsjM2FPQ4UnCn5VaAGYUa8aysJRF/VGSBsM7ZJwPmew9aIrYns14kQCLcEEZBE0RBHYg66r/iot/kVJ0blcuFWXGoLH6Gtmh0kmOQzRAx76gQNW5Dbgk1TeIHv1tbyKlbrgWso/mTgPGr1o3ls4hIilCyyRjUM5GR4m2Dnp+UarT0tNL+sjkujo/SdRRFxa0EHYfVR3BeSeMW0sUqW6kxMGAMkWNu20gON8Y8qz+EpA/Xa4398FmTS1XJAYHgFp8sb2GOQyHBWNl5g8SV1toVWXGqLVEUzjGcGTOojqc74HlU4ZTWxcffJc28m5VKf2e8XcgtDlgdWrxYsk7jJOvfrv51CKSj1nOc4m+z2F0xpitETI22GpkdvO5OGOVlM8L4BxyC2mt0t00THUzF4tQOFGVPiYU+6DnGQd63igpIxYONvfBVKqrqKmTpJAL5YcFzcY5V45csjzQqzonh6i8IJXORqw4zgk4P5xrWamo5c3Ee+5TUOkqqjv0dsd/8AcKKHs04ppC/R/dHbxYf266kZFRskErSbjvWkmkKySA07zdvcMMb4cP7IfZnxP+bD/Fi/96vfiot/kVz+jcqnLHpYqSCQSMqQw28mGxHqKnButF+KysJRFNcrcVWF5ElRnguEMEqrgNgkFWXO2pW3GfWopWFwBGYxWzTZWu64JDbW13Z/SjdSy6XighhLvFKucM+lmVCVOlh5dKgEjnua+1gNpOBCkLQAQo7mDgPEZohPLbCCC1gCqmQuEQe8QmS2Scscgfq33jkiadUG5JWrmuOJC9fZnclhcW4OGYCWM+TrgaviDoPyry/xVGYnQ1rc2mx7sx9RzV/R7tYOiO3H35LeOHXYlijkGwdVfHlkA4+VXwQRcKJdNZRKIlEUPzbJi2df5QpF8ndVf/sLH5VUrpeippH7gfHIeakibrPAWA+0W8130nlGFjHyGo/rY/dVz4Yg6LRzDtcS7xNh5AKGvfrTnhgrBxrhFq0FjbSXqW08EAYpJGxTVMRIxMg2U5x18q6jHv1nODbgn0UBaLAXUZBylxC3zPZyxyKo1GS1uFPujfLAlcjHbBrczRO6rx4hY1HDEKp3Ny0rtI7Fncl2Y9SSck/fVgAAWC0vdeVZWEoiURfRnspnZ+F22o5wGQfBXcKPkAB8q41ULSlWo+yFbqrqRKIlEX8Y43NEX4gmV1V1IKsAykdCCMgj5URelESiJRFXfaHOycNu2UkN4TDI9dj+o1NTgGVt1pJ2Svmeu2qiURKIv4RRFovH+brm3j4fJbuIreSBJGjjRFDSRtiZSdOcZGMZ71TjgY4uDsTf+ymLyLWX6dvD48yuxaC61JlmLZiuY8qBnookIGPzaZ09xmPUfwmT1WeUJDb8QiVjuJGgb1Jyn+bFUtPwifRsvAaw/wBuPpdSUbtSdvgt/wCUZPwLJ/JyuvyJ8RR8lkA+VcfRUvSUkbuFvDD6K1O3VkIU3XQUKURKIq9zacm2X+lLH1AilH+ZlPyrjaek1aJw3kDzv9FZpBeUL524xKJLqZmOFaZsnGcLrIzjvgdq9do+PoqSJg2Nb6LmzO1pHHiVZeK2lldStM/Fx4jYyZLR06KFHQ4GwHSt2mRgsGeawdUm914cZ5Ha2tTeLdRPGcKuFeNn1ED3Q31hvnywDWWVGu7UIQssL3VRqwo0oiURKIvof2Pn+CoP0pf9V649Z808vRWouyrnVZSJREoijeZbrwrS5k/Ihkb5hGIosgEmwUb7N7nxOF2LeUCJ80Gg/rWiEWwVkosJREoirHtNP8F3f9X/AOS1PTfNatJOyV82V2lUSiJREoitPDL6zls44L2WZPBkkaMQxhm0vpLAux041Z2x261A5rw8uYBjv4LcFtrFTvBeD8MuA0ri+NvEArXFzLGiKBsqLpGpj2CL0z2yKikfM3AWvuAWwDDiqVeTwpdF7YMIFlDRhuulSCM5Oe3epnxmSEsfmQQeYstQbOBG9fQnKkg8W5QeUUv94On7IRXhvh1xNIWnY4+gXWrB+ZfgrLXeVRKIlEVZ5pb8Pbj+jmPzBgH7zXA+I/8AKtH9Q9HK3RfMPd9l872lt406x61TxJNOtzhV1NuxPkOte8HUjHALkZuWlx8p/RQPoEUF5PjP0iaaMqp/o4NWPmxyPWqfT6/bJA3AepUupbJU7m7g3ElP0i/Vzk6RIzowyfsqFY6Rt0AA2q1FJEerGo3B2ZVZqZaJREoiURfQvsd/iqH9KX/VeuRWfNPL0VqLsq61VUih+ZONfQ0EzxloFP4ZlyWjU4w+gD3kH2sbgb4ODRF+eNzNPYySWcgLlPFhdGyGZffQZHVWKhSO4JFEVb5h5mju+BSXMewlRUK9SrM6o6n1BJH66jlNmE8FboY9eqjbxHkVyeyfjccPAxLK2EtzJqPpnWAB5nWAB3JFbNOCimb+ZYcPMBWrke6lms47iY+/cZuNOchEc5iUeQEen55PetlCvbhPMKXM0iQDxIovdecH3PE29xPyyBuxGwyo3JOCKZoiq/tP/iu7/QH+ZanpvmtWknZK+ba7SqJREoiURWfkbgtrO8j3dxHFHEARG7iPxSdWBr6hRjfAJ3HSoJ5HtADBcnyW7ADmpnmCCG5KiXitpHDHtFBbxPIkY/NAIy2OrHc79OlRxlzMmG52k4rd1jmVSeM28SOywTePHgYk8MxZONxoY5GD3q1GSe0LeahcvoPlFszOfyoIj9zSf+1fPtA4dM3c77rtVf6e5W2vQqmlESiKs80r/wAxb/1cw+82/wDtXA+I/wDKtP8AUPRyt0XzD3fZfP8AwK3R72COVdUbzpG4yRkM4U7jcda92XHotYbr+S5FutZSNhwKF7jiUTp+IhuZItyMNE3u/H3c7GsOkcGsIOZF+aAC55r8cPiVuFXZ0jXHcQMGwMhXDrjPUDI6UcT0reIKyOyVXamWiURKIlEX0H7G/wCKof05f9V65FZ808vRWouyrvVVSKKHHrV5Gt2ljEoypik9xiOhwj4LKfMZBoiyvikk/L13mHL8OnYssbE6UbqyZ30EdQ3cdc6donktNxkr9OyOduo42cMj9+HHMcRlS24uUa5toc/RbiXxwrDBQqSRsNumlT2OkEdKrSygxutkuzRUZZVRF4s4A3HcCL+hvtvwUVw/i7G0WxLaIZJ1lcjJOCqKdgNwoXON8k5+yKl1tmy5VHoRbWGLi0ADvGJ9BzJ2LR7vj1xxiccPsg0FmoAlYdRENjqI23GwQd+pO+ndrzIcMlWkp2Urevi/dsH3I27AcMTlpNpfWFhHFaRyImkaUhQ65G7k+GuXYk5JOO5JqZc5WKiKre1H+K7v9Af50qem+a1aSdkr5urtKolESiJRFZuWoIIraa9uIhPokW3hhb6jSMpcs/mFQZA77+mIJC4uDGm20ngt2gAaxXSnO6P7tzw+zeHuI4vCdR30ODsQPh8RWPw5HZcb991nX3hQ/OPCFtbl442LRFVliJ6mN11Ln1G4+VSwPL2gnNaPFsFu3KC4mYfkwRD72k/9a8DoHHpnb3fddmr/AE9yttegVNKIlEVe5tGDbN/SMh9AYpD+1APnXG0+zWoidxB+n1VmkNpV89XTeBfM2PxVwXwPJZNW3yFeuon9NRxuG1jfNq5so1ZHDcT6q4tzNZxtJeLwyf8A5nxYzI85VX1/jVUAEfd086dE82YXjC2zwWdcZ2X54yv8HS/RLS2WCURPM0F087x6TrTxEZQVxkg9cZNGfMGu43F7XFvBD2cAs8q4oUoiURKIvoL2NH+C4v05f9Rq5FZ808vRWouyrZd8Vgi/GzRJ+m6r+01VUgF8lUebeM8GuovDupYpR9koGkZT5q0YJU/Dr3rQyMGZCtMoql/Zjd4FY9x4lNUFrdTXFo32ZcpowQV2bYnvqCg9tqqvmYMnfX34hdqm0fUG3SQi++4afI+ocoi0iePBk06QCAQclc49Pq7fL4dK73NfcNz9f5XYp4pqch01tUAjA3Lb24dnDjbuGHHw63cplNIyoXUTg476Tg4+NSyvYHWd771RooJ3x68VhcAXJseOqbHmfDeJfgYkX8C88kFux1SGE6y3QY06lB22Gc4675NbNnYTi427lDPo2oDbtiaXb9YHwDrC3cL8VrfJ/HeCWSaYGMbt9eSSKQu36UmnHyBA9KstmjORXFl0fVtN3MPr6XVwtucLCQ4S8tyfLxUB+4nNSAg5Km5rmmzhZRntMuFfhN0yMrKVUZUgj8YgO4qxS/NaopOyV86V2lUSiJREoinuXOMxRxy211G0ltMVY+GQHjkX6rpnYnBwQeo+YMUjCSHNOIW7XAYFcnBoLZ7jTO03g+8VEa6pHwRpQDoCVzk9sVs8vDbtz8lhtr4ro5jvHur5i0Zi1MkKxEYKKNKIpB743PqTUVxDCXXvYE381ntPtyW9cqRfhrhx+TFF818R/wBkorxHw621KXHa4+gXWrD+ZbgrLXeVRKIlEUNzbHm2Zv5Nkkz5KrqX/wCzVVPSEXSUsjeB8sQpIXasgKwD2h2hjvpf6QLIPmMH/uU1f+GZ+l0bGP23b4G48iFDXs1ZjxxXXz+XK2Trn6IbWIRY+oGAIlHkJNXXv08q61PbrDbc3+irv2bl6ezS0cTvcsCtpHDKJ5GGEZChGjPRiWxsM9PhWKkjV1dtxZIxjfYqYnQfCrJUa/VESiJRFvvsghWThKo6hkZ5QysMggucgjuK5FZ808lai7Klbn2d8MfrZQj9BfD/AFoRVVSgkG4VY5k9nfBLaIyz5t07HxmJJ8lVixY+gBrUtClE0l8/G31WO8Z4fAxL2MVy0AOkSSqpBYnb3lQBfhkn1FQOwxyC6kFnWZg55yAA8z9sNt1xWtkjSBCVYAEnAxkjGQN9xv1qB8jgzWC6lPRxPqBE6xFiTYWuRbAZ4Y54LjhgJXIAIABO3TP7v2VK5+OJVGKA6l2gEAAnDK/09O7KU4RYRgrLcxTNak6WeABSD3GXUqxH5IOd85FbA772UUodb8st1t1sfA58r34LZ+VOROB3UYlt18cDrqlcMp8nQFdJ9CKnDQuU6aS9iforhZ8lcPiOUsrcEdzErH7yCa2UJN1G+0+FU4TcqiqqgJgKAAPwidhVil+aPexaSdkr52rsqolESiJRFYuFcwW6RLFccPgnVcjxFLRS4JJOZB9YjO3TsKhdG4m7XEeYW4cMiFZOYOKyWsKTcLWCKylAUTRR5lV/tRzO5Yhs9D386gjYHnVluXDYThyW7jYXbkqvylE1xxCEuSzGQzOxOSSuXyT3ywH31U07MINHSkbRqj/dh6Erekbrzt8fBfQHKMf4J3/lJXb5LiMfeIwfnXF0TF0dHGOF/E3+qt1DtaQqcroqFKIlEXldwCRHRvqupU/Agg/toiwn2lWRMVvMfrIWt5P0lJB+50cfOub8MP6CpnojsOsPT0LSpq8a7GS8lWuBc13dopSCXEZOSjKrrnzCsDg/DFeufCx+LguaHEZL88d5ou7sATzMyDcIAEQeXuqAD881lkTGdkIXE5qHqRapREoiURb/AOxb+LE/rJP81cis+b4K1F2Ve6qqRQV3wCyRnup40Zl1OZZz4mhdydJckRqB2XAoizK7t7rmC41Q5g4dGSiOwxqHRii/ac9PJRt1zqhcwvOOS6EU7aZhDcXnM7hu+9s8shjSl4KC9zPbg/RLaQQhmOS5c6V36E40sfLUPOq8zLscfeC6+jagCphYcyDfmCfSw4WO9Q9hw5xAt2QfBSVYXZeo90Mw8t1OxOfqn0qQtvnldVRPqHqGzw0EHhjceh7gVo1jFPwG6EjZl4bcYDsoyuD9VtO+lh109xkDO2mRoLDY5e8/eKpzvjqW67RZwzH/AF4cM28W5agOVbKRluYY1jkIDLNbnwiQcEElMB1IxswIO21TLnKw0RU/2tH+Crn/AKf+rHVik+aOfoo5eyV8612VVSiJRF/NQ86zYov7WEUjwzjUsCTRow8OdDHIjDKnIwGA7OvUGtHRtcQTmFsCQrP7M7bT9IucZ0J4aDzY74HqcKP7VeS+LJTIIaNubzflkPMnwXQ0c22tIdgW8cLtPBhjjznQirnzIAyfmd6vNaGgNGQUZN8V1VlEoiURKIs+554L4n0iH+XXxo/SRdIYegyEb11tXBrZPwNfDWjLJ3dkf/rl3K3E3pYXRbcx771g5BGxGCNiD2PevfAg4hcZelrbPI6xxqXdjgKOp/8Aj17VHNNHCwySGzRmStmtLjYZrU7Lkq0gtT9KCs+kl3LEaTjom46fef1V87n+I66prAKUkNuABYYi+bu/y811m0cbI+vn7yWTivpK46URKIt99in8WD+tk/aK5Nb83wVmHsq+1UUqhuP8BF2USZs2ynU8I28RgcqHbO6Dro7nGTgYJE5ld4rORbdfwhUQwqo2V3xHGcAe6qlgSegANEVd43yxHacEkto9xFGJC2N2dWV3Y+pIPw2Hao5ReMjgVcoJC2qjd/UPVQ3sm5fjuOCSRSjKXEj5+WlVYeoKZHqKywdVaVDiJbjZb0Vu5Ps2awW1u0DtDqtZAwyrqmyNv1DR6G+fmK3VZdHLPAWstcMb6rT60SMSXiJJ1IG+1H3Gd13G4IwRT1EVN9rx/gq4+MX+rHVmj+cOfoo5eyvneuwqqURfw0CLbuER+LbRM9lEEZARGCpIHb3WQDcb9e9fJK17oKt7WVDyQT1sRj3hxPDJd6Ma0YJYFAc0crWro7RR+BIkbSknUq4XG2nBU/FTtt1zXY0TpytZI1kr+ka5waMicdt8+RGPBV56aMglosRisxzX0NclbdyDwPw0toWG4/5qb9IEFAfUPpx/VGvAxyfj9KyVP6WdVvoP/wBHmuwW9DTtZtOJWmV3VVSiJREoiURRHMtkZItSDMkR8RQOrYBDr8WUkDtnSe1VK6lFTA6Lacu8ZfzwUkUmo8OWC+0DhQjnE0e8VwNYI6avtD55DfM+VWPhmvM9N0D+3Hgd9tnhke4b1HXQ6kmsMnYqd9mzJ4EnhKTdJIpYasaoyVAzk40gavgd+4zx/ioS/iGdKfyiDbg4A87nDvGGxTUOrqG3av5K/wANrvqfDORjONgD1CjsP1nvXi3y4arMB5954+mxdEN2lY7zxy6bSfKj8DIS0Z8vNPl29MeRr6loDSwr6frn8xuDuO53PbxXEqoOifhkVXK7yqpRFvnsTP8ABv8A1pP3Vya35vgrMPZV+qopUoiURcfGbbxbeaP8uN0/vKR++iyDY3Cr3snttHCbMd2Qyf32Zv8AyrAFllzi43KttZWqURKIqX7YT/BU/wClF/rR1Zo/nDn6KOXsr55rsKqlEVg5N4GLiUvJtbw+/Kx6EDcL88b+mfMVw9O6U/BQasfzH4NH15bONlbo6Z08gaBh7wWzW17HJ9R1bHYEZHy6ivlL43s7QK9A+F7O00hU/wBqXGvDgFup9+bdvSMHf+8cD4Bq9V8JaO6WoNS4dVmXFx+wx7yFzK+XVZqDb6Kl8jcH+kXILfiofwjk9Nvqj5kZ+CmvVfEWkfwlGQ09d/VH1PIeZCp0UPSSY5DFb7yrakRmZhhpiGAPURj8Wv3EsQehdhXN0ZSfhadrDnme8/bLkrE8nSPJU3V9QpREoiURKIlEWd858uq4ktzskuZIG/IkGSy/flgO6s4Gy1wKsv0dWNrox1Tg4d/3/wDYcVbjAmiMTs9nv3gsd4ZfS2NzqxiSMlXQ9x9pT6HqD8DXr6qmg0nSal7tcLg7jsP3HeFzGOdDJfaFsacZEsMUluQfGbQrN0Q4YnUPMaSNPc4FfKZaF9NM+KcWLcTbbla3A3vfcvSUupKC85AX45gW88eC5eLW1vLE9tKzMo3eViPckJ906jsHJOyDoDjAB3moqmopp21MIsdjd7dotu4nblitp6U1LLkWvkBnhtHAbznxxWR8d4NJaSmKUb9VYdGXsR+8dq+p6P0hDXQiaI942g7j9DtGK8xLE6J2q5R1XlEtG9knOkdoXt7htMMja1c9EfABDeSkAb9iN+u1OrgL+s3NSxPtgVuMUgYBlIKncEHII9DXKOCsr90RKIlEXPYWaQxJFGNKRqEUZzhVGAMnc7CiLooiURfxmAGScAdzRFi3td52juFFpbMHRWDSyDdSV+qqn7QB3JG2QMd66dJTlvXcq8r74BZfV5QqR4DwWW7lEcQ9WY9EXzP7h3qhpHSMNBCZZT3DaTuH1OxSwxOldqtWw8A4eIVMEOkRRNofUNTSMVVmYnIC51DsenYYr5XpCrfVSdPNfWdlbJouQAPfndelZBHTxNAvci/mRuxy5LmzDDHJcTANGmkxlwCyhchYwOzK+QD31Dfat4o56mVlPD2je9suLjwtnz3qerqjEzO2d7bSdvG42fdZLxS/ku7hpGBMkjAKo3x2VR8On3nvX1OkpoaCmETTZrRck+ZPvgvJPe6V9zmVr3JfLIREtuvSW5bzz0j+DY0/oq3QsK8ZHI7Stcap3y2YNHdl/wBjxsF1S0U8XRjM5+/JabXfVRKIlESiJREoiURcfFeHrPG0bEjO6sOqsN1YeoPyO4OQTUcsTZWFjxcHBZa4tNwsf595aaYNIq4uoRiVB9tfssvntkg9xlTuuBytE1rtF1H4KoP5bsWu3E/Q7dxxyKnqYhOzpWdoZhVDlLmL6M5WQa7aTHiJ1x5Oo8x+v4gV39NaIFdHrMNpG5H6Hh6Hhe9Sjq3QPuDgtJvI4vDjkUhomdBCsa5GCdTED7UjYZcnoD294n5w3pWSOjeCHAHWvnfIchgbbc9y9ZSzmW+qdhJJOeFh3AYG38Lz4vAt1FItyuUQkmRMfgW22Q4y+kD3z0ycYOCBPQ1UtDM19OcT+k5OHHdf9PjffXqKGOYNYMzlvPHhfYN2fHMeP8AltSC2Hib6kqbqw7b9j6fdmvpGjdKwV7epg4ZtOY+44+Nl5ioppIHarwomumq667Lik8IxFNLGPJJGUfcDitXMa7MLIJGS6v8AiW8/ndx/jP8A71r0TP2jwWdY70/4lvP53cf4z/706Jn7R4JrHep/lT2i3dvMnjTPNAWAdZDqIUndlY7gjrjODjHqIpaVjm4CxWzZCDiujnX2jXM1xIttM0VujFU8M4LgHGst136gDAxjvWsNKxrQXC5WXSEnBVg8zXn87uP8Z/8Aep+iZ+0eC01jvT/iW8/ndx/jP/vTomftHgmsd65rzi1xKNMs80i+TyMw+4nFbNY1uQCxclcdbLCneXeV5bn8ISIrdd2mfYYHXTn6x9eg8+1cbSmm4KHqdqQ5NGfPcPPcFapqSSdwDR74LRbaBLeN4LdVAUhTGy65JywGSdxhSufe6DB6BcV89qamarlE87sTtBs1gGwcb7MzxvdenpKOOFrbd+tewFt+832eGa67aNQHkMjrGq7y6tDKF6xzA5yy9n6479zVOu4tja27icG2uCTtb37Rl9JJ5hG3rAb7EYf6mncdoyvs2DM+b+Y/pLKkYK20W0a+fbW2e/lnp8Sa+kaE0OKGMvkxldmd3AcN+/uAXlqyqdO+5yVk5B5baPRcOmqaT3beM7dQfePltk57KCe+K42m9IPrpv8AD6U4frOzDZ3DbvNgrNLCIm9NJyHv3ZbNwbhogj051OTqd8Y1OcZOOw2AA7AAdqvwQMgjEbMgonuLjcrvqZapREoiURKIlESiJRFE8d4T4wDxkLMn1SejDujY+yfPscHfcGnW0UdXF0b+R3H3mFJFKY3XCxrnTlTVruLdCrqT48GPeVupIA775wNiCGGc7xaH0u+meKGuNiMGuOVtgJ3bjyK2qaYSDpYuYUFylzW9odJy8DH3kzuM9WQ9j6d/TrXW0zoOPSDdYdWQZHfwdw9O7BVaaqdCd4WoWssM0Ubxun0RF1kDuV3AcHoF+sQdycZ6b/Np4Z6aV0crSJDhyO0b75A5c8vRw1AkBczFzsL7r/XZwHl4wwmTXqXSkuX8N1DRNHsfex9STqxJ7n7WNs9J0TgWHFuFwbOB4bxs+ysTNjLdR3Wtgf3X55t2D6XVQ4nyOkp1WbMhYaxDMCNS7e8j77bjY5I1DOK9bQ/FL4hqVovbDXbv/qb9RyBXEq9EOjuWEHZnkd3vA2wKpvEuGzQNpmjaM9tQ2Pwbofka9dS1kFU3WgeHDhnzGY5rkPjcw2cLLkqytEoiURKIlEQmiKX4Pyzc3ODFEdP5b+4v3nr8s1zK3TFFR/NeL7hifAfWynjp5JOyFd+EclWtu0Zun8V3zpGCIgRjr59dtRwfKvHV3xNV1Qc2lGo0Zm/X/jlc8V1qbRVwXHG2Y/jMqZu55NbbJmBmKJglfCyo1hAd5I/dbbqHwMZ24DGs1cz1rXO3W3X3Ox5jFd6KOMMAGTgOBvuv+12I4EY5Lpmu4kUXEjsqxdJnwpkBPvKExkqdsbdhjzOIaeaaToIm3c79I2W2k7CNvmqc8ohaQ+wB2bt2P7v5us15x5ue8bQuUt1OQvdiOjP+4dB6mvomhNAx6Pbru60hzOwcG/U5nuXm6mqMpsMApHk3lTOm4uVOnI8KLGWkb7Pu+XkO/U4A3paa009zvwVFi84Fw2cAd+87O/KalpQB0suWwb1tPAOEGPMsuDMwxtuI12OhT8QCzfaIHYADTR9Ayki1W4k5nf8AwNi2mlMjrlTVX1ElESiJREoiURKIlESiJRFE8a4MJcSIdEyjAbsw66XHdc9D1Uk46kGnW0UVXHqP5HaPe0fwpIpXRm4WT82cl+KztEng3I954Tsr/nIem/Zhseh0nOKdDpeo0Y4U9bcs2PzsPqOGY4iyklpmTjXiwO0Kj8N4lcWMx0ExuDh0YbH0Ze/ofuNeoqqOk0lANezmnJwzHcfXzC57JJIXYYFX7g3MtvdRtECLeVyNUbn8G++XCHouvcHbO52PWvC6Q0FVUT+lA6Rg2gdYbtYZm2e0cQu9SaUY97TJmPHhjttmAfFWsK5fxZQEWNGwoOrrjUxOBsAuAB5n0rzl26uozEkjHL3xVu7dXo2YlxHDu28cVyIHZ9EhzrLNpcBo3i306RjIZdSZBxnfr1qe7WDXZhawuCQ4HbfHI45cFJIyIx5XGA4h22+yxxtyUM3KNrOXLQLEFLKZIZCoyv1j4ZGAM5Hfoa7EfxDX09gJNe9sHtucf6hiqNRo2nw1b3Nja2/LLDyCg5+RIDGJY7mVUOfrwl8ac51acaRsdzXXj+LJw/UkhaTwdbPde6rO0K/XLA7HDdt3Yi/JcjchdMXab5xmKQE4xnbr3H31aHxazbA7/k0/ZR/4NPsI981+zyCFxruxjGo6YHbC77tv7o2PXyNan4tB7EB3YvaMeGGKyzQ0rto3bM+GOPJS3/28t49GuSWVnOlVXSgY4J674AUEk57fKuc74uqpL9GxrbYkm7renotodFNcTrONhifTvzUlDwy3tsBLeOORWUM7gzkK4YIyHOTl1042IPbpnlTaSrau/SSktN8B1BcWuDbhjtXSp9GwDrNF8DbYbi1wb3tgb/VWWMloWyWOVYZddBPX7OBgVxSLSYW2ZG/mhAbIMtmRv5qGsrCRoUGlBGyiRBnV4Tac75AyjgkFR01Ebg7XJJoxITc3yOy+PqNh228bss0bZCbm4uDsuL8NozBOdthUVxbmu1tCwiJuJtRYANlYzpCYMncYGMbnzxtXaoPh+srbOl/LZxGJxvg36mw71xqrSgtqjE2thlnfHnuWfcW4tPeSgyEuxOERRsM9lX9/WvdUdDS6OhIjAaNpOZ7z7A2BcOSR8zsceCuXKvJXhsj3K+JM28duuD0xu3bbbqdI7k7V5mv05NXPNLo/La/LDhuHHM7AuhDSNiHSTch7/stc4JwXwz4spDTEY2+rGD1VM/rY7t6DAE1Bo+KjZqtxJzO/+OC1lmdIblTNX1ElESiJREoiURKIlESiJREoiURcfE+GRzqA43G6sDhlPmrdvUdCNiCNqjlhZK0seLhZa4tNwqHzXymrri5TWo+rcRjDJ+moyQPXdNiTp2riMpq3RjzJRO1mbWHHy294s7vVovinFpRY71mXG+Sp4Rrj/DwncMm5x6r3+K5Hwrv6P+JKWp6kh6N+52XI/Q2KpzUMjMRiPexePBOcLq291X1oNvDk94D0B+svwzj0qev0BRVnWc3Vd+5uB57Dzx4qOKqkjyOHFW3gfPdmCDJC0LY05GZEA2yFA3QbDYL2FeWrvhWtA/KeHjcbNdz2HmV0/wDF+kGrJf795zPNWC2ureeJYobmMqSTJhgHbJZj7p6amO+R0yO9cOakq6eQyTQuB2YG27MbhlY8Vfjro3SGQWJ2Y5bO/AZcV0y2En0e6jB1l9egnSCdaDOcYAOot5VUE0fTRuOFrXzwseZysrLZozNG/K1r57DzOVl++Jwv40TL4ukRyKTHpzktEVB1bY90/dWsLm9G4Ote4ON+O7vWsDm9E5ptckHG+43y7153MDlgwjnyUC6kkVWyC20ilgh65BAPVunfZj2gWLm55EEjkbX9Ni2Y5ttUubnkQSORtfvGGxdNzA3hxF3RZY8NqP1dWkq+2R7pDMPmPKtIzd7gxpLThYZ2vcc1D0zGOd+03HG17jngFB3/AB20UuZ7qMsQqhYcvp0NqGMajq1b5OBsNuuetT6I0hJYRQuAxxd1b3FttsLKF2kYYgAw5X43uLbNlsPqoviftOQZEELMfypDpH90ZJ/VXXpfgyQ41EgHBuJ8TYeRXMfpEfoHiqVxnmi5udpZSE/IT3F+YG7f2ia9ZQ6GoqPGJnW/ccXeOzlZUZaiSTtFdXA+Tbi4wxXwYupeQY2/NXqficD1qtpH4io6S7Qdd+5v1OQ8zwUkFFJJjaw4/ZaXylymqD/lU67NdSjOR38Mbah8ML6kjFeckjrtKuDqo6kexow8vq7HcFeaYqcWjxO/39FfuFcKjgB05Lt9aRt2byyfIb4UYAycAV2YII4GakYsFWc8uNyu+plqlESiJREoiURKIlESiJREoiURKIlESiKGvuXY2JaMmFzuSmNLH86M+6fUjDetUavR1PVD8xuO8YH333Uscz4+yVUOYOTFkyZ7YSf00GQ3xKfW+Q11z46fSdB/lJdZv7XfY4eBCmc+Cb5jbHeFR7v2fBiRbXCsR1jlGlh+lgZB+Kir0fxU6I6tZCWneMvA/QlQu0eHYxOB7/f0UDfcn3kedUDMB3TEn6h736q7MHxBo6Xsygf6rt9cPNVX0czc2+GKj9dxDtmeL0y8f+1XtWlqMbMd/wAXfdRddm8eIX7XmC5HS6m/xW/3rQ6KoziYWf8AAfZOnk/cfFfiTjU7dbiU/wDVb/et2aOpm9mJo/2j7LBmef1HxK8RDJKdleQ+gZz++pTJFCMSGjvAWA1zt581KWXKV5JjTbuo83xH+psH9Vc2fT2j4e1KD/p63pceanZSTOyb44KdtfZ9pI+k3CJnoie8x9ATjJ9AprjS/FYkOrRwued5y8Bf1Cst0dbGRwCu/L3JSJgwW2D/AC1zkH5IRqB9NKfGqMkela//ADMmo39rfsD6k9ymaaeHsNud59+iuNny2gIaZjMw3wwwgP5sfT1BYsR2NXqTRlPS4sbjvOJ/jlZRyTvkzKm6vqFKIlESiJREoiURKIlESiJREoiURKIlESiJREoiURc17YRSjEsaOB01KGx8M9KwQCLFFGycsRfYaWP9GQsPkr6lHyFUJdFUkmLoxyw9LKZtRI3Irll5alxhLkf9WIP/AJGQVRd8O0pN2lw5j7KUVkm2y525XmPV7dvjCw/8zWn+A27Mzh77ws/i97Qi8rzDo1uvwhY/+YrP+A3zmcffen4vc0Loi5bl6PcL/wBOHR/mdx+qtm/DtKMXFx5j7LBrJNll0x8rxfbeaT9J9H6owgPzq7FomjjxEY54+t1E6okO1SVlw6KHPhRomeulQCfiep+ddBrQ0WaLBQk3zXVWUSiJREoiURKIlESiJREoiURKIlESiJREoiURKIlESiJREoiURKIlESiJREoiURKIlESiJREoiURKIuSeWYNhI0ZdtzIVPr7ug/t39KlaIyOs4g91/r9FjFeP0m4zjwEx5+N8e2j4VtqQ27Z/4/ylyvSCeYsA0SquNz4mog4GwXRuOu+R8K1c2IDBxJ7v5TFdtRLKURKIlESiJREoiURKIlESiJREoiURKIlESiJREoiURKIlESiJREoiURKIlESiJRF//9k=" id="641" name="Google Shape;641;p78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http://www.cmc-moskva.ru/Podkluchenie_techniki.jpg" id="642" name="Google Shape;642;p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91680" y="1196752"/>
            <a:ext cx="6116444" cy="4608512"/>
          </a:xfrm>
          <a:prstGeom prst="rect">
            <a:avLst/>
          </a:prstGeom>
          <a:noFill/>
          <a:ln>
            <a:noFill/>
          </a:ln>
        </p:spPr>
      </p:pic>
      <p:sp>
        <p:nvSpPr>
          <p:cNvPr id="643" name="Google Shape;643;p78"/>
          <p:cNvSpPr txBox="1"/>
          <p:nvPr/>
        </p:nvSpPr>
        <p:spPr>
          <a:xfrm>
            <a:off x="0" y="6534364"/>
            <a:ext cx="9144000" cy="32363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b="1" i="0" lang="en-US" sz="1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Группа разработки Oracle				                 2014	    	 	                                    Зацепин Сергей</a:t>
            </a:r>
            <a:endParaRPr b="1" i="0" sz="15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4" name="Google Shape;644;p78"/>
          <p:cNvSpPr txBox="1"/>
          <p:nvPr/>
        </p:nvSpPr>
        <p:spPr>
          <a:xfrm>
            <a:off x="0" y="72000"/>
            <a:ext cx="9144000" cy="576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Подключение к Oracle</a:t>
            </a:r>
            <a:endParaRPr b="0" i="0" sz="3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data:image/jpeg;base64,/9j/4AAQSkZJRgABAQAAAQABAAD/2wCEAAkGBxQTEhQUExQWFhQWGRwVGRgYGB0XHxwaHhwWHRgeHRkgHighGx0lHRkcITEhJSorLi4uGh8zODMtNygtLisBCgoKDg0OGxAQGywmICY0LCw0MC0sLCwsMCwsLSwsLDQsLCwsLCw0LDQsLCwsLCwsLCwsLCwsLCwsLCwsLCwsLP/AABEIAOEA4QMBEQACEQEDEQH/xAAcAAEAAwEBAQEBAAAAAAAAAAAABQYHBAMIAgH/xABKEAACAQMCBAMEBAgMBgEFAAABAgMABBESIQUGMUETUWEHInGBFDJCkSMzUmJyobHBJTVTVGNzgpKTsrPRFiSDosLS4RUXQ8Px/8QAGwEBAAIDAQEAAAAAAAAAAAAAAAMEAQIFBgf/xAA/EQABAwICBggEBQIGAgMAAAABAAIDBBEhMQUSQVFhgRMiMnGRobHwBjPB0RQjQlLhYvEVNHKCktIWskOiwv/aAAwDAQACEQMRAD8A3GiJREoiURKIlESiJREoiURKIlESiJREoiURKIlESiJREoiURKIlESiJREoiURKIlESiJREoiURKIlESiJREoi8551QFnZVUdSxAH3miKLk5mtx9V2k/q0aQf31GkfM1UlrqaLtyAc8fAYqRsT3ZBczczk/VtpvixiUH7nJ+8VRk09RNycT3A/WylFJKdi8m5jn7W8fznI/ZEah/8jpdjXeA/wCy2/BSbx75IvMc/wDN4/lOT/8ApFP/ACOl2td4D/sn4KTePfJeo5nI+tbS/FGjYD73U/cKlZp+idmSO8fa61NJKNi6I+Z7c/WZo/PxI2QD+2Ro/XV6LSFLJ2ZB429VE6GRuYKlLa5SRdUbq6+akMPvFXFGvWiJREoiURKIlESiJREoiURKIlESiJREoiURKIlESiKL4hx6KJigzJIPsRjUR+kchU/tEZ7ZqrU1kNMLyutw2+C3ZG556oVW49zeYx+GnS2HZE/CSH5lTt8E2/KrlN0jWVp1aGIkfuOX/UeJ7lYMMUWMruSofEef4Q2YYGlcdJJ2LH5ZLNj0yKuM+GquoxrJ+TcfsPIqI10bPlM5lQd7z1eydJBGPKNAP1tk/rrqQfDGjos2Fx/qJ9BYeSrvr53bbdyipOKXMmczTvgEnDucAdSQDgAV1I9H0kXYiYP9oUDppHZuPiVxNMx6sx+JJq0GNGQHgo7nevW4jlico4kjcYyrakYZwRscHfI++sarHDIHwWbkLtae9gAZjdRKehbxEB+GdjVZ9FRzYOjYeTStxLK3JxHMrus+eL2P/wDKHHlIoP6xg/rrmz/DWjZf/j1T/SSPI3Hkp2V07dt+8Kbsef4y2Z7co3TxIGKt94KsB8GNcp/wxU0+NFORwdl5XHi1WBXsf81ngr3wDnHxPxNwk/8ARy+5IPgwAOPUq2fOqcldX0OFbDh+4ZeI6vLBStihl+U7Hd7xVrsOYIpGCNmKQ7BZMDUfzWBKufQHPmBXTpa6CpH5TrndkfD65KCSJ7O0FLVbUaURKIlESiJREoiURKIlESiJREoiURKIuXiF/HCuuRsDOB3LHsFUbsfQVo97WNLnGwG0rIBJsFSuZea9K6ppDbxH6san8LJ8WX6vwTp3bfFcQ19VXSGGgb3uOQ+3PHcFa6KOIa0x5LMeMc9SuNFsot4vzcaz8T0X5b+tdih+GKeI9JUnpH8ez4Znn4KrLXvd1Y+qPNQ/C+BXF1JEFU5nYqkkmVV2ALH8IQdRwD0zXoy9kbbDIbBs5KlqlxupWThnDrYkXFxJdSqSDFbL4aAjYhpn3O/5IBrQPlf2RYcfss2aM14tYxPwkTogEsV0Y3bu0bplMnvgkCs6xE2qciEsNW66fZkNV1LH/K2s8fxyoP7q1qcGA8Qsx5qoKcgfCrO1RrXOYSLe74rxDSGlg+jwwahkLJJHGC+D1KgjHzrnR9ZjI9huT3Aqc4ElQPLfEeKviZ0uLy0clZYziVXXcOAhPukdsAbjyqWRsI6osDsWrS845hcfL1lbxxcQup7fxIoSIY4ZSVOt5OjMN1dVABPUZNbyOcXNY04nHBYaBiSuK5/+mSozRm5tZApKxti4jYgHCh9nGTtltq2HTA2Nj5FY6pUde8EnhhguXTTHNvGwIztnG3UEgZB8q3D2uJZuzWLEWKl+Dc7zRjw5wLiE7FX+tj0bv8Gz8RXnq/4Zppz0kH5b94yv3bO8W5q5DXSMwd1hxWm8r82B1zbyeKg+tBIcSJ+ixOfk2VOwDKBXDNXWaOeI65t27Hj3j5O33VsRxTDWiOO73/ZXjhvEo51LRtnBwynZlPkyncHv6jBGQc124pWStD2G4O0Kq5pabFdlSLCURKIlESiJREoiURKIlESiJRFGcZ4wsACga5W+pGDjP5zHfSg7t8gCcCq1XVxU0evIfue5bxxuebNWWc3c5CBzhhNd4wWxhIgeqqudv0c5OBqJwK5tJo2p0w4TVF2Q7AMz7/cR3BTSzsphqsxdv3e9yzjXLdTrrfVLKwTU7YGScDJ6Ku/yr2sMEVNFqRNs0bB7xPFctznPddxuVYbNrTh8gW6tpLi6R8SpIQIo1DdUUZ8UlMMNW246Vg68o6psPP8AhZFmnFevPl9cw8QSQzNLGpS5tTnCeGTqQKowoxjSSBkgb9axA1jo7WtsKPJDlJc439pazrNDZRytdoLpZZ2LoDISSFhGATnc5PU1pC1726rnWthYfdbPIByTgPDrq5t+IrPF4P0pUmiZ1ECGSJgdgcaQQRv8etJHsY5pab2w34FGgkG+1ePKdhBw+6juLi/tfc1AxwlpyQysvVVwOue/SsyudKwta088FhoDTclQTcL4ainF/LIQPdC2jIM42BLN0+VS68pPZHitbN3+SnOI81W1xc38chcWd54REgQlopIlQK+jqVypBHXAFRNhe1rSO0L8wVnWBJ3FfzlK2srS7hlk4ikihtliV1GcHDSs2Aqjrjck4pKZHsIDPH6LLdUHNSiyX0XD4JLBWczSzXVw0arL9c+4jR7k+5jIxsVrT8syESbAAFtjq3aq5ak8TuYrZ7aCCTXqmlijMLeEoJk1rnAOO+2+KmP5LS4EkbBnitB1jaykubONC94fNIoxFBfKsK/kweAUTA7ZI1Y/ONaRR9HIBtIx77rLnXbdRvGOWiotLOCBpL4xme405JXXgpGd9K6R1J7kb71uyW+s9x6uQWpbkBmoziPAr2wZJJIpITn3ZAQRny1KSAfQ9aO6GpYY3WcDmCg1mG4wVz5T508Z1WRhDdD3UlH1X/NZehyfsnY9QVOMeNrdE1Gi3GooutHtacSPuOOY23C6cVSycakuDthWrcF4yJso40TKMlc5DDpqQ/aXPXuCQD1BN6irYquPXj5jaPewqOWJ0ZsVLVbUaURKIlESiJREoiURKIlEUZxziwgUBRqlfIRM4zjGWbyRcjJ9QBuQKrVdXHTRmR/9zuW8cZkdYLH+debTEXhhfVcN+Om7g/kr5Y6YGy/Ek1S0VoqTSEgra0dX9LdhHHh/7ZnDOSoqBCOiiz2n37Co1nw53Rpykht43UTOmCVDHfr3x3O2SM9a9oXAHVGexcu21XLmPkyxBj+jXnhiZBJF9J/FSDbOmcD3SCcFWGd6rxzyY6zct2Y5KQsbsK6uM8tXV1agzQkXtqnuyDDrdW46YdcgyJ5Hcj47aslYx3VPVPkfsslpIxzVabikU/DRDM+J7VwbckE64nPvx5AONJGrfA2UedT6hbLcZHPvWlwW2K/tjzvcw28UMQiVoQwSYxh5FVm1FVZshR8uw8qw6na5xJ27NiB5AUFxG/lnbXPI8rebsW+7PQegqVrQ3BostSb5rmrZYXtb2kjjKRu481Ut+wVqXtbmQs2JX5ngZDh1ZT5MpX9tA4OyN0yXnWywvW1uXibXG7xt+UjFD94INYIBwKzkpx+dLxkkSSXxDJEYNbKNaoxBcKwwfexg5z2qLoGAggcVtrlTHs3vbZY7tLtlCKYblVJwXaEyMVUdz9Xbvmo6lryWlmeI8VtGRjdevNHG5IrSHQSs/EQby5kU4YqxxFEG6hFXbH5vqaxGwOeb5NwH1KPNh3qF5J4skTyw3EmLSaKRZEbJUtpJQgfZfUBhtv2VJMwkAtGIstWm2ByXFJytdLZreNEfBbv3A7OV7ITsG9PIgncTM19QHFY1Ta6tHJvNmrRBcOVdSPAnz7yt0AJPftk7EEqc538jpfQ76Z5rqEWIxc0ZEbSBu3jmF0aapDx0UvIrZeBcW8UFJAFmT6wHRh2dM76T5dVORvsTLRVsdXFrs5jcfeR2rEsRjdYqWq4o0oiURKIlESiJREoi5uJXywxtI+cL2HVidlUDuSSAPU1q97WNLnGwCyASbBZFz1zQ8AYAj6XMPeI3EUe+lVPpk48yWbviuNo2kdpep/ETD8lmQ3n3i7kFYnlFMzUb2jnw97Flde8XIUty1x6Szl1qA6MNEsTbrJGeqsP2Ht8CQY5Iw8WK2a6yvK2Fu9v4Svnhtyxa2lbc2V1/JyeSMTj1z66jV1nB1/1DMfuG8KTVBFtnoqJwzjt1aFlt7h4xkqQjakPUEgHKn0YDNW3Rsf2gow4jJRjMSSSSSdyTuSe5Jrdar+URBWFlagvKVlGFb8ZsCdUgz2IYL0P6ODkHv0Pzs6f0lI8t7OOFm4cQT9cMeGI7Qo4Gi+fNWy04pcSMkVtJCilMR6VUKxHXOFbSyjHu4APX0HSpKuSpbY9V4PWBGzhwO/G3goZIww7xsVqu+HAxrE0azg7MZsN9+1dIG2SgWHe1LleOyuFMG0Umfd/IcaSVBPbDAiurSTF4IdmFWkYGnBUqriiSiJRFZbDjtvJbx219FI6w58GaFlEiKxyUIb3XTPTPSoHRuDi5hzzByW4cLWKnY7Hh8cMV69s6WyErDHI+qW7kz1cA6EjUg9OuN9sBoy6UksBx27gPutrNtdfnjvFbhJ//AKpbSme2l/BsrDaMd7eaMbBd9j0Oc9TljGNLeicLEe7hCT2gqhzA9s0pa1V0iZQxjfB0Oc6lU/aQdiasR64HWzUbrbFe+QuZWl0RM+LmH3oZD9te6t+VtsR3GD1XI8Tpehdo2f8AG046h7Td1/odm48DZdWmlE7OifmMiti4TxFZ4w4BB+qynqrD6yn4efQggjYiupFKyVgew3BUDmlpsV2VIsJREoiURKIlESiKgc5cwKviTNvFbkpGv8pNurH5HKDy/CHpiuDXmSuqW0EJ4uO4Z+Qx77BW4rRMMzuSwq+u3md5JDl3OSfX/YdAPIV7mngjp4mxRizW4D3v3rkPeXuLjmVY7/liOWD6Tw52mjVR40LY8aI43JUfXQ4JyOnrg4w2Uh2rJhuOwrJbcXaoTgfCpLqZIYgCzb5Oyqo3ZmPZQO/wHUipXvDBcrUC5sF+EvZY0lhSU+FIQHCnKPpPun1HcHbIxTVBIcRilzkuStlhKIlESiL08dvym+8io+iZ+0eC21jvWj+xxPpE7rKocRAOC25Gc43651AEfOudWwsYQ5osp4nk3BWx3btHGTqBwScscZBJ2z2O+B8qpqVZR7ZbdhBbsdRXxT75IO5jAxkdvd777GrtCeue5QzZBZRXUVdKIlESiKf5c4+Ila3uVMtnKcvH9pG7SRH7Lj9dRSR6x1m4OHvFbtdbA5Li4kRA80NvcGWB9OWXKiRRhl1L5qTg+oNbN6wBcLFYOGAKj4kLHSoLMeyjJ+4b1ucMStV2S2txbNG7xywuffjLoyE4PUBgM/8Az61E9sczHRusWnAjvWwLmkEYFbJyZzKrqlwNlfEVwv5DjZX+AJAJ/IYE/UrwlM1+jK11FIeo7Fp78vHI/wBQwzXXeRPEJRmM1pFd9VEoiURKIlESiKL5jvjFDhDiSQ+Gh8iQct/ZUM2O+nHeqtZUimhdKdnmdi3jZruDVg3tD4oHmW3j/FW40483xvv3wNvjqqT4YoTFTmqk7cmP+3Z45+C1r5dZ/Rtyb6r05DsLOeOeOaB5rofhIkWUxF0Ue+qEbGQbnDddumDXfnc9pBabDbgqjADmpThNhYxxi/t7u7sSsngqZkWUFsZZQqbuuBvn91RvdIT0bmh23BbADMYLm5z5igVHishFruAGup4QVV+vuIpOUDH3mHrjJya2hjde774ZArD3DYqHVpRJREoiURKIpnlfl2S9l0IQiLgySN9VFzjJ9fIVDNMIhc5rdjS4rfuVeXorGMJDjw2wS5Hvu5AA1bdOpHlnHx48kjpDdytNaGiwXbfgvIgxqTGQQM53GpWPTTtq7ZKgVosqp+0y2E3DZ9DArEUdFA3GMFh07JqP356VPSu1ZR4eK0kF2lYPXaVRKIlESiJRFJcE4lHAzNJbRXGRhRLqwp88D63wPpWj2F2RI7lsDbYtE4Fxae/t1FrNFYNCx+lCJEjXwDkrKhIJGnSVIz13+NN7Gxu6w1r5X37lK0lwwwVK535oF3MqozfR4RohDsSzDbVI5O5Z8A79setWYIdQX2nNRudrdy9OQuLiG48N94p/wbA9MnZT950n0b0rifEmj/xVJ0jO3H1h3bR9RxCtUM3RyWORw+y3zle8LxmNzl4ToJPVlxmNvXK7E/lK1UdHVYqqdsm3I94935qaaPo3lqmavKJKIlESiJRFQud+MiMzy9rZPDQecr6Sfj1jGe3v1wNItNbWRULcibu7v4APiFbhIiidKeSxfl7hRu7gIz6Fw0ssp30RqNUjnzP7yK948iJnVHAD0C5ABccVYrPliO4Am4RPMZIHXWs+iNkzqKSK4wunKnY7+fkYTKW9WYCx3LYNvi1SHtMs53tre4nUQPGxhkh2CtI5LmWIrkNrwSwzkY+OdKZzQ4tbjx+hWZAbAlZxV1RJREoiURWOy5KupYoJlVPCnbQjF8YOWA1DGQCVO+/riqr6uNpIN8FIIyRdel5yp9EuFiv3MalBIWhxJhSWG+cfknzqpNpRjCABn72LoUmiZqlj3stZueNt/LYta5K4nw2GNLezJYyHbIw8jYJOdWNwAeuAOgqm6cSuuTco+jmhbdzCBhs35Yqw3FxrPuksp0g5OlVYkYBIGoNtj80sPMUUKrDe0W2R5EOVMfuaMfX0ZB8MdgTsc4wMVCahgvfYuk3RNS4xgC+uLjHIcd3vau234pHcRRyrmSMkRNt1LLgxOM+8cO3vHA1EY6mpGPDhrBUp4XwyGOQWIWS+0nlyO0uCIFKxlPEMbHdDlgQDuCu2Rv5jO1XBpMRkNkF77VvT6KkqY3yxkdXZvzy8FVJIWUKTjB8s+Wd8ipKTSbZ5ej1bc7qSv0JJSQCYuBBI2EZ96/FdNcVKIlESiK9cn3kTWc0UkbLBCDcXZRveuPeC28IPVUznO/b1NVZmu1wQcTgOG8qVhFlzvz9chfwNvbQ22dAjEAZOmdLOR7zY32we+Kz+GYcySe9Y6Q7FHc32kQ+j3MCeFHdReJ4Y6RyKxSQL+bqGR/8Ayt4icWuxt6LDwMwtR5D454i205P4wfRpf0wfcJ/t7D+urw1PH+A0nLSfpd1m+o8rjkus93TQNk2jArSK7yqJREoiURedxMERnY4VQWJ9AMmiLCvaTfEQwRHZpWa4kHqSTj4anOP0RXM+GmfiKuesP+kc/wCAPFTVx1I2Rc1G8qGFLW4W4eW3+mARR3Ph+ImlGzIux1btgNtjA6ivWS6xeNXHVxsue3I32qS4ly1NDwzw7XTdrNKZZ5bc6xoQYhQqPeIyS5GDgg71o2VrpbuwtkDxzWS0huCoktxIVEbO5VDsjM2FPQ4UnCn5VaAGYUa8aysJRF/VGSBsM7ZJwPmew9aIrYns14kQCLcEEZBE0RBHYg66r/iot/kVJ0blcuFWXGoLH6Gtmh0kmOQzRAx76gQNW5Dbgk1TeIHv1tbyKlbrgWso/mTgPGr1o3ls4hIilCyyRjUM5GR4m2Dnp+UarT0tNL+sjkujo/SdRRFxa0EHYfVR3BeSeMW0sUqW6kxMGAMkWNu20gON8Y8qz+EpA/Xa4398FmTS1XJAYHgFp8sb2GOQyHBWNl5g8SV1toVWXGqLVEUzjGcGTOojqc74HlU4ZTWxcffJc28m5VKf2e8XcgtDlgdWrxYsk7jJOvfrv51CKSj1nOc4m+z2F0xpitETI22GpkdvO5OGOVlM8L4BxyC2mt0t00THUzF4tQOFGVPiYU+6DnGQd63igpIxYONvfBVKqrqKmTpJAL5YcFzcY5V45csjzQqzonh6i8IJXORqw4zgk4P5xrWamo5c3Ee+5TUOkqqjv0dsd/8AcKKHs04ppC/R/dHbxYf266kZFRskErSbjvWkmkKySA07zdvcMMb4cP7IfZnxP+bD/Fi/96vfiot/kVz+jcqnLHpYqSCQSMqQw28mGxHqKnButF+KysJRFNcrcVWF5ElRnguEMEqrgNgkFWXO2pW3GfWopWFwBGYxWzTZWu64JDbW13Z/SjdSy6XighhLvFKucM+lmVCVOlh5dKgEjnua+1gNpOBCkLQAQo7mDgPEZohPLbCCC1gCqmQuEQe8QmS2Scscgfq33jkiadUG5JWrmuOJC9fZnclhcW4OGYCWM+TrgaviDoPyry/xVGYnQ1rc2mx7sx9RzV/R7tYOiO3H35LeOHXYlijkGwdVfHlkA4+VXwQRcKJdNZRKIlEUPzbJi2df5QpF8ndVf/sLH5VUrpeippH7gfHIeakibrPAWA+0W8130nlGFjHyGo/rY/dVz4Yg6LRzDtcS7xNh5AKGvfrTnhgrBxrhFq0FjbSXqW08EAYpJGxTVMRIxMg2U5x18q6jHv1nODbgn0UBaLAXUZBylxC3zPZyxyKo1GS1uFPujfLAlcjHbBrczRO6rx4hY1HDEKp3Ny0rtI7Fncl2Y9SSck/fVgAAWC0vdeVZWEoiURfRnspnZ+F22o5wGQfBXcKPkAB8q41ULSlWo+yFbqrqRKIlEX8Y43NEX4gmV1V1IKsAykdCCMgj5URelESiJRFXfaHOycNu2UkN4TDI9dj+o1NTgGVt1pJ2Svmeu2qiURKIv4RRFovH+brm3j4fJbuIreSBJGjjRFDSRtiZSdOcZGMZ71TjgY4uDsTf+ymLyLWX6dvD48yuxaC61JlmLZiuY8qBnookIGPzaZ09xmPUfwmT1WeUJDb8QiVjuJGgb1Jyn+bFUtPwifRsvAaw/wBuPpdSUbtSdvgt/wCUZPwLJ/JyuvyJ8RR8lkA+VcfRUvSUkbuFvDD6K1O3VkIU3XQUKURKIq9zacm2X+lLH1AilH+ZlPyrjaek1aJw3kDzv9FZpBeUL524xKJLqZmOFaZsnGcLrIzjvgdq9do+PoqSJg2Nb6LmzO1pHHiVZeK2lldStM/Fx4jYyZLR06KFHQ4GwHSt2mRgsGeawdUm914cZ5Ha2tTeLdRPGcKuFeNn1ED3Q31hvnywDWWVGu7UIQssL3VRqwo0oiURKIvof2Pn+CoP0pf9V649Z808vRWouyrnVZSJREoijeZbrwrS5k/Ihkb5hGIosgEmwUb7N7nxOF2LeUCJ80Gg/rWiEWwVkosJREoirHtNP8F3f9X/AOS1PTfNatJOyV82V2lUSiJREoitPDL6zls44L2WZPBkkaMQxhm0vpLAux041Z2x261A5rw8uYBjv4LcFtrFTvBeD8MuA0ri+NvEArXFzLGiKBsqLpGpj2CL0z2yKikfM3AWvuAWwDDiqVeTwpdF7YMIFlDRhuulSCM5Oe3epnxmSEsfmQQeYstQbOBG9fQnKkg8W5QeUUv94On7IRXhvh1xNIWnY4+gXWrB+ZfgrLXeVRKIlEVZ5pb8Pbj+jmPzBgH7zXA+I/8AKtH9Q9HK3RfMPd9l872lt406x61TxJNOtzhV1NuxPkOte8HUjHALkZuWlx8p/RQPoEUF5PjP0iaaMqp/o4NWPmxyPWqfT6/bJA3AepUupbJU7m7g3ElP0i/Vzk6RIzowyfsqFY6Rt0AA2q1FJEerGo3B2ZVZqZaJREoiURfQvsd/iqH9KX/VeuRWfNPL0VqLsq61VUih+ZONfQ0EzxloFP4ZlyWjU4w+gD3kH2sbgb4ODRF+eNzNPYySWcgLlPFhdGyGZffQZHVWKhSO4JFEVb5h5mju+BSXMewlRUK9SrM6o6n1BJH66jlNmE8FboY9eqjbxHkVyeyfjccPAxLK2EtzJqPpnWAB5nWAB3JFbNOCimb+ZYcPMBWrke6lms47iY+/cZuNOchEc5iUeQEen55PetlCvbhPMKXM0iQDxIovdecH3PE29xPyyBuxGwyo3JOCKZoiq/tP/iu7/QH+ZanpvmtWknZK+ba7SqJREoiURWfkbgtrO8j3dxHFHEARG7iPxSdWBr6hRjfAJ3HSoJ5HtADBcnyW7ADmpnmCCG5KiXitpHDHtFBbxPIkY/NAIy2OrHc79OlRxlzMmG52k4rd1jmVSeM28SOywTePHgYk8MxZONxoY5GD3q1GSe0LeahcvoPlFszOfyoIj9zSf+1fPtA4dM3c77rtVf6e5W2vQqmlESiKs80r/wAxb/1cw+82/wDtXA+I/wDKtP8AUPRyt0XzD3fZfP8AwK3R72COVdUbzpG4yRkM4U7jcda92XHotYbr+S5FutZSNhwKF7jiUTp+IhuZItyMNE3u/H3c7GsOkcGsIOZF+aAC55r8cPiVuFXZ0jXHcQMGwMhXDrjPUDI6UcT0reIKyOyVXamWiURKIlEX0H7G/wCKof05f9V65FZ808vRWouyrvVVSKKHHrV5Gt2ljEoypik9xiOhwj4LKfMZBoiyvikk/L13mHL8OnYssbE6UbqyZ30EdQ3cdc6donktNxkr9OyOduo42cMj9+HHMcRlS24uUa5toc/RbiXxwrDBQqSRsNumlT2OkEdKrSygxutkuzRUZZVRF4s4A3HcCL+hvtvwUVw/i7G0WxLaIZJ1lcjJOCqKdgNwoXON8k5+yKl1tmy5VHoRbWGLi0ADvGJ9BzJ2LR7vj1xxiccPsg0FmoAlYdRENjqI23GwQd+pO+ndrzIcMlWkp2Urevi/dsH3I27AcMTlpNpfWFhHFaRyImkaUhQ65G7k+GuXYk5JOO5JqZc5WKiKre1H+K7v9Af50qem+a1aSdkr5urtKolESiJRFZuWoIIraa9uIhPokW3hhb6jSMpcs/mFQZA77+mIJC4uDGm20ngt2gAaxXSnO6P7tzw+zeHuI4vCdR30ODsQPh8RWPw5HZcb991nX3hQ/OPCFtbl442LRFVliJ6mN11Ln1G4+VSwPL2gnNaPFsFu3KC4mYfkwRD72k/9a8DoHHpnb3fddmr/AE9yttegVNKIlEVe5tGDbN/SMh9AYpD+1APnXG0+zWoidxB+n1VmkNpV89XTeBfM2PxVwXwPJZNW3yFeuon9NRxuG1jfNq5so1ZHDcT6q4tzNZxtJeLwyf8A5nxYzI85VX1/jVUAEfd086dE82YXjC2zwWdcZ2X54yv8HS/RLS2WCURPM0F087x6TrTxEZQVxkg9cZNGfMGu43F7XFvBD2cAs8q4oUoiURKIvoL2NH+C4v05f9Rq5FZ808vRWouyrZd8Vgi/GzRJ+m6r+01VUgF8lUebeM8GuovDupYpR9koGkZT5q0YJU/Dr3rQyMGZCtMoql/Zjd4FY9x4lNUFrdTXFo32ZcpowQV2bYnvqCg9tqqvmYMnfX34hdqm0fUG3SQi++4afI+ocoi0iePBk06QCAQclc49Pq7fL4dK73NfcNz9f5XYp4pqch01tUAjA3Lb24dnDjbuGHHw63cplNIyoXUTg476Tg4+NSyvYHWd771RooJ3x68VhcAXJseOqbHmfDeJfgYkX8C88kFux1SGE6y3QY06lB22Gc4675NbNnYTi427lDPo2oDbtiaXb9YHwDrC3cL8VrfJ/HeCWSaYGMbt9eSSKQu36UmnHyBA9KstmjORXFl0fVtN3MPr6XVwtucLCQ4S8tyfLxUB+4nNSAg5Km5rmmzhZRntMuFfhN0yMrKVUZUgj8YgO4qxS/NaopOyV86V2lUSiJREoinuXOMxRxy211G0ltMVY+GQHjkX6rpnYnBwQeo+YMUjCSHNOIW7XAYFcnBoLZ7jTO03g+8VEa6pHwRpQDoCVzk9sVs8vDbtz8lhtr4ro5jvHur5i0Zi1MkKxEYKKNKIpB743PqTUVxDCXXvYE381ntPtyW9cqRfhrhx+TFF818R/wBkorxHw621KXHa4+gXWrD+ZbgrLXeVRKIlEUNzbHm2Zv5Nkkz5KrqX/wCzVVPSEXSUsjeB8sQpIXasgKwD2h2hjvpf6QLIPmMH/uU1f+GZ+l0bGP23b4G48iFDXs1ZjxxXXz+XK2Trn6IbWIRY+oGAIlHkJNXXv08q61PbrDbc3+irv2bl6ezS0cTvcsCtpHDKJ5GGEZChGjPRiWxsM9PhWKkjV1dtxZIxjfYqYnQfCrJUa/VESiJRFvvsghWThKo6hkZ5QysMggucgjuK5FZ808lai7Klbn2d8MfrZQj9BfD/AFoRVVSgkG4VY5k9nfBLaIyz5t07HxmJJ8lVixY+gBrUtClE0l8/G31WO8Z4fAxL2MVy0AOkSSqpBYnb3lQBfhkn1FQOwxyC6kFnWZg55yAA8z9sNt1xWtkjSBCVYAEnAxkjGQN9xv1qB8jgzWC6lPRxPqBE6xFiTYWuRbAZ4Y54LjhgJXIAIABO3TP7v2VK5+OJVGKA6l2gEAAnDK/09O7KU4RYRgrLcxTNak6WeABSD3GXUqxH5IOd85FbA772UUodb8st1t1sfA58r34LZ+VOROB3UYlt18cDrqlcMp8nQFdJ9CKnDQuU6aS9iforhZ8lcPiOUsrcEdzErH7yCa2UJN1G+0+FU4TcqiqqgJgKAAPwidhVil+aPexaSdkr52rsqolESiJRFYuFcwW6RLFccPgnVcjxFLRS4JJOZB9YjO3TsKhdG4m7XEeYW4cMiFZOYOKyWsKTcLWCKylAUTRR5lV/tRzO5Yhs9D386gjYHnVluXDYThyW7jYXbkqvylE1xxCEuSzGQzOxOSSuXyT3ywH31U07MINHSkbRqj/dh6Erekbrzt8fBfQHKMf4J3/lJXb5LiMfeIwfnXF0TF0dHGOF/E3+qt1DtaQqcroqFKIlEXldwCRHRvqupU/Agg/toiwn2lWRMVvMfrIWt5P0lJB+50cfOub8MP6CpnojsOsPT0LSpq8a7GS8lWuBc13dopSCXEZOSjKrrnzCsDg/DFeufCx+LguaHEZL88d5ou7sATzMyDcIAEQeXuqAD881lkTGdkIXE5qHqRapREoiURb/AOxb+LE/rJP81cis+b4K1F2Ve6qqRQV3wCyRnup40Zl1OZZz4mhdydJckRqB2XAoizK7t7rmC41Q5g4dGSiOwxqHRii/ac9PJRt1zqhcwvOOS6EU7aZhDcXnM7hu+9s8shjSl4KC9zPbg/RLaQQhmOS5c6V36E40sfLUPOq8zLscfeC6+jagCphYcyDfmCfSw4WO9Q9hw5xAt2QfBSVYXZeo90Mw8t1OxOfqn0qQtvnldVRPqHqGzw0EHhjceh7gVo1jFPwG6EjZl4bcYDsoyuD9VtO+lh109xkDO2mRoLDY5e8/eKpzvjqW67RZwzH/AF4cM28W5agOVbKRluYY1jkIDLNbnwiQcEElMB1IxswIO21TLnKw0RU/2tH+Crn/AKf+rHVik+aOfoo5eyV8612VVSiJRF/NQ86zYov7WEUjwzjUsCTRow8OdDHIjDKnIwGA7OvUGtHRtcQTmFsCQrP7M7bT9IucZ0J4aDzY74HqcKP7VeS+LJTIIaNubzflkPMnwXQ0c22tIdgW8cLtPBhjjznQirnzIAyfmd6vNaGgNGQUZN8V1VlEoiURKIs+554L4n0iH+XXxo/SRdIYegyEb11tXBrZPwNfDWjLJ3dkf/rl3K3E3pYXRbcx771g5BGxGCNiD2PevfAg4hcZelrbPI6xxqXdjgKOp/8Aj17VHNNHCwySGzRmStmtLjYZrU7Lkq0gtT9KCs+kl3LEaTjom46fef1V87n+I66prAKUkNuABYYi+bu/y811m0cbI+vn7yWTivpK46URKIt99in8WD+tk/aK5Nb83wVmHsq+1UUqhuP8BF2USZs2ynU8I28RgcqHbO6Dro7nGTgYJE5ld4rORbdfwhUQwqo2V3xHGcAe6qlgSegANEVd43yxHacEkto9xFGJC2N2dWV3Y+pIPw2Hao5ReMjgVcoJC2qjd/UPVQ3sm5fjuOCSRSjKXEj5+WlVYeoKZHqKywdVaVDiJbjZb0Vu5Ps2awW1u0DtDqtZAwyrqmyNv1DR6G+fmK3VZdHLPAWstcMb6rT60SMSXiJJ1IG+1H3Gd13G4IwRT1EVN9rx/gq4+MX+rHVmj+cOfoo5eyvneuwqqURfw0CLbuER+LbRM9lEEZARGCpIHb3WQDcb9e9fJK17oKt7WVDyQT1sRj3hxPDJd6Ma0YJYFAc0crWro7RR+BIkbSknUq4XG2nBU/FTtt1zXY0TpytZI1kr+ka5waMicdt8+RGPBV56aMglosRisxzX0NclbdyDwPw0toWG4/5qb9IEFAfUPpx/VGvAxyfj9KyVP6WdVvoP/wBHmuwW9DTtZtOJWmV3VVSiJREoiURRHMtkZItSDMkR8RQOrYBDr8WUkDtnSe1VK6lFTA6Lacu8ZfzwUkUmo8OWC+0DhQjnE0e8VwNYI6avtD55DfM+VWPhmvM9N0D+3Hgd9tnhke4b1HXQ6kmsMnYqd9mzJ4EnhKTdJIpYasaoyVAzk40gavgd+4zx/ioS/iGdKfyiDbg4A87nDvGGxTUOrqG3av5K/wANrvqfDORjONgD1CjsP1nvXi3y4arMB5954+mxdEN2lY7zxy6bSfKj8DIS0Z8vNPl29MeRr6loDSwr6frn8xuDuO53PbxXEqoOifhkVXK7yqpRFvnsTP8ABv8A1pP3Vya35vgrMPZV+qopUoiURcfGbbxbeaP8uN0/vKR++iyDY3Cr3snttHCbMd2Qyf32Zv8AyrAFllzi43KttZWqURKIqX7YT/BU/wClF/rR1Zo/nDn6KOXsr55rsKqlEVg5N4GLiUvJtbw+/Kx6EDcL88b+mfMVw9O6U/BQasfzH4NH15bONlbo6Z08gaBh7wWzW17HJ9R1bHYEZHy6ivlL43s7QK9A+F7O00hU/wBqXGvDgFup9+bdvSMHf+8cD4Bq9V8JaO6WoNS4dVmXFx+wx7yFzK+XVZqDb6Kl8jcH+kXILfiofwjk9Nvqj5kZ+CmvVfEWkfwlGQ09d/VH1PIeZCp0UPSSY5DFb7yrakRmZhhpiGAPURj8Wv3EsQehdhXN0ZSfhadrDnme8/bLkrE8nSPJU3V9QpREoiURKIlEWd858uq4ktzskuZIG/IkGSy/flgO6s4Gy1wKsv0dWNrox1Tg4d/3/wDYcVbjAmiMTs9nv3gsd4ZfS2NzqxiSMlXQ9x9pT6HqD8DXr6qmg0nSal7tcLg7jsP3HeFzGOdDJfaFsacZEsMUluQfGbQrN0Q4YnUPMaSNPc4FfKZaF9NM+KcWLcTbbla3A3vfcvSUupKC85AX45gW88eC5eLW1vLE9tKzMo3eViPckJ906jsHJOyDoDjAB3moqmopp21MIsdjd7dotu4nblitp6U1LLkWvkBnhtHAbznxxWR8d4NJaSmKUb9VYdGXsR+8dq+p6P0hDXQiaI942g7j9DtGK8xLE6J2q5R1XlEtG9knOkdoXt7htMMja1c9EfABDeSkAb9iN+u1OrgL+s3NSxPtgVuMUgYBlIKncEHII9DXKOCsr90RKIlEXPYWaQxJFGNKRqEUZzhVGAMnc7CiLooiURfxmAGScAdzRFi3td52juFFpbMHRWDSyDdSV+qqn7QB3JG2QMd66dJTlvXcq8r74BZfV5QqR4DwWW7lEcQ9WY9EXzP7h3qhpHSMNBCZZT3DaTuH1OxSwxOldqtWw8A4eIVMEOkRRNofUNTSMVVmYnIC51DsenYYr5XpCrfVSdPNfWdlbJouQAPfndelZBHTxNAvci/mRuxy5LmzDDHJcTANGmkxlwCyhchYwOzK+QD31Dfat4o56mVlPD2je9suLjwtnz3qerqjEzO2d7bSdvG42fdZLxS/ku7hpGBMkjAKo3x2VR8On3nvX1OkpoaCmETTZrRck+ZPvgvJPe6V9zmVr3JfLIREtuvSW5bzz0j+DY0/oq3QsK8ZHI7Stcap3y2YNHdl/wBjxsF1S0U8XRjM5+/JabXfVRKIlESiJREoiURcfFeHrPG0bEjO6sOqsN1YeoPyO4OQTUcsTZWFjxcHBZa4tNwsf595aaYNIq4uoRiVB9tfssvntkg9xlTuuBytE1rtF1H4KoP5bsWu3E/Q7dxxyKnqYhOzpWdoZhVDlLmL6M5WQa7aTHiJ1x5Oo8x+v4gV39NaIFdHrMNpG5H6Hh6Hhe9Sjq3QPuDgtJvI4vDjkUhomdBCsa5GCdTED7UjYZcnoD294n5w3pWSOjeCHAHWvnfIchgbbc9y9ZSzmW+qdhJJOeFh3AYG38Lz4vAt1FItyuUQkmRMfgW22Q4y+kD3z0ycYOCBPQ1UtDM19OcT+k5OHHdf9PjffXqKGOYNYMzlvPHhfYN2fHMeP8AltSC2Hib6kqbqw7b9j6fdmvpGjdKwV7epg4ZtOY+44+Nl5ioppIHarwomumq667Lik8IxFNLGPJJGUfcDitXMa7MLIJGS6v8AiW8/ndx/jP8A71r0TP2jwWdY70/4lvP53cf4z/706Jn7R4JrHep/lT2i3dvMnjTPNAWAdZDqIUndlY7gjrjODjHqIpaVjm4CxWzZCDiujnX2jXM1xIttM0VujFU8M4LgHGst136gDAxjvWsNKxrQXC5WXSEnBVg8zXn87uP8Z/8Aep+iZ+0eC01jvT/iW8/ndx/jP/vTomftHgmsd65rzi1xKNMs80i+TyMw+4nFbNY1uQCxclcdbLCneXeV5bn8ISIrdd2mfYYHXTn6x9eg8+1cbSmm4KHqdqQ5NGfPcPPcFapqSSdwDR74LRbaBLeN4LdVAUhTGy65JywGSdxhSufe6DB6BcV89qamarlE87sTtBs1gGwcb7MzxvdenpKOOFrbd+tewFt+832eGa67aNQHkMjrGq7y6tDKF6xzA5yy9n6479zVOu4tja27icG2uCTtb37Rl9JJ5hG3rAb7EYf6mncdoyvs2DM+b+Y/pLKkYK20W0a+fbW2e/lnp8Sa+kaE0OKGMvkxldmd3AcN+/uAXlqyqdO+5yVk5B5baPRcOmqaT3beM7dQfePltk57KCe+K42m9IPrpv8AD6U4frOzDZ3DbvNgrNLCIm9NJyHv3ZbNwbhogj051OTqd8Y1OcZOOw2AA7AAdqvwQMgjEbMgonuLjcrvqZapREoiURKIlESiJRFE8d4T4wDxkLMn1SejDujY+yfPscHfcGnW0UdXF0b+R3H3mFJFKY3XCxrnTlTVruLdCrqT48GPeVupIA775wNiCGGc7xaH0u+meKGuNiMGuOVtgJ3bjyK2qaYSDpYuYUFylzW9odJy8DH3kzuM9WQ9j6d/TrXW0zoOPSDdYdWQZHfwdw9O7BVaaqdCd4WoWssM0Ubxun0RF1kDuV3AcHoF+sQdycZ6b/Np4Z6aV0crSJDhyO0b75A5c8vRw1AkBczFzsL7r/XZwHl4wwmTXqXSkuX8N1DRNHsfex9STqxJ7n7WNs9J0TgWHFuFwbOB4bxs+ysTNjLdR3Wtgf3X55t2D6XVQ4nyOkp1WbMhYaxDMCNS7e8j77bjY5I1DOK9bQ/FL4hqVovbDXbv/qb9RyBXEq9EOjuWEHZnkd3vA2wKpvEuGzQNpmjaM9tQ2Pwbofka9dS1kFU3WgeHDhnzGY5rkPjcw2cLLkqytEoiURKIlEQmiKX4Pyzc3ODFEdP5b+4v3nr8s1zK3TFFR/NeL7hifAfWynjp5JOyFd+EclWtu0Zun8V3zpGCIgRjr59dtRwfKvHV3xNV1Qc2lGo0Zm/X/jlc8V1qbRVwXHG2Y/jMqZu55NbbJmBmKJglfCyo1hAd5I/dbbqHwMZ24DGs1cz1rXO3W3X3Ox5jFd6KOMMAGTgOBvuv+12I4EY5Lpmu4kUXEjsqxdJnwpkBPvKExkqdsbdhjzOIaeaaToIm3c79I2W2k7CNvmqc8ohaQ+wB2bt2P7v5us15x5ue8bQuUt1OQvdiOjP+4dB6mvomhNAx6Pbru60hzOwcG/U5nuXm6mqMpsMApHk3lTOm4uVOnI8KLGWkb7Pu+XkO/U4A3paa009zvwVFi84Fw2cAd+87O/KalpQB0suWwb1tPAOEGPMsuDMwxtuI12OhT8QCzfaIHYADTR9Ayki1W4k5nf8AwNi2mlMjrlTVX1ElESiJREoiURKIlESiJRFE8a4MJcSIdEyjAbsw66XHdc9D1Uk46kGnW0UVXHqP5HaPe0fwpIpXRm4WT82cl+KztEng3I954Tsr/nIem/Zhseh0nOKdDpeo0Y4U9bcs2PzsPqOGY4iyklpmTjXiwO0Kj8N4lcWMx0ExuDh0YbH0Ze/ofuNeoqqOk0lANezmnJwzHcfXzC57JJIXYYFX7g3MtvdRtECLeVyNUbn8G++XCHouvcHbO52PWvC6Q0FVUT+lA6Rg2gdYbtYZm2e0cQu9SaUY97TJmPHhjttmAfFWsK5fxZQEWNGwoOrrjUxOBsAuAB5n0rzl26uozEkjHL3xVu7dXo2YlxHDu28cVyIHZ9EhzrLNpcBo3i306RjIZdSZBxnfr1qe7WDXZhawuCQ4HbfHI45cFJIyIx5XGA4h22+yxxtyUM3KNrOXLQLEFLKZIZCoyv1j4ZGAM5Hfoa7EfxDX09gJNe9sHtucf6hiqNRo2nw1b3Nja2/LLDyCg5+RIDGJY7mVUOfrwl8ac51acaRsdzXXj+LJw/UkhaTwdbPde6rO0K/XLA7HDdt3Yi/JcjchdMXab5xmKQE4xnbr3H31aHxazbA7/k0/ZR/4NPsI981+zyCFxruxjGo6YHbC77tv7o2PXyNan4tB7EB3YvaMeGGKyzQ0rto3bM+GOPJS3/28t49GuSWVnOlVXSgY4J674AUEk57fKuc74uqpL9GxrbYkm7renotodFNcTrONhifTvzUlDwy3tsBLeOORWUM7gzkK4YIyHOTl1042IPbpnlTaSrau/SSktN8B1BcWuDbhjtXSp9GwDrNF8DbYbi1wb3tgb/VWWMloWyWOVYZddBPX7OBgVxSLSYW2ZG/mhAbIMtmRv5qGsrCRoUGlBGyiRBnV4Tac75AyjgkFR01Ebg7XJJoxITc3yOy+PqNh228bss0bZCbm4uDsuL8NozBOdthUVxbmu1tCwiJuJtRYANlYzpCYMncYGMbnzxtXaoPh+srbOl/LZxGJxvg36mw71xqrSgtqjE2thlnfHnuWfcW4tPeSgyEuxOERRsM9lX9/WvdUdDS6OhIjAaNpOZ7z7A2BcOSR8zsceCuXKvJXhsj3K+JM28duuD0xu3bbbqdI7k7V5mv05NXPNLo/La/LDhuHHM7AuhDSNiHSTch7/stc4JwXwz4spDTEY2+rGD1VM/rY7t6DAE1Bo+KjZqtxJzO/+OC1lmdIblTNX1ElESiJREoiURKIlESiJREoiURcfE+GRzqA43G6sDhlPmrdvUdCNiCNqjlhZK0seLhZa4tNwqHzXymrri5TWo+rcRjDJ+moyQPXdNiTp2riMpq3RjzJRO1mbWHHy294s7vVovinFpRY71mXG+Sp4Rrj/DwncMm5x6r3+K5Hwrv6P+JKWp6kh6N+52XI/Q2KpzUMjMRiPexePBOcLq291X1oNvDk94D0B+svwzj0qev0BRVnWc3Vd+5uB57Dzx4qOKqkjyOHFW3gfPdmCDJC0LY05GZEA2yFA3QbDYL2FeWrvhWtA/KeHjcbNdz2HmV0/wDF+kGrJf795zPNWC2ureeJYobmMqSTJhgHbJZj7p6amO+R0yO9cOakq6eQyTQuB2YG27MbhlY8Vfjro3SGQWJ2Y5bO/AZcV0y2En0e6jB1l9egnSCdaDOcYAOot5VUE0fTRuOFrXzwseZysrLZozNG/K1r57DzOVl++Jwv40TL4ukRyKTHpzktEVB1bY90/dWsLm9G4Ote4ON+O7vWsDm9E5ptckHG+43y7153MDlgwjnyUC6kkVWyC20ilgh65BAPVunfZj2gWLm55EEjkbX9Ni2Y5ttUubnkQSORtfvGGxdNzA3hxF3RZY8NqP1dWkq+2R7pDMPmPKtIzd7gxpLThYZ2vcc1D0zGOd+03HG17jngFB3/AB20UuZ7qMsQqhYcvp0NqGMajq1b5OBsNuuetT6I0hJYRQuAxxd1b3FttsLKF2kYYgAw5X43uLbNlsPqoviftOQZEELMfypDpH90ZJ/VXXpfgyQ41EgHBuJ8TYeRXMfpEfoHiqVxnmi5udpZSE/IT3F+YG7f2ia9ZQ6GoqPGJnW/ccXeOzlZUZaiSTtFdXA+Tbi4wxXwYupeQY2/NXqficD1qtpH4io6S7Qdd+5v1OQ8zwUkFFJJjaw4/ZaXylymqD/lU67NdSjOR38Mbah8ML6kjFeckjrtKuDqo6kexow8vq7HcFeaYqcWjxO/39FfuFcKjgB05Lt9aRt2byyfIb4UYAycAV2YII4GakYsFWc8uNyu+plqlESiJREoiURKIlESiJREoiURKIlESiKGvuXY2JaMmFzuSmNLH86M+6fUjDetUavR1PVD8xuO8YH333Uscz4+yVUOYOTFkyZ7YSf00GQ3xKfW+Q11z46fSdB/lJdZv7XfY4eBCmc+Cb5jbHeFR7v2fBiRbXCsR1jlGlh+lgZB+Kir0fxU6I6tZCWneMvA/QlQu0eHYxOB7/f0UDfcn3kedUDMB3TEn6h736q7MHxBo6Xsygf6rt9cPNVX0czc2+GKj9dxDtmeL0y8f+1XtWlqMbMd/wAXfdRddm8eIX7XmC5HS6m/xW/3rQ6KoziYWf8AAfZOnk/cfFfiTjU7dbiU/wDVb/et2aOpm9mJo/2j7LBmef1HxK8RDJKdleQ+gZz++pTJFCMSGjvAWA1zt581KWXKV5JjTbuo83xH+psH9Vc2fT2j4e1KD/p63pceanZSTOyb44KdtfZ9pI+k3CJnoie8x9ATjJ9AprjS/FYkOrRwued5y8Bf1Cst0dbGRwCu/L3JSJgwW2D/AC1zkH5IRqB9NKfGqMkela//ADMmo39rfsD6k9ymaaeHsNud59+iuNny2gIaZjMw3wwwgP5sfT1BYsR2NXqTRlPS4sbjvOJ/jlZRyTvkzKm6vqFKIlESiJREoiURKIlESiJREoiURKIlESiJREoiURc17YRSjEsaOB01KGx8M9KwQCLFFGycsRfYaWP9GQsPkr6lHyFUJdFUkmLoxyw9LKZtRI3Irll5alxhLkf9WIP/AJGQVRd8O0pN2lw5j7KUVkm2y525XmPV7dvjCw/8zWn+A27Mzh77ws/i97Qi8rzDo1uvwhY/+YrP+A3zmcffen4vc0Loi5bl6PcL/wBOHR/mdx+qtm/DtKMXFx5j7LBrJNll0x8rxfbeaT9J9H6owgPzq7FomjjxEY54+t1E6okO1SVlw6KHPhRomeulQCfiep+ddBrQ0WaLBQk3zXVWUSiJREoiURKIlESiJREoiURKIlESiJREoiURKIlESiJREoiURKIlESiJREoiURKIlESiJREoiURKIuSeWYNhI0ZdtzIVPr7ug/t39KlaIyOs4g91/r9FjFeP0m4zjwEx5+N8e2j4VtqQ27Z/4/ylyvSCeYsA0SquNz4mog4GwXRuOu+R8K1c2IDBxJ7v5TFdtRLKURKIlESiJREoiURKIlESiJREoiURKIlESiJREoiURKIlESiJREoiURKIlESiJRF//9k=" id="650" name="Google Shape;650;p79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1" name="Google Shape;651;p79"/>
          <p:cNvSpPr txBox="1"/>
          <p:nvPr/>
        </p:nvSpPr>
        <p:spPr>
          <a:xfrm>
            <a:off x="0" y="648000"/>
            <a:ext cx="9144000" cy="583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921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Каждый клиент, который хочет подключиться к оракл, создает пользовательский процесс и пробует подключиться используя host + port + sid.</a:t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292100" lvl="0" marL="342900" marR="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Подключение происходит через посредника – LISTENER. Именно он принимает запрос на подключение и соединяет нас с серверным процессом базы данных.</a:t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292100" lvl="0" marL="342900" marR="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Для каждой новой сессии Оракл  создает серверный процесс (есть нюансы), который и будет обслуживать запросы пользовательского процесса.</a:t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2" name="Google Shape;652;p79"/>
          <p:cNvSpPr txBox="1"/>
          <p:nvPr/>
        </p:nvSpPr>
        <p:spPr>
          <a:xfrm>
            <a:off x="0" y="6534364"/>
            <a:ext cx="9144000" cy="32363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b="1" i="0" lang="en-US" sz="1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Группа разработки Oracle				                 2014	    	 	                                    Зацепин Сергей</a:t>
            </a:r>
            <a:endParaRPr b="1" i="0" sz="15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3" name="Google Shape;653;p79"/>
          <p:cNvSpPr txBox="1"/>
          <p:nvPr/>
        </p:nvSpPr>
        <p:spPr>
          <a:xfrm>
            <a:off x="0" y="72000"/>
            <a:ext cx="9144000" cy="576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Подключение к Oracle</a:t>
            </a:r>
            <a:endParaRPr b="0" i="0" sz="3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data:image/jpeg;base64,/9j/4AAQSkZJRgABAQAAAQABAAD/2wCEAAkGBxQTEhQUExQWFhQWGRwVGRgYGB0XHxwaHhwWHRgeHRkgHighGx0lHRkcITEhJSorLi4uGh8zODMtNygtLisBCgoKDg0OGxAQGywmICY0LCw0MC0sLCwsMCwsLSwsLDQsLCwsLCw0LDQsLCwsLCwsLCwsLCwsLCwsLCwsLCwsLP/AABEIAOEA4QMBEQACEQEDEQH/xAAcAAEAAwEBAQEBAAAAAAAAAAAABQYHBAMIAgH/xABKEAACAQMCBAMEBAgMBgEFAAABAgMABBESIQUGMUETUWEHInGBFDJCkSMzUmJyobHBJTVTVGNzgpKTsrPRFiSDosLS4RUXQ8Px/8QAGwEBAAIDAQEAAAAAAAAAAAAAAAMEAQIFBgf/xAA/EQABAwICBggEBQIGAgMAAAABAAIDBBEhMQUSQVFhgRMiMnGRobHwBjPB0RQjQlLhYvEVNHKCktIWskOiwv/aAAwDAQACEQMRAD8A3GiJREoiURKIlESiJREoiURKIlESiJREoiURKIlESiJREoiURKIlESiJREoiURKIlESiJREoiURKIlESiJREoi8551QFnZVUdSxAH3miKLk5mtx9V2k/q0aQf31GkfM1UlrqaLtyAc8fAYqRsT3ZBczczk/VtpvixiUH7nJ+8VRk09RNycT3A/WylFJKdi8m5jn7W8fznI/ZEah/8jpdjXeA/wCy2/BSbx75IvMc/wDN4/lOT/8ApFP/ACOl2td4D/sn4KTePfJeo5nI+tbS/FGjYD73U/cKlZp+idmSO8fa61NJKNi6I+Z7c/WZo/PxI2QD+2Ro/XV6LSFLJ2ZB429VE6GRuYKlLa5SRdUbq6+akMPvFXFGvWiJREoiURKIlESiJREoiURKIlESiJREoiURKIlESiKL4hx6KJigzJIPsRjUR+kchU/tEZ7ZqrU1kNMLyutw2+C3ZG556oVW49zeYx+GnS2HZE/CSH5lTt8E2/KrlN0jWVp1aGIkfuOX/UeJ7lYMMUWMruSofEef4Q2YYGlcdJJ2LH5ZLNj0yKuM+GquoxrJ+TcfsPIqI10bPlM5lQd7z1eydJBGPKNAP1tk/rrqQfDGjos2Fx/qJ9BYeSrvr53bbdyipOKXMmczTvgEnDucAdSQDgAV1I9H0kXYiYP9oUDppHZuPiVxNMx6sx+JJq0GNGQHgo7nevW4jlico4kjcYyrakYZwRscHfI++sarHDIHwWbkLtae9gAZjdRKehbxEB+GdjVZ9FRzYOjYeTStxLK3JxHMrus+eL2P/wDKHHlIoP6xg/rrmz/DWjZf/j1T/SSPI3Hkp2V07dt+8Kbsef4y2Z7co3TxIGKt94KsB8GNcp/wxU0+NFORwdl5XHi1WBXsf81ngr3wDnHxPxNwk/8ARy+5IPgwAOPUq2fOqcldX0OFbDh+4ZeI6vLBStihl+U7Hd7xVrsOYIpGCNmKQ7BZMDUfzWBKufQHPmBXTpa6CpH5TrndkfD65KCSJ7O0FLVbUaURKIlESiJREoiURKIlESiJREoiURKIuXiF/HCuuRsDOB3LHsFUbsfQVo97WNLnGwG0rIBJsFSuZea9K6ppDbxH6san8LJ8WX6vwTp3bfFcQ19VXSGGgb3uOQ+3PHcFa6KOIa0x5LMeMc9SuNFsot4vzcaz8T0X5b+tdih+GKeI9JUnpH8ez4Znn4KrLXvd1Y+qPNQ/C+BXF1JEFU5nYqkkmVV2ALH8IQdRwD0zXoy9kbbDIbBs5KlqlxupWThnDrYkXFxJdSqSDFbL4aAjYhpn3O/5IBrQPlf2RYcfss2aM14tYxPwkTogEsV0Y3bu0bplMnvgkCs6xE2qciEsNW66fZkNV1LH/K2s8fxyoP7q1qcGA8Qsx5qoKcgfCrO1RrXOYSLe74rxDSGlg+jwwahkLJJHGC+D1KgjHzrnR9ZjI9huT3Aqc4ElQPLfEeKviZ0uLy0clZYziVXXcOAhPukdsAbjyqWRsI6osDsWrS845hcfL1lbxxcQup7fxIoSIY4ZSVOt5OjMN1dVABPUZNbyOcXNY04nHBYaBiSuK5/+mSozRm5tZApKxti4jYgHCh9nGTtltq2HTA2Nj5FY6pUde8EnhhguXTTHNvGwIztnG3UEgZB8q3D2uJZuzWLEWKl+Dc7zRjw5wLiE7FX+tj0bv8Gz8RXnq/4Zppz0kH5b94yv3bO8W5q5DXSMwd1hxWm8r82B1zbyeKg+tBIcSJ+ixOfk2VOwDKBXDNXWaOeI65t27Hj3j5O33VsRxTDWiOO73/ZXjhvEo51LRtnBwynZlPkyncHv6jBGQc124pWStD2G4O0Kq5pabFdlSLCURKIlESiJREoiURKIlESiJRFGcZ4wsACga5W+pGDjP5zHfSg7t8gCcCq1XVxU0evIfue5bxxuebNWWc3c5CBzhhNd4wWxhIgeqqudv0c5OBqJwK5tJo2p0w4TVF2Q7AMz7/cR3BTSzsphqsxdv3e9yzjXLdTrrfVLKwTU7YGScDJ6Ku/yr2sMEVNFqRNs0bB7xPFctznPddxuVYbNrTh8gW6tpLi6R8SpIQIo1DdUUZ8UlMMNW246Vg68o6psPP8AhZFmnFevPl9cw8QSQzNLGpS5tTnCeGTqQKowoxjSSBkgb9axA1jo7WtsKPJDlJc439pazrNDZRytdoLpZZ2LoDISSFhGATnc5PU1pC1726rnWthYfdbPIByTgPDrq5t+IrPF4P0pUmiZ1ECGSJgdgcaQQRv8etJHsY5pab2w34FGgkG+1ePKdhBw+6juLi/tfc1AxwlpyQysvVVwOue/SsyudKwta088FhoDTclQTcL4ainF/LIQPdC2jIM42BLN0+VS68pPZHitbN3+SnOI81W1xc38chcWd54REgQlopIlQK+jqVypBHXAFRNhe1rSO0L8wVnWBJ3FfzlK2srS7hlk4ikihtliV1GcHDSs2Aqjrjck4pKZHsIDPH6LLdUHNSiyX0XD4JLBWczSzXVw0arL9c+4jR7k+5jIxsVrT8syESbAAFtjq3aq5ak8TuYrZ7aCCTXqmlijMLeEoJk1rnAOO+2+KmP5LS4EkbBnitB1jaykubONC94fNIoxFBfKsK/kweAUTA7ZI1Y/ONaRR9HIBtIx77rLnXbdRvGOWiotLOCBpL4xme405JXXgpGd9K6R1J7kb71uyW+s9x6uQWpbkBmoziPAr2wZJJIpITn3ZAQRny1KSAfQ9aO6GpYY3WcDmCg1mG4wVz5T508Z1WRhDdD3UlH1X/NZehyfsnY9QVOMeNrdE1Gi3GooutHtacSPuOOY23C6cVSycakuDthWrcF4yJso40TKMlc5DDpqQ/aXPXuCQD1BN6irYquPXj5jaPewqOWJ0ZsVLVbUaURKIlESiJREoiURKIlEUZxziwgUBRqlfIRM4zjGWbyRcjJ9QBuQKrVdXHTRmR/9zuW8cZkdYLH+debTEXhhfVcN+Om7g/kr5Y6YGy/Ek1S0VoqTSEgra0dX9LdhHHh/7ZnDOSoqBCOiiz2n37Co1nw53Rpykht43UTOmCVDHfr3x3O2SM9a9oXAHVGexcu21XLmPkyxBj+jXnhiZBJF9J/FSDbOmcD3SCcFWGd6rxzyY6zct2Y5KQsbsK6uM8tXV1agzQkXtqnuyDDrdW46YdcgyJ5Hcj47aslYx3VPVPkfsslpIxzVabikU/DRDM+J7VwbckE64nPvx5AONJGrfA2UedT6hbLcZHPvWlwW2K/tjzvcw28UMQiVoQwSYxh5FVm1FVZshR8uw8qw6na5xJ27NiB5AUFxG/lnbXPI8rebsW+7PQegqVrQ3BostSb5rmrZYXtb2kjjKRu481Ut+wVqXtbmQs2JX5ngZDh1ZT5MpX9tA4OyN0yXnWywvW1uXibXG7xt+UjFD94INYIBwKzkpx+dLxkkSSXxDJEYNbKNaoxBcKwwfexg5z2qLoGAggcVtrlTHs3vbZY7tLtlCKYblVJwXaEyMVUdz9Xbvmo6lryWlmeI8VtGRjdevNHG5IrSHQSs/EQby5kU4YqxxFEG6hFXbH5vqaxGwOeb5NwH1KPNh3qF5J4skTyw3EmLSaKRZEbJUtpJQgfZfUBhtv2VJMwkAtGIstWm2ByXFJytdLZreNEfBbv3A7OV7ITsG9PIgncTM19QHFY1Ta6tHJvNmrRBcOVdSPAnz7yt0AJPftk7EEqc538jpfQ76Z5rqEWIxc0ZEbSBu3jmF0aapDx0UvIrZeBcW8UFJAFmT6wHRh2dM76T5dVORvsTLRVsdXFrs5jcfeR2rEsRjdYqWq4o0oiURKIlESiJREoi5uJXywxtI+cL2HVidlUDuSSAPU1q97WNLnGwCyASbBZFz1zQ8AYAj6XMPeI3EUe+lVPpk48yWbviuNo2kdpep/ETD8lmQ3n3i7kFYnlFMzUb2jnw97Flde8XIUty1x6Szl1qA6MNEsTbrJGeqsP2Ht8CQY5Iw8WK2a6yvK2Fu9v4Svnhtyxa2lbc2V1/JyeSMTj1z66jV1nB1/1DMfuG8KTVBFtnoqJwzjt1aFlt7h4xkqQjakPUEgHKn0YDNW3Rsf2gow4jJRjMSSSSSdyTuSe5Jrdar+URBWFlagvKVlGFb8ZsCdUgz2IYL0P6ODkHv0Pzs6f0lI8t7OOFm4cQT9cMeGI7Qo4Gi+fNWy04pcSMkVtJCilMR6VUKxHXOFbSyjHu4APX0HSpKuSpbY9V4PWBGzhwO/G3goZIww7xsVqu+HAxrE0azg7MZsN9+1dIG2SgWHe1LleOyuFMG0Umfd/IcaSVBPbDAiurSTF4IdmFWkYGnBUqriiSiJRFZbDjtvJbx219FI6w58GaFlEiKxyUIb3XTPTPSoHRuDi5hzzByW4cLWKnY7Hh8cMV69s6WyErDHI+qW7kz1cA6EjUg9OuN9sBoy6UksBx27gPutrNtdfnjvFbhJ//AKpbSme2l/BsrDaMd7eaMbBd9j0Oc9TljGNLeicLEe7hCT2gqhzA9s0pa1V0iZQxjfB0Oc6lU/aQdiasR64HWzUbrbFe+QuZWl0RM+LmH3oZD9te6t+VtsR3GD1XI8Tpehdo2f8AG046h7Td1/odm48DZdWmlE7OifmMiti4TxFZ4w4BB+qynqrD6yn4efQggjYiupFKyVgew3BUDmlpsV2VIsJREoiURKIlESiKgc5cwKviTNvFbkpGv8pNurH5HKDy/CHpiuDXmSuqW0EJ4uO4Z+Qx77BW4rRMMzuSwq+u3md5JDl3OSfX/YdAPIV7mngjp4mxRizW4D3v3rkPeXuLjmVY7/liOWD6Tw52mjVR40LY8aI43JUfXQ4JyOnrg4w2Uh2rJhuOwrJbcXaoTgfCpLqZIYgCzb5Oyqo3ZmPZQO/wHUipXvDBcrUC5sF+EvZY0lhSU+FIQHCnKPpPun1HcHbIxTVBIcRilzkuStlhKIlESiL08dvym+8io+iZ+0eC21jvWj+xxPpE7rKocRAOC25Gc43651AEfOudWwsYQ5osp4nk3BWx3btHGTqBwScscZBJ2z2O+B8qpqVZR7ZbdhBbsdRXxT75IO5jAxkdvd777GrtCeue5QzZBZRXUVdKIlESiKf5c4+Ila3uVMtnKcvH9pG7SRH7Lj9dRSR6x1m4OHvFbtdbA5Li4kRA80NvcGWB9OWXKiRRhl1L5qTg+oNbN6wBcLFYOGAKj4kLHSoLMeyjJ+4b1ucMStV2S2txbNG7xywuffjLoyE4PUBgM/8Az61E9sczHRusWnAjvWwLmkEYFbJyZzKrqlwNlfEVwv5DjZX+AJAJ/IYE/UrwlM1+jK11FIeo7Fp78vHI/wBQwzXXeRPEJRmM1pFd9VEoiURKIlESiKL5jvjFDhDiSQ+Gh8iQct/ZUM2O+nHeqtZUimhdKdnmdi3jZruDVg3tD4oHmW3j/FW40483xvv3wNvjqqT4YoTFTmqk7cmP+3Z45+C1r5dZ/Rtyb6r05DsLOeOeOaB5rofhIkWUxF0Ue+qEbGQbnDddumDXfnc9pBabDbgqjADmpThNhYxxi/t7u7sSsngqZkWUFsZZQqbuuBvn91RvdIT0bmh23BbADMYLm5z5igVHishFruAGup4QVV+vuIpOUDH3mHrjJya2hjde774ZArD3DYqHVpRJREoiURKIpnlfl2S9l0IQiLgySN9VFzjJ9fIVDNMIhc5rdjS4rfuVeXorGMJDjw2wS5Hvu5AA1bdOpHlnHx48kjpDdytNaGiwXbfgvIgxqTGQQM53GpWPTTtq7ZKgVosqp+0y2E3DZ9DArEUdFA3GMFh07JqP356VPSu1ZR4eK0kF2lYPXaVRKIlESiJRFJcE4lHAzNJbRXGRhRLqwp88D63wPpWj2F2RI7lsDbYtE4Fxae/t1FrNFYNCx+lCJEjXwDkrKhIJGnSVIz13+NN7Gxu6w1r5X37lK0lwwwVK535oF3MqozfR4RohDsSzDbVI5O5Z8A79setWYIdQX2nNRudrdy9OQuLiG48N94p/wbA9MnZT950n0b0rifEmj/xVJ0jO3H1h3bR9RxCtUM3RyWORw+y3zle8LxmNzl4ToJPVlxmNvXK7E/lK1UdHVYqqdsm3I94935qaaPo3lqmavKJKIlESiJRFQud+MiMzy9rZPDQecr6Sfj1jGe3v1wNItNbWRULcibu7v4APiFbhIiidKeSxfl7hRu7gIz6Fw0ssp30RqNUjnzP7yK948iJnVHAD0C5ABccVYrPliO4Am4RPMZIHXWs+iNkzqKSK4wunKnY7+fkYTKW9WYCx3LYNvi1SHtMs53tre4nUQPGxhkh2CtI5LmWIrkNrwSwzkY+OdKZzQ4tbjx+hWZAbAlZxV1RJREoiURWOy5KupYoJlVPCnbQjF8YOWA1DGQCVO+/riqr6uNpIN8FIIyRdel5yp9EuFiv3MalBIWhxJhSWG+cfknzqpNpRjCABn72LoUmiZqlj3stZueNt/LYta5K4nw2GNLezJYyHbIw8jYJOdWNwAeuAOgqm6cSuuTco+jmhbdzCBhs35Yqw3FxrPuksp0g5OlVYkYBIGoNtj80sPMUUKrDe0W2R5EOVMfuaMfX0ZB8MdgTsc4wMVCahgvfYuk3RNS4xgC+uLjHIcd3vau234pHcRRyrmSMkRNt1LLgxOM+8cO3vHA1EY6mpGPDhrBUp4XwyGOQWIWS+0nlyO0uCIFKxlPEMbHdDlgQDuCu2Rv5jO1XBpMRkNkF77VvT6KkqY3yxkdXZvzy8FVJIWUKTjB8s+Wd8ipKTSbZ5ej1bc7qSv0JJSQCYuBBI2EZ96/FdNcVKIlESiK9cn3kTWc0UkbLBCDcXZRveuPeC28IPVUznO/b1NVZmu1wQcTgOG8qVhFlzvz9chfwNvbQ22dAjEAZOmdLOR7zY32we+Kz+GYcySe9Y6Q7FHc32kQ+j3MCeFHdReJ4Y6RyKxSQL+bqGR/8Ayt4icWuxt6LDwMwtR5D454i205P4wfRpf0wfcJ/t7D+urw1PH+A0nLSfpd1m+o8rjkus93TQNk2jArSK7yqJREoiURedxMERnY4VQWJ9AMmiLCvaTfEQwRHZpWa4kHqSTj4anOP0RXM+GmfiKuesP+kc/wCAPFTVx1I2Rc1G8qGFLW4W4eW3+mARR3Ph+ImlGzIux1btgNtjA6ivWS6xeNXHVxsue3I32qS4ly1NDwzw7XTdrNKZZ5bc6xoQYhQqPeIyS5GDgg71o2VrpbuwtkDxzWS0huCoktxIVEbO5VDsjM2FPQ4UnCn5VaAGYUa8aysJRF/VGSBsM7ZJwPmew9aIrYns14kQCLcEEZBE0RBHYg66r/iot/kVJ0blcuFWXGoLH6Gtmh0kmOQzRAx76gQNW5Dbgk1TeIHv1tbyKlbrgWso/mTgPGr1o3ls4hIilCyyRjUM5GR4m2Dnp+UarT0tNL+sjkujo/SdRRFxa0EHYfVR3BeSeMW0sUqW6kxMGAMkWNu20gON8Y8qz+EpA/Xa4398FmTS1XJAYHgFp8sb2GOQyHBWNl5g8SV1toVWXGqLVEUzjGcGTOojqc74HlU4ZTWxcffJc28m5VKf2e8XcgtDlgdWrxYsk7jJOvfrv51CKSj1nOc4m+z2F0xpitETI22GpkdvO5OGOVlM8L4BxyC2mt0t00THUzF4tQOFGVPiYU+6DnGQd63igpIxYONvfBVKqrqKmTpJAL5YcFzcY5V45csjzQqzonh6i8IJXORqw4zgk4P5xrWamo5c3Ee+5TUOkqqjv0dsd/8AcKKHs04ppC/R/dHbxYf266kZFRskErSbjvWkmkKySA07zdvcMMb4cP7IfZnxP+bD/Fi/96vfiot/kVz+jcqnLHpYqSCQSMqQw28mGxHqKnButF+KysJRFNcrcVWF5ElRnguEMEqrgNgkFWXO2pW3GfWopWFwBGYxWzTZWu64JDbW13Z/SjdSy6XighhLvFKucM+lmVCVOlh5dKgEjnua+1gNpOBCkLQAQo7mDgPEZohPLbCCC1gCqmQuEQe8QmS2Scscgfq33jkiadUG5JWrmuOJC9fZnclhcW4OGYCWM+TrgaviDoPyry/xVGYnQ1rc2mx7sx9RzV/R7tYOiO3H35LeOHXYlijkGwdVfHlkA4+VXwQRcKJdNZRKIlEUPzbJi2df5QpF8ndVf/sLH5VUrpeippH7gfHIeakibrPAWA+0W8130nlGFjHyGo/rY/dVz4Yg6LRzDtcS7xNh5AKGvfrTnhgrBxrhFq0FjbSXqW08EAYpJGxTVMRIxMg2U5x18q6jHv1nODbgn0UBaLAXUZBylxC3zPZyxyKo1GS1uFPujfLAlcjHbBrczRO6rx4hY1HDEKp3Ny0rtI7Fncl2Y9SSck/fVgAAWC0vdeVZWEoiURfRnspnZ+F22o5wGQfBXcKPkAB8q41ULSlWo+yFbqrqRKIlEX8Y43NEX4gmV1V1IKsAykdCCMgj5URelESiJRFXfaHOycNu2UkN4TDI9dj+o1NTgGVt1pJ2Svmeu2qiURKIv4RRFovH+brm3j4fJbuIreSBJGjjRFDSRtiZSdOcZGMZ71TjgY4uDsTf+ymLyLWX6dvD48yuxaC61JlmLZiuY8qBnookIGPzaZ09xmPUfwmT1WeUJDb8QiVjuJGgb1Jyn+bFUtPwifRsvAaw/wBuPpdSUbtSdvgt/wCUZPwLJ/JyuvyJ8RR8lkA+VcfRUvSUkbuFvDD6K1O3VkIU3XQUKURKIq9zacm2X+lLH1AilH+ZlPyrjaek1aJw3kDzv9FZpBeUL524xKJLqZmOFaZsnGcLrIzjvgdq9do+PoqSJg2Nb6LmzO1pHHiVZeK2lldStM/Fx4jYyZLR06KFHQ4GwHSt2mRgsGeawdUm914cZ5Ha2tTeLdRPGcKuFeNn1ED3Q31hvnywDWWVGu7UIQssL3VRqwo0oiURKIvof2Pn+CoP0pf9V649Z808vRWouyrnVZSJREoijeZbrwrS5k/Ihkb5hGIosgEmwUb7N7nxOF2LeUCJ80Gg/rWiEWwVkosJREoirHtNP8F3f9X/AOS1PTfNatJOyV82V2lUSiJREoitPDL6zls44L2WZPBkkaMQxhm0vpLAux041Z2x261A5rw8uYBjv4LcFtrFTvBeD8MuA0ri+NvEArXFzLGiKBsqLpGpj2CL0z2yKikfM3AWvuAWwDDiqVeTwpdF7YMIFlDRhuulSCM5Oe3epnxmSEsfmQQeYstQbOBG9fQnKkg8W5QeUUv94On7IRXhvh1xNIWnY4+gXWrB+ZfgrLXeVRKIlEVZ5pb8Pbj+jmPzBgH7zXA+I/8AKtH9Q9HK3RfMPd9l872lt406x61TxJNOtzhV1NuxPkOte8HUjHALkZuWlx8p/RQPoEUF5PjP0iaaMqp/o4NWPmxyPWqfT6/bJA3AepUupbJU7m7g3ElP0i/Vzk6RIzowyfsqFY6Rt0AA2q1FJEerGo3B2ZVZqZaJREoiURfQvsd/iqH9KX/VeuRWfNPL0VqLsq61VUih+ZONfQ0EzxloFP4ZlyWjU4w+gD3kH2sbgb4ODRF+eNzNPYySWcgLlPFhdGyGZffQZHVWKhSO4JFEVb5h5mju+BSXMewlRUK9SrM6o6n1BJH66jlNmE8FboY9eqjbxHkVyeyfjccPAxLK2EtzJqPpnWAB5nWAB3JFbNOCimb+ZYcPMBWrke6lms47iY+/cZuNOchEc5iUeQEen55PetlCvbhPMKXM0iQDxIovdecH3PE29xPyyBuxGwyo3JOCKZoiq/tP/iu7/QH+ZanpvmtWknZK+ba7SqJREoiURWfkbgtrO8j3dxHFHEARG7iPxSdWBr6hRjfAJ3HSoJ5HtADBcnyW7ADmpnmCCG5KiXitpHDHtFBbxPIkY/NAIy2OrHc79OlRxlzMmG52k4rd1jmVSeM28SOywTePHgYk8MxZONxoY5GD3q1GSe0LeahcvoPlFszOfyoIj9zSf+1fPtA4dM3c77rtVf6e5W2vQqmlESiKs80r/wAxb/1cw+82/wDtXA+I/wDKtP8AUPRyt0XzD3fZfP8AwK3R72COVdUbzpG4yRkM4U7jcda92XHotYbr+S5FutZSNhwKF7jiUTp+IhuZItyMNE3u/H3c7GsOkcGsIOZF+aAC55r8cPiVuFXZ0jXHcQMGwMhXDrjPUDI6UcT0reIKyOyVXamWiURKIlEX0H7G/wCKof05f9V65FZ808vRWouyrvVVSKKHHrV5Gt2ljEoypik9xiOhwj4LKfMZBoiyvikk/L13mHL8OnYssbE6UbqyZ30EdQ3cdc6donktNxkr9OyOduo42cMj9+HHMcRlS24uUa5toc/RbiXxwrDBQqSRsNumlT2OkEdKrSygxutkuzRUZZVRF4s4A3HcCL+hvtvwUVw/i7G0WxLaIZJ1lcjJOCqKdgNwoXON8k5+yKl1tmy5VHoRbWGLi0ADvGJ9BzJ2LR7vj1xxiccPsg0FmoAlYdRENjqI23GwQd+pO+ndrzIcMlWkp2Urevi/dsH3I27AcMTlpNpfWFhHFaRyImkaUhQ65G7k+GuXYk5JOO5JqZc5WKiKre1H+K7v9Af50qem+a1aSdkr5urtKolESiJRFZuWoIIraa9uIhPokW3hhb6jSMpcs/mFQZA77+mIJC4uDGm20ngt2gAaxXSnO6P7tzw+zeHuI4vCdR30ODsQPh8RWPw5HZcb991nX3hQ/OPCFtbl442LRFVliJ6mN11Ln1G4+VSwPL2gnNaPFsFu3KC4mYfkwRD72k/9a8DoHHpnb3fddmr/AE9yttegVNKIlEVe5tGDbN/SMh9AYpD+1APnXG0+zWoidxB+n1VmkNpV89XTeBfM2PxVwXwPJZNW3yFeuon9NRxuG1jfNq5so1ZHDcT6q4tzNZxtJeLwyf8A5nxYzI85VX1/jVUAEfd086dE82YXjC2zwWdcZ2X54yv8HS/RLS2WCURPM0F087x6TrTxEZQVxkg9cZNGfMGu43F7XFvBD2cAs8q4oUoiURKIvoL2NH+C4v05f9Rq5FZ808vRWouyrZd8Vgi/GzRJ+m6r+01VUgF8lUebeM8GuovDupYpR9koGkZT5q0YJU/Dr3rQyMGZCtMoql/Zjd4FY9x4lNUFrdTXFo32ZcpowQV2bYnvqCg9tqqvmYMnfX34hdqm0fUG3SQi++4afI+ocoi0iePBk06QCAQclc49Pq7fL4dK73NfcNz9f5XYp4pqch01tUAjA3Lb24dnDjbuGHHw63cplNIyoXUTg476Tg4+NSyvYHWd771RooJ3x68VhcAXJseOqbHmfDeJfgYkX8C88kFux1SGE6y3QY06lB22Gc4675NbNnYTi427lDPo2oDbtiaXb9YHwDrC3cL8VrfJ/HeCWSaYGMbt9eSSKQu36UmnHyBA9KstmjORXFl0fVtN3MPr6XVwtucLCQ4S8tyfLxUB+4nNSAg5Km5rmmzhZRntMuFfhN0yMrKVUZUgj8YgO4qxS/NaopOyV86V2lUSiJREoinuXOMxRxy211G0ltMVY+GQHjkX6rpnYnBwQeo+YMUjCSHNOIW7XAYFcnBoLZ7jTO03g+8VEa6pHwRpQDoCVzk9sVs8vDbtz8lhtr4ro5jvHur5i0Zi1MkKxEYKKNKIpB743PqTUVxDCXXvYE381ntPtyW9cqRfhrhx+TFF818R/wBkorxHw621KXHa4+gXWrD+ZbgrLXeVRKIlEUNzbHm2Zv5Nkkz5KrqX/wCzVVPSEXSUsjeB8sQpIXasgKwD2h2hjvpf6QLIPmMH/uU1f+GZ+l0bGP23b4G48iFDXs1ZjxxXXz+XK2Trn6IbWIRY+oGAIlHkJNXXv08q61PbrDbc3+irv2bl6ezS0cTvcsCtpHDKJ5GGEZChGjPRiWxsM9PhWKkjV1dtxZIxjfYqYnQfCrJUa/VESiJRFvvsghWThKo6hkZ5QysMggucgjuK5FZ808lai7Klbn2d8MfrZQj9BfD/AFoRVVSgkG4VY5k9nfBLaIyz5t07HxmJJ8lVixY+gBrUtClE0l8/G31WO8Z4fAxL2MVy0AOkSSqpBYnb3lQBfhkn1FQOwxyC6kFnWZg55yAA8z9sNt1xWtkjSBCVYAEnAxkjGQN9xv1qB8jgzWC6lPRxPqBE6xFiTYWuRbAZ4Y54LjhgJXIAIABO3TP7v2VK5+OJVGKA6l2gEAAnDK/09O7KU4RYRgrLcxTNak6WeABSD3GXUqxH5IOd85FbA772UUodb8st1t1sfA58r34LZ+VOROB3UYlt18cDrqlcMp8nQFdJ9CKnDQuU6aS9iforhZ8lcPiOUsrcEdzErH7yCa2UJN1G+0+FU4TcqiqqgJgKAAPwidhVil+aPexaSdkr52rsqolESiJRFYuFcwW6RLFccPgnVcjxFLRS4JJOZB9YjO3TsKhdG4m7XEeYW4cMiFZOYOKyWsKTcLWCKylAUTRR5lV/tRzO5Yhs9D386gjYHnVluXDYThyW7jYXbkqvylE1xxCEuSzGQzOxOSSuXyT3ywH31U07MINHSkbRqj/dh6Erekbrzt8fBfQHKMf4J3/lJXb5LiMfeIwfnXF0TF0dHGOF/E3+qt1DtaQqcroqFKIlEXldwCRHRvqupU/Agg/toiwn2lWRMVvMfrIWt5P0lJB+50cfOub8MP6CpnojsOsPT0LSpq8a7GS8lWuBc13dopSCXEZOSjKrrnzCsDg/DFeufCx+LguaHEZL88d5ou7sATzMyDcIAEQeXuqAD881lkTGdkIXE5qHqRapREoiURb/AOxb+LE/rJP81cis+b4K1F2Ve6qqRQV3wCyRnup40Zl1OZZz4mhdydJckRqB2XAoizK7t7rmC41Q5g4dGSiOwxqHRii/ac9PJRt1zqhcwvOOS6EU7aZhDcXnM7hu+9s8shjSl4KC9zPbg/RLaQQhmOS5c6V36E40sfLUPOq8zLscfeC6+jagCphYcyDfmCfSw4WO9Q9hw5xAt2QfBSVYXZeo90Mw8t1OxOfqn0qQtvnldVRPqHqGzw0EHhjceh7gVo1jFPwG6EjZl4bcYDsoyuD9VtO+lh109xkDO2mRoLDY5e8/eKpzvjqW67RZwzH/AF4cM28W5agOVbKRluYY1jkIDLNbnwiQcEElMB1IxswIO21TLnKw0RU/2tH+Crn/AKf+rHVik+aOfoo5eyV8612VVSiJRF/NQ86zYov7WEUjwzjUsCTRow8OdDHIjDKnIwGA7OvUGtHRtcQTmFsCQrP7M7bT9IucZ0J4aDzY74HqcKP7VeS+LJTIIaNubzflkPMnwXQ0c22tIdgW8cLtPBhjjznQirnzIAyfmd6vNaGgNGQUZN8V1VlEoiURKIs+554L4n0iH+XXxo/SRdIYegyEb11tXBrZPwNfDWjLJ3dkf/rl3K3E3pYXRbcx771g5BGxGCNiD2PevfAg4hcZelrbPI6xxqXdjgKOp/8Aj17VHNNHCwySGzRmStmtLjYZrU7Lkq0gtT9KCs+kl3LEaTjom46fef1V87n+I66prAKUkNuABYYi+bu/y811m0cbI+vn7yWTivpK46URKIt99in8WD+tk/aK5Nb83wVmHsq+1UUqhuP8BF2USZs2ynU8I28RgcqHbO6Dro7nGTgYJE5ld4rORbdfwhUQwqo2V3xHGcAe6qlgSegANEVd43yxHacEkto9xFGJC2N2dWV3Y+pIPw2Hao5ReMjgVcoJC2qjd/UPVQ3sm5fjuOCSRSjKXEj5+WlVYeoKZHqKywdVaVDiJbjZb0Vu5Ps2awW1u0DtDqtZAwyrqmyNv1DR6G+fmK3VZdHLPAWstcMb6rT60SMSXiJJ1IG+1H3Gd13G4IwRT1EVN9rx/gq4+MX+rHVmj+cOfoo5eyvneuwqqURfw0CLbuER+LbRM9lEEZARGCpIHb3WQDcb9e9fJK17oKt7WVDyQT1sRj3hxPDJd6Ma0YJYFAc0crWro7RR+BIkbSknUq4XG2nBU/FTtt1zXY0TpytZI1kr+ka5waMicdt8+RGPBV56aMglosRisxzX0NclbdyDwPw0toWG4/5qb9IEFAfUPpx/VGvAxyfj9KyVP6WdVvoP/wBHmuwW9DTtZtOJWmV3VVSiJREoiURRHMtkZItSDMkR8RQOrYBDr8WUkDtnSe1VK6lFTA6Lacu8ZfzwUkUmo8OWC+0DhQjnE0e8VwNYI6avtD55DfM+VWPhmvM9N0D+3Hgd9tnhke4b1HXQ6kmsMnYqd9mzJ4EnhKTdJIpYasaoyVAzk40gavgd+4zx/ioS/iGdKfyiDbg4A87nDvGGxTUOrqG3av5K/wANrvqfDORjONgD1CjsP1nvXi3y4arMB5954+mxdEN2lY7zxy6bSfKj8DIS0Z8vNPl29MeRr6loDSwr6frn8xuDuO53PbxXEqoOifhkVXK7yqpRFvnsTP8ABv8A1pP3Vya35vgrMPZV+qopUoiURcfGbbxbeaP8uN0/vKR++iyDY3Cr3snttHCbMd2Qyf32Zv8AyrAFllzi43KttZWqURKIqX7YT/BU/wClF/rR1Zo/nDn6KOXsr55rsKqlEVg5N4GLiUvJtbw+/Kx6EDcL88b+mfMVw9O6U/BQasfzH4NH15bONlbo6Z08gaBh7wWzW17HJ9R1bHYEZHy6ivlL43s7QK9A+F7O00hU/wBqXGvDgFup9+bdvSMHf+8cD4Bq9V8JaO6WoNS4dVmXFx+wx7yFzK+XVZqDb6Kl8jcH+kXILfiofwjk9Nvqj5kZ+CmvVfEWkfwlGQ09d/VH1PIeZCp0UPSSY5DFb7yrakRmZhhpiGAPURj8Wv3EsQehdhXN0ZSfhadrDnme8/bLkrE8nSPJU3V9QpREoiURKIlEWd858uq4ktzskuZIG/IkGSy/flgO6s4Gy1wKsv0dWNrox1Tg4d/3/wDYcVbjAmiMTs9nv3gsd4ZfS2NzqxiSMlXQ9x9pT6HqD8DXr6qmg0nSal7tcLg7jsP3HeFzGOdDJfaFsacZEsMUluQfGbQrN0Q4YnUPMaSNPc4FfKZaF9NM+KcWLcTbbla3A3vfcvSUupKC85AX45gW88eC5eLW1vLE9tKzMo3eViPckJ906jsHJOyDoDjAB3moqmopp21MIsdjd7dotu4nblitp6U1LLkWvkBnhtHAbznxxWR8d4NJaSmKUb9VYdGXsR+8dq+p6P0hDXQiaI942g7j9DtGK8xLE6J2q5R1XlEtG9knOkdoXt7htMMja1c9EfABDeSkAb9iN+u1OrgL+s3NSxPtgVuMUgYBlIKncEHII9DXKOCsr90RKIlEXPYWaQxJFGNKRqEUZzhVGAMnc7CiLooiURfxmAGScAdzRFi3td52juFFpbMHRWDSyDdSV+qqn7QB3JG2QMd66dJTlvXcq8r74BZfV5QqR4DwWW7lEcQ9WY9EXzP7h3qhpHSMNBCZZT3DaTuH1OxSwxOldqtWw8A4eIVMEOkRRNofUNTSMVVmYnIC51DsenYYr5XpCrfVSdPNfWdlbJouQAPfndelZBHTxNAvci/mRuxy5LmzDDHJcTANGmkxlwCyhchYwOzK+QD31Dfat4o56mVlPD2je9suLjwtnz3qerqjEzO2d7bSdvG42fdZLxS/ku7hpGBMkjAKo3x2VR8On3nvX1OkpoaCmETTZrRck+ZPvgvJPe6V9zmVr3JfLIREtuvSW5bzz0j+DY0/oq3QsK8ZHI7Stcap3y2YNHdl/wBjxsF1S0U8XRjM5+/JabXfVRKIlESiJREoiURcfFeHrPG0bEjO6sOqsN1YeoPyO4OQTUcsTZWFjxcHBZa4tNwsf595aaYNIq4uoRiVB9tfssvntkg9xlTuuBytE1rtF1H4KoP5bsWu3E/Q7dxxyKnqYhOzpWdoZhVDlLmL6M5WQa7aTHiJ1x5Oo8x+v4gV39NaIFdHrMNpG5H6Hh6Hhe9Sjq3QPuDgtJvI4vDjkUhomdBCsa5GCdTED7UjYZcnoD294n5w3pWSOjeCHAHWvnfIchgbbc9y9ZSzmW+qdhJJOeFh3AYG38Lz4vAt1FItyuUQkmRMfgW22Q4y+kD3z0ycYOCBPQ1UtDM19OcT+k5OHHdf9PjffXqKGOYNYMzlvPHhfYN2fHMeP8AltSC2Hib6kqbqw7b9j6fdmvpGjdKwV7epg4ZtOY+44+Nl5ioppIHarwomumq667Lik8IxFNLGPJJGUfcDitXMa7MLIJGS6v8AiW8/ndx/jP8A71r0TP2jwWdY70/4lvP53cf4z/706Jn7R4JrHep/lT2i3dvMnjTPNAWAdZDqIUndlY7gjrjODjHqIpaVjm4CxWzZCDiujnX2jXM1xIttM0VujFU8M4LgHGst136gDAxjvWsNKxrQXC5WXSEnBVg8zXn87uP8Z/8Aep+iZ+0eC01jvT/iW8/ndx/jP/vTomftHgmsd65rzi1xKNMs80i+TyMw+4nFbNY1uQCxclcdbLCneXeV5bn8ISIrdd2mfYYHXTn6x9eg8+1cbSmm4KHqdqQ5NGfPcPPcFapqSSdwDR74LRbaBLeN4LdVAUhTGy65JywGSdxhSufe6DB6BcV89qamarlE87sTtBs1gGwcb7MzxvdenpKOOFrbd+tewFt+832eGa67aNQHkMjrGq7y6tDKF6xzA5yy9n6479zVOu4tja27icG2uCTtb37Rl9JJ5hG3rAb7EYf6mncdoyvs2DM+b+Y/pLKkYK20W0a+fbW2e/lnp8Sa+kaE0OKGMvkxldmd3AcN+/uAXlqyqdO+5yVk5B5baPRcOmqaT3beM7dQfePltk57KCe+K42m9IPrpv8AD6U4frOzDZ3DbvNgrNLCIm9NJyHv3ZbNwbhogj051OTqd8Y1OcZOOw2AA7AAdqvwQMgjEbMgonuLjcrvqZapREoiURKIlESiJRFE8d4T4wDxkLMn1SejDujY+yfPscHfcGnW0UdXF0b+R3H3mFJFKY3XCxrnTlTVruLdCrqT48GPeVupIA775wNiCGGc7xaH0u+meKGuNiMGuOVtgJ3bjyK2qaYSDpYuYUFylzW9odJy8DH3kzuM9WQ9j6d/TrXW0zoOPSDdYdWQZHfwdw9O7BVaaqdCd4WoWssM0Ubxun0RF1kDuV3AcHoF+sQdycZ6b/Np4Z6aV0crSJDhyO0b75A5c8vRw1AkBczFzsL7r/XZwHl4wwmTXqXSkuX8N1DRNHsfex9STqxJ7n7WNs9J0TgWHFuFwbOB4bxs+ysTNjLdR3Wtgf3X55t2D6XVQ4nyOkp1WbMhYaxDMCNS7e8j77bjY5I1DOK9bQ/FL4hqVovbDXbv/qb9RyBXEq9EOjuWEHZnkd3vA2wKpvEuGzQNpmjaM9tQ2Pwbofka9dS1kFU3WgeHDhnzGY5rkPjcw2cLLkqytEoiURKIlEQmiKX4Pyzc3ODFEdP5b+4v3nr8s1zK3TFFR/NeL7hifAfWynjp5JOyFd+EclWtu0Zun8V3zpGCIgRjr59dtRwfKvHV3xNV1Qc2lGo0Zm/X/jlc8V1qbRVwXHG2Y/jMqZu55NbbJmBmKJglfCyo1hAd5I/dbbqHwMZ24DGs1cz1rXO3W3X3Ox5jFd6KOMMAGTgOBvuv+12I4EY5Lpmu4kUXEjsqxdJnwpkBPvKExkqdsbdhjzOIaeaaToIm3c79I2W2k7CNvmqc8ohaQ+wB2bt2P7v5us15x5ue8bQuUt1OQvdiOjP+4dB6mvomhNAx6Pbru60hzOwcG/U5nuXm6mqMpsMApHk3lTOm4uVOnI8KLGWkb7Pu+XkO/U4A3paa009zvwVFi84Fw2cAd+87O/KalpQB0suWwb1tPAOEGPMsuDMwxtuI12OhT8QCzfaIHYADTR9Ayki1W4k5nf8AwNi2mlMjrlTVX1ElESiJREoiURKIlESiJRFE8a4MJcSIdEyjAbsw66XHdc9D1Uk46kGnW0UVXHqP5HaPe0fwpIpXRm4WT82cl+KztEng3I954Tsr/nIem/Zhseh0nOKdDpeo0Y4U9bcs2PzsPqOGY4iyklpmTjXiwO0Kj8N4lcWMx0ExuDh0YbH0Ze/ofuNeoqqOk0lANezmnJwzHcfXzC57JJIXYYFX7g3MtvdRtECLeVyNUbn8G++XCHouvcHbO52PWvC6Q0FVUT+lA6Rg2gdYbtYZm2e0cQu9SaUY97TJmPHhjttmAfFWsK5fxZQEWNGwoOrrjUxOBsAuAB5n0rzl26uozEkjHL3xVu7dXo2YlxHDu28cVyIHZ9EhzrLNpcBo3i306RjIZdSZBxnfr1qe7WDXZhawuCQ4HbfHI45cFJIyIx5XGA4h22+yxxtyUM3KNrOXLQLEFLKZIZCoyv1j4ZGAM5Hfoa7EfxDX09gJNe9sHtucf6hiqNRo2nw1b3Nja2/LLDyCg5+RIDGJY7mVUOfrwl8ac51acaRsdzXXj+LJw/UkhaTwdbPde6rO0K/XLA7HDdt3Yi/JcjchdMXab5xmKQE4xnbr3H31aHxazbA7/k0/ZR/4NPsI981+zyCFxruxjGo6YHbC77tv7o2PXyNan4tB7EB3YvaMeGGKyzQ0rto3bM+GOPJS3/28t49GuSWVnOlVXSgY4J674AUEk57fKuc74uqpL9GxrbYkm7renotodFNcTrONhifTvzUlDwy3tsBLeOORWUM7gzkK4YIyHOTl1042IPbpnlTaSrau/SSktN8B1BcWuDbhjtXSp9GwDrNF8DbYbi1wb3tgb/VWWMloWyWOVYZddBPX7OBgVxSLSYW2ZG/mhAbIMtmRv5qGsrCRoUGlBGyiRBnV4Tac75AyjgkFR01Ebg7XJJoxITc3yOy+PqNh228bss0bZCbm4uDsuL8NozBOdthUVxbmu1tCwiJuJtRYANlYzpCYMncYGMbnzxtXaoPh+srbOl/LZxGJxvg36mw71xqrSgtqjE2thlnfHnuWfcW4tPeSgyEuxOERRsM9lX9/WvdUdDS6OhIjAaNpOZ7z7A2BcOSR8zsceCuXKvJXhsj3K+JM28duuD0xu3bbbqdI7k7V5mv05NXPNLo/La/LDhuHHM7AuhDSNiHSTch7/stc4JwXwz4spDTEY2+rGD1VM/rY7t6DAE1Bo+KjZqtxJzO/+OC1lmdIblTNX1ElESiJREoiURKIlESiJREoiURcfE+GRzqA43G6sDhlPmrdvUdCNiCNqjlhZK0seLhZa4tNwqHzXymrri5TWo+rcRjDJ+moyQPXdNiTp2riMpq3RjzJRO1mbWHHy294s7vVovinFpRY71mXG+Sp4Rrj/DwncMm5x6r3+K5Hwrv6P+JKWp6kh6N+52XI/Q2KpzUMjMRiPexePBOcLq291X1oNvDk94D0B+svwzj0qev0BRVnWc3Vd+5uB57Dzx4qOKqkjyOHFW3gfPdmCDJC0LY05GZEA2yFA3QbDYL2FeWrvhWtA/KeHjcbNdz2HmV0/wDF+kGrJf795zPNWC2ureeJYobmMqSTJhgHbJZj7p6amO+R0yO9cOakq6eQyTQuB2YG27MbhlY8Vfjro3SGQWJ2Y5bO/AZcV0y2En0e6jB1l9egnSCdaDOcYAOot5VUE0fTRuOFrXzwseZysrLZozNG/K1r57DzOVl++Jwv40TL4ukRyKTHpzktEVB1bY90/dWsLm9G4Ote4ON+O7vWsDm9E5ptckHG+43y7153MDlgwjnyUC6kkVWyC20ilgh65BAPVunfZj2gWLm55EEjkbX9Ni2Y5ttUubnkQSORtfvGGxdNzA3hxF3RZY8NqP1dWkq+2R7pDMPmPKtIzd7gxpLThYZ2vcc1D0zGOd+03HG17jngFB3/AB20UuZ7qMsQqhYcvp0NqGMajq1b5OBsNuuetT6I0hJYRQuAxxd1b3FttsLKF2kYYgAw5X43uLbNlsPqoviftOQZEELMfypDpH90ZJ/VXXpfgyQ41EgHBuJ8TYeRXMfpEfoHiqVxnmi5udpZSE/IT3F+YG7f2ia9ZQ6GoqPGJnW/ccXeOzlZUZaiSTtFdXA+Tbi4wxXwYupeQY2/NXqficD1qtpH4io6S7Qdd+5v1OQ8zwUkFFJJjaw4/ZaXylymqD/lU67NdSjOR38Mbah8ML6kjFeckjrtKuDqo6kexow8vq7HcFeaYqcWjxO/39FfuFcKjgB05Lt9aRt2byyfIb4UYAycAV2YII4GakYsFWc8uNyu+plqlESiJREoiURKIlESiJREoiURKIlESiKGvuXY2JaMmFzuSmNLH86M+6fUjDetUavR1PVD8xuO8YH333Uscz4+yVUOYOTFkyZ7YSf00GQ3xKfW+Q11z46fSdB/lJdZv7XfY4eBCmc+Cb5jbHeFR7v2fBiRbXCsR1jlGlh+lgZB+Kir0fxU6I6tZCWneMvA/QlQu0eHYxOB7/f0UDfcn3kedUDMB3TEn6h736q7MHxBo6Xsygf6rt9cPNVX0czc2+GKj9dxDtmeL0y8f+1XtWlqMbMd/wAXfdRddm8eIX7XmC5HS6m/xW/3rQ6KoziYWf8AAfZOnk/cfFfiTjU7dbiU/wDVb/et2aOpm9mJo/2j7LBmef1HxK8RDJKdleQ+gZz++pTJFCMSGjvAWA1zt581KWXKV5JjTbuo83xH+psH9Vc2fT2j4e1KD/p63pceanZSTOyb44KdtfZ9pI+k3CJnoie8x9ATjJ9AprjS/FYkOrRwued5y8Bf1Cst0dbGRwCu/L3JSJgwW2D/AC1zkH5IRqB9NKfGqMkela//ADMmo39rfsD6k9ymaaeHsNud59+iuNny2gIaZjMw3wwwgP5sfT1BYsR2NXqTRlPS4sbjvOJ/jlZRyTvkzKm6vqFKIlESiJREoiURKIlESiJREoiURKIlESiJREoiURc17YRSjEsaOB01KGx8M9KwQCLFFGycsRfYaWP9GQsPkr6lHyFUJdFUkmLoxyw9LKZtRI3Irll5alxhLkf9WIP/AJGQVRd8O0pN2lw5j7KUVkm2y525XmPV7dvjCw/8zWn+A27Mzh77ws/i97Qi8rzDo1uvwhY/+YrP+A3zmcffen4vc0Loi5bl6PcL/wBOHR/mdx+qtm/DtKMXFx5j7LBrJNll0x8rxfbeaT9J9H6owgPzq7FomjjxEY54+t1E6okO1SVlw6KHPhRomeulQCfiep+ddBrQ0WaLBQk3zXVWUSiJREoiURKIlESiJREoiURKIlESiJREoiURKIlESiJREoiURKIlESiJREoiURKIlESiJREoiURKIuSeWYNhI0ZdtzIVPr7ug/t39KlaIyOs4g91/r9FjFeP0m4zjwEx5+N8e2j4VtqQ27Z/4/ylyvSCeYsA0SquNz4mog4GwXRuOu+R8K1c2IDBxJ7v5TFdtRLKURKIlESiJREoiURKIlESiJREoiURKIlESiJREoiURKIlESiJREoiURKIlESiJRF//9k=" id="659" name="Google Shape;659;p80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0" name="Google Shape;660;p80"/>
          <p:cNvSpPr txBox="1"/>
          <p:nvPr/>
        </p:nvSpPr>
        <p:spPr>
          <a:xfrm>
            <a:off x="179512" y="836712"/>
            <a:ext cx="8784976" cy="58326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i="0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Сеанс и Подключение</a:t>
            </a:r>
            <a:endParaRPr sz="2200"/>
          </a:p>
          <a:p>
            <a:pPr indent="-323850" lvl="0" marL="342900" marR="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Физический канал связи между клиентом и сервером – это подключение</a:t>
            </a:r>
            <a:endParaRPr sz="2200"/>
          </a:p>
          <a:p>
            <a:pPr indent="-323850" lvl="0" marL="342900" marR="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Oracle NET – протокол по которому связывается процесс клиента с процессом сервера. Эта связь может происходить и без него если соединение идет с того же компа, где и стоит Oracle.</a:t>
            </a:r>
            <a:endParaRPr b="0" i="0" sz="2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85420" lvl="0" marL="342900" marR="0" rtl="0" algn="l">
              <a:lnSpc>
                <a:spcPct val="8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ts val="248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85420" lvl="0" marL="342900" marR="0" rtl="0" algn="l">
              <a:lnSpc>
                <a:spcPct val="8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ts val="248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85420" lvl="0" marL="342900" marR="0" rtl="0" algn="l">
              <a:lnSpc>
                <a:spcPct val="8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ts val="248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85420" lvl="0" marL="342900" marR="0" rtl="0" algn="l">
              <a:lnSpc>
                <a:spcPct val="8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ts val="248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85420" lvl="0" marL="342900" marR="0" rtl="0" algn="l">
              <a:lnSpc>
                <a:spcPct val="8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ts val="248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85420" lvl="0" marL="342900" marR="0" rtl="0" algn="l">
              <a:lnSpc>
                <a:spcPct val="8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ts val="248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342900" marR="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Сеанс это логическая идентификация запросов конкретной сессии. </a:t>
            </a:r>
            <a:endParaRPr b="0" i="0" sz="2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342900" marR="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В рамках одного подключения может 0 и более сеансов.</a:t>
            </a:r>
            <a:endParaRPr b="0" i="0" sz="2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61" name="Google Shape;661;p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66915" y="3123646"/>
            <a:ext cx="7272808" cy="2363281"/>
          </a:xfrm>
          <a:prstGeom prst="rect">
            <a:avLst/>
          </a:prstGeom>
          <a:noFill/>
          <a:ln>
            <a:noFill/>
          </a:ln>
        </p:spPr>
      </p:pic>
      <p:sp>
        <p:nvSpPr>
          <p:cNvPr id="662" name="Google Shape;662;p80"/>
          <p:cNvSpPr txBox="1"/>
          <p:nvPr/>
        </p:nvSpPr>
        <p:spPr>
          <a:xfrm>
            <a:off x="0" y="6534364"/>
            <a:ext cx="9144000" cy="32363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b="1" i="0" lang="en-US" sz="1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Группа разработки Oracle				                 2014	    	 	                                    Зацепин Сергей</a:t>
            </a:r>
            <a:endParaRPr b="1" i="0" sz="15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3" name="Google Shape;663;p80"/>
          <p:cNvSpPr txBox="1"/>
          <p:nvPr/>
        </p:nvSpPr>
        <p:spPr>
          <a:xfrm>
            <a:off x="0" y="72000"/>
            <a:ext cx="9144000" cy="576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Подключение к Oracle</a:t>
            </a:r>
            <a:endParaRPr b="0" i="0" sz="3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data:image/jpeg;base64,/9j/4AAQSkZJRgABAQAAAQABAAD/2wCEAAkGBxQTEhQUExQWFhQWGRwVGRgYGB0XHxwaHhwWHRgeHRkgHighGx0lHRkcITEhJSorLi4uGh8zODMtNygtLisBCgoKDg0OGxAQGywmICY0LCw0MC0sLCwsMCwsLSwsLDQsLCwsLCw0LDQsLCwsLCwsLCwsLCwsLCwsLCwsLCwsLP/AABEIAOEA4QMBEQACEQEDEQH/xAAcAAEAAwEBAQEBAAAAAAAAAAAABQYHBAMIAgH/xABKEAACAQMCBAMEBAgMBgEFAAABAgMABBESIQUGMUETUWEHInGBFDJCkSMzUmJyobHBJTVTVGNzgpKTsrPRFiSDosLS4RUXQ8Px/8QAGwEBAAIDAQEAAAAAAAAAAAAAAAMEAQIFBgf/xAA/EQABAwICBggEBQIGAgMAAAABAAIDBBEhMQUSQVFhgRMiMnGRobHwBjPB0RQjQlLhYvEVNHKCktIWskOiwv/aAAwDAQACEQMRAD8A3GiJREoiURKIlESiJREoiURKIlESiJREoiURKIlESiJREoiURKIlESiJREoiURKIlESiJREoiURKIlESiJREoi8551QFnZVUdSxAH3miKLk5mtx9V2k/q0aQf31GkfM1UlrqaLtyAc8fAYqRsT3ZBczczk/VtpvixiUH7nJ+8VRk09RNycT3A/WylFJKdi8m5jn7W8fznI/ZEah/8jpdjXeA/wCy2/BSbx75IvMc/wDN4/lOT/8ApFP/ACOl2td4D/sn4KTePfJeo5nI+tbS/FGjYD73U/cKlZp+idmSO8fa61NJKNi6I+Z7c/WZo/PxI2QD+2Ro/XV6LSFLJ2ZB429VE6GRuYKlLa5SRdUbq6+akMPvFXFGvWiJREoiURKIlESiJREoiURKIlESiJREoiURKIlESiKL4hx6KJigzJIPsRjUR+kchU/tEZ7ZqrU1kNMLyutw2+C3ZG556oVW49zeYx+GnS2HZE/CSH5lTt8E2/KrlN0jWVp1aGIkfuOX/UeJ7lYMMUWMruSofEef4Q2YYGlcdJJ2LH5ZLNj0yKuM+GquoxrJ+TcfsPIqI10bPlM5lQd7z1eydJBGPKNAP1tk/rrqQfDGjos2Fx/qJ9BYeSrvr53bbdyipOKXMmczTvgEnDucAdSQDgAV1I9H0kXYiYP9oUDppHZuPiVxNMx6sx+JJq0GNGQHgo7nevW4jlico4kjcYyrakYZwRscHfI++sarHDIHwWbkLtae9gAZjdRKehbxEB+GdjVZ9FRzYOjYeTStxLK3JxHMrus+eL2P/wDKHHlIoP6xg/rrmz/DWjZf/j1T/SSPI3Hkp2V07dt+8Kbsef4y2Z7co3TxIGKt94KsB8GNcp/wxU0+NFORwdl5XHi1WBXsf81ngr3wDnHxPxNwk/8ARy+5IPgwAOPUq2fOqcldX0OFbDh+4ZeI6vLBStihl+U7Hd7xVrsOYIpGCNmKQ7BZMDUfzWBKufQHPmBXTpa6CpH5TrndkfD65KCSJ7O0FLVbUaURKIlESiJREoiURKIlESiJREoiURKIuXiF/HCuuRsDOB3LHsFUbsfQVo97WNLnGwG0rIBJsFSuZea9K6ppDbxH6san8LJ8WX6vwTp3bfFcQ19VXSGGgb3uOQ+3PHcFa6KOIa0x5LMeMc9SuNFsot4vzcaz8T0X5b+tdih+GKeI9JUnpH8ez4Znn4KrLXvd1Y+qPNQ/C+BXF1JEFU5nYqkkmVV2ALH8IQdRwD0zXoy9kbbDIbBs5KlqlxupWThnDrYkXFxJdSqSDFbL4aAjYhpn3O/5IBrQPlf2RYcfss2aM14tYxPwkTogEsV0Y3bu0bplMnvgkCs6xE2qciEsNW66fZkNV1LH/K2s8fxyoP7q1qcGA8Qsx5qoKcgfCrO1RrXOYSLe74rxDSGlg+jwwahkLJJHGC+D1KgjHzrnR9ZjI9huT3Aqc4ElQPLfEeKviZ0uLy0clZYziVXXcOAhPukdsAbjyqWRsI6osDsWrS845hcfL1lbxxcQup7fxIoSIY4ZSVOt5OjMN1dVABPUZNbyOcXNY04nHBYaBiSuK5/+mSozRm5tZApKxti4jYgHCh9nGTtltq2HTA2Nj5FY6pUde8EnhhguXTTHNvGwIztnG3UEgZB8q3D2uJZuzWLEWKl+Dc7zRjw5wLiE7FX+tj0bv8Gz8RXnq/4Zppz0kH5b94yv3bO8W5q5DXSMwd1hxWm8r82B1zbyeKg+tBIcSJ+ixOfk2VOwDKBXDNXWaOeI65t27Hj3j5O33VsRxTDWiOO73/ZXjhvEo51LRtnBwynZlPkyncHv6jBGQc124pWStD2G4O0Kq5pabFdlSLCURKIlESiJREoiURKIlESiJRFGcZ4wsACga5W+pGDjP5zHfSg7t8gCcCq1XVxU0evIfue5bxxuebNWWc3c5CBzhhNd4wWxhIgeqqudv0c5OBqJwK5tJo2p0w4TVF2Q7AMz7/cR3BTSzsphqsxdv3e9yzjXLdTrrfVLKwTU7YGScDJ6Ku/yr2sMEVNFqRNs0bB7xPFctznPddxuVYbNrTh8gW6tpLi6R8SpIQIo1DdUUZ8UlMMNW246Vg68o6psPP8AhZFmnFevPl9cw8QSQzNLGpS5tTnCeGTqQKowoxjSSBkgb9axA1jo7WtsKPJDlJc439pazrNDZRytdoLpZZ2LoDISSFhGATnc5PU1pC1726rnWthYfdbPIByTgPDrq5t+IrPF4P0pUmiZ1ECGSJgdgcaQQRv8etJHsY5pab2w34FGgkG+1ePKdhBw+6juLi/tfc1AxwlpyQysvVVwOue/SsyudKwta088FhoDTclQTcL4ainF/LIQPdC2jIM42BLN0+VS68pPZHitbN3+SnOI81W1xc38chcWd54REgQlopIlQK+jqVypBHXAFRNhe1rSO0L8wVnWBJ3FfzlK2srS7hlk4ikihtliV1GcHDSs2Aqjrjck4pKZHsIDPH6LLdUHNSiyX0XD4JLBWczSzXVw0arL9c+4jR7k+5jIxsVrT8syESbAAFtjq3aq5ak8TuYrZ7aCCTXqmlijMLeEoJk1rnAOO+2+KmP5LS4EkbBnitB1jaykubONC94fNIoxFBfKsK/kweAUTA7ZI1Y/ONaRR9HIBtIx77rLnXbdRvGOWiotLOCBpL4xme405JXXgpGd9K6R1J7kb71uyW+s9x6uQWpbkBmoziPAr2wZJJIpITn3ZAQRny1KSAfQ9aO6GpYY3WcDmCg1mG4wVz5T508Z1WRhDdD3UlH1X/NZehyfsnY9QVOMeNrdE1Gi3GooutHtacSPuOOY23C6cVSycakuDthWrcF4yJso40TKMlc5DDpqQ/aXPXuCQD1BN6irYquPXj5jaPewqOWJ0ZsVLVbUaURKIlESiJREoiURKIlEUZxziwgUBRqlfIRM4zjGWbyRcjJ9QBuQKrVdXHTRmR/9zuW8cZkdYLH+debTEXhhfVcN+Om7g/kr5Y6YGy/Ek1S0VoqTSEgra0dX9LdhHHh/7ZnDOSoqBCOiiz2n37Co1nw53Rpykht43UTOmCVDHfr3x3O2SM9a9oXAHVGexcu21XLmPkyxBj+jXnhiZBJF9J/FSDbOmcD3SCcFWGd6rxzyY6zct2Y5KQsbsK6uM8tXV1agzQkXtqnuyDDrdW46YdcgyJ5Hcj47aslYx3VPVPkfsslpIxzVabikU/DRDM+J7VwbckE64nPvx5AONJGrfA2UedT6hbLcZHPvWlwW2K/tjzvcw28UMQiVoQwSYxh5FVm1FVZshR8uw8qw6na5xJ27NiB5AUFxG/lnbXPI8rebsW+7PQegqVrQ3BostSb5rmrZYXtb2kjjKRu481Ut+wVqXtbmQs2JX5ngZDh1ZT5MpX9tA4OyN0yXnWywvW1uXibXG7xt+UjFD94INYIBwKzkpx+dLxkkSSXxDJEYNbKNaoxBcKwwfexg5z2qLoGAggcVtrlTHs3vbZY7tLtlCKYblVJwXaEyMVUdz9Xbvmo6lryWlmeI8VtGRjdevNHG5IrSHQSs/EQby5kU4YqxxFEG6hFXbH5vqaxGwOeb5NwH1KPNh3qF5J4skTyw3EmLSaKRZEbJUtpJQgfZfUBhtv2VJMwkAtGIstWm2ByXFJytdLZreNEfBbv3A7OV7ITsG9PIgncTM19QHFY1Ta6tHJvNmrRBcOVdSPAnz7yt0AJPftk7EEqc538jpfQ76Z5rqEWIxc0ZEbSBu3jmF0aapDx0UvIrZeBcW8UFJAFmT6wHRh2dM76T5dVORvsTLRVsdXFrs5jcfeR2rEsRjdYqWq4o0oiURKIlESiJREoi5uJXywxtI+cL2HVidlUDuSSAPU1q97WNLnGwCyASbBZFz1zQ8AYAj6XMPeI3EUe+lVPpk48yWbviuNo2kdpep/ETD8lmQ3n3i7kFYnlFMzUb2jnw97Flde8XIUty1x6Szl1qA6MNEsTbrJGeqsP2Ht8CQY5Iw8WK2a6yvK2Fu9v4Svnhtyxa2lbc2V1/JyeSMTj1z66jV1nB1/1DMfuG8KTVBFtnoqJwzjt1aFlt7h4xkqQjakPUEgHKn0YDNW3Rsf2gow4jJRjMSSSSSdyTuSe5Jrdar+URBWFlagvKVlGFb8ZsCdUgz2IYL0P6ODkHv0Pzs6f0lI8t7OOFm4cQT9cMeGI7Qo4Gi+fNWy04pcSMkVtJCilMR6VUKxHXOFbSyjHu4APX0HSpKuSpbY9V4PWBGzhwO/G3goZIww7xsVqu+HAxrE0azg7MZsN9+1dIG2SgWHe1LleOyuFMG0Umfd/IcaSVBPbDAiurSTF4IdmFWkYGnBUqriiSiJRFZbDjtvJbx219FI6w58GaFlEiKxyUIb3XTPTPSoHRuDi5hzzByW4cLWKnY7Hh8cMV69s6WyErDHI+qW7kz1cA6EjUg9OuN9sBoy6UksBx27gPutrNtdfnjvFbhJ//AKpbSme2l/BsrDaMd7eaMbBd9j0Oc9TljGNLeicLEe7hCT2gqhzA9s0pa1V0iZQxjfB0Oc6lU/aQdiasR64HWzUbrbFe+QuZWl0RM+LmH3oZD9te6t+VtsR3GD1XI8Tpehdo2f8AG046h7Td1/odm48DZdWmlE7OifmMiti4TxFZ4w4BB+qynqrD6yn4efQggjYiupFKyVgew3BUDmlpsV2VIsJREoiURKIlESiKgc5cwKviTNvFbkpGv8pNurH5HKDy/CHpiuDXmSuqW0EJ4uO4Z+Qx77BW4rRMMzuSwq+u3md5JDl3OSfX/YdAPIV7mngjp4mxRizW4D3v3rkPeXuLjmVY7/liOWD6Tw52mjVR40LY8aI43JUfXQ4JyOnrg4w2Uh2rJhuOwrJbcXaoTgfCpLqZIYgCzb5Oyqo3ZmPZQO/wHUipXvDBcrUC5sF+EvZY0lhSU+FIQHCnKPpPun1HcHbIxTVBIcRilzkuStlhKIlESiL08dvym+8io+iZ+0eC21jvWj+xxPpE7rKocRAOC25Gc43651AEfOudWwsYQ5osp4nk3BWx3btHGTqBwScscZBJ2z2O+B8qpqVZR7ZbdhBbsdRXxT75IO5jAxkdvd777GrtCeue5QzZBZRXUVdKIlESiKf5c4+Ila3uVMtnKcvH9pG7SRH7Lj9dRSR6x1m4OHvFbtdbA5Li4kRA80NvcGWB9OWXKiRRhl1L5qTg+oNbN6wBcLFYOGAKj4kLHSoLMeyjJ+4b1ucMStV2S2txbNG7xywuffjLoyE4PUBgM/8Az61E9sczHRusWnAjvWwLmkEYFbJyZzKrqlwNlfEVwv5DjZX+AJAJ/IYE/UrwlM1+jK11FIeo7Fp78vHI/wBQwzXXeRPEJRmM1pFd9VEoiURKIlESiKL5jvjFDhDiSQ+Gh8iQct/ZUM2O+nHeqtZUimhdKdnmdi3jZruDVg3tD4oHmW3j/FW40483xvv3wNvjqqT4YoTFTmqk7cmP+3Z45+C1r5dZ/Rtyb6r05DsLOeOeOaB5rofhIkWUxF0Ue+qEbGQbnDddumDXfnc9pBabDbgqjADmpThNhYxxi/t7u7sSsngqZkWUFsZZQqbuuBvn91RvdIT0bmh23BbADMYLm5z5igVHishFruAGup4QVV+vuIpOUDH3mHrjJya2hjde774ZArD3DYqHVpRJREoiURKIpnlfl2S9l0IQiLgySN9VFzjJ9fIVDNMIhc5rdjS4rfuVeXorGMJDjw2wS5Hvu5AA1bdOpHlnHx48kjpDdytNaGiwXbfgvIgxqTGQQM53GpWPTTtq7ZKgVosqp+0y2E3DZ9DArEUdFA3GMFh07JqP356VPSu1ZR4eK0kF2lYPXaVRKIlESiJRFJcE4lHAzNJbRXGRhRLqwp88D63wPpWj2F2RI7lsDbYtE4Fxae/t1FrNFYNCx+lCJEjXwDkrKhIJGnSVIz13+NN7Gxu6w1r5X37lK0lwwwVK535oF3MqozfR4RohDsSzDbVI5O5Z8A79setWYIdQX2nNRudrdy9OQuLiG48N94p/wbA9MnZT950n0b0rifEmj/xVJ0jO3H1h3bR9RxCtUM3RyWORw+y3zle8LxmNzl4ToJPVlxmNvXK7E/lK1UdHVYqqdsm3I94935qaaPo3lqmavKJKIlESiJRFQud+MiMzy9rZPDQecr6Sfj1jGe3v1wNItNbWRULcibu7v4APiFbhIiidKeSxfl7hRu7gIz6Fw0ssp30RqNUjnzP7yK948iJnVHAD0C5ABccVYrPliO4Am4RPMZIHXWs+iNkzqKSK4wunKnY7+fkYTKW9WYCx3LYNvi1SHtMs53tre4nUQPGxhkh2CtI5LmWIrkNrwSwzkY+OdKZzQ4tbjx+hWZAbAlZxV1RJREoiURWOy5KupYoJlVPCnbQjF8YOWA1DGQCVO+/riqr6uNpIN8FIIyRdel5yp9EuFiv3MalBIWhxJhSWG+cfknzqpNpRjCABn72LoUmiZqlj3stZueNt/LYta5K4nw2GNLezJYyHbIw8jYJOdWNwAeuAOgqm6cSuuTco+jmhbdzCBhs35Yqw3FxrPuksp0g5OlVYkYBIGoNtj80sPMUUKrDe0W2R5EOVMfuaMfX0ZB8MdgTsc4wMVCahgvfYuk3RNS4xgC+uLjHIcd3vau234pHcRRyrmSMkRNt1LLgxOM+8cO3vHA1EY6mpGPDhrBUp4XwyGOQWIWS+0nlyO0uCIFKxlPEMbHdDlgQDuCu2Rv5jO1XBpMRkNkF77VvT6KkqY3yxkdXZvzy8FVJIWUKTjB8s+Wd8ipKTSbZ5ej1bc7qSv0JJSQCYuBBI2EZ96/FdNcVKIlESiK9cn3kTWc0UkbLBCDcXZRveuPeC28IPVUznO/b1NVZmu1wQcTgOG8qVhFlzvz9chfwNvbQ22dAjEAZOmdLOR7zY32we+Kz+GYcySe9Y6Q7FHc32kQ+j3MCeFHdReJ4Y6RyKxSQL+bqGR/8Ayt4icWuxt6LDwMwtR5D454i205P4wfRpf0wfcJ/t7D+urw1PH+A0nLSfpd1m+o8rjkus93TQNk2jArSK7yqJREoiURedxMERnY4VQWJ9AMmiLCvaTfEQwRHZpWa4kHqSTj4anOP0RXM+GmfiKuesP+kc/wCAPFTVx1I2Rc1G8qGFLW4W4eW3+mARR3Ph+ImlGzIux1btgNtjA6ivWS6xeNXHVxsue3I32qS4ly1NDwzw7XTdrNKZZ5bc6xoQYhQqPeIyS5GDgg71o2VrpbuwtkDxzWS0huCoktxIVEbO5VDsjM2FPQ4UnCn5VaAGYUa8aysJRF/VGSBsM7ZJwPmew9aIrYns14kQCLcEEZBE0RBHYg66r/iot/kVJ0blcuFWXGoLH6Gtmh0kmOQzRAx76gQNW5Dbgk1TeIHv1tbyKlbrgWso/mTgPGr1o3ls4hIilCyyRjUM5GR4m2Dnp+UarT0tNL+sjkujo/SdRRFxa0EHYfVR3BeSeMW0sUqW6kxMGAMkWNu20gON8Y8qz+EpA/Xa4398FmTS1XJAYHgFp8sb2GOQyHBWNl5g8SV1toVWXGqLVEUzjGcGTOojqc74HlU4ZTWxcffJc28m5VKf2e8XcgtDlgdWrxYsk7jJOvfrv51CKSj1nOc4m+z2F0xpitETI22GpkdvO5OGOVlM8L4BxyC2mt0t00THUzF4tQOFGVPiYU+6DnGQd63igpIxYONvfBVKqrqKmTpJAL5YcFzcY5V45csjzQqzonh6i8IJXORqw4zgk4P5xrWamo5c3Ee+5TUOkqqjv0dsd/8AcKKHs04ppC/R/dHbxYf266kZFRskErSbjvWkmkKySA07zdvcMMb4cP7IfZnxP+bD/Fi/96vfiot/kVz+jcqnLHpYqSCQSMqQw28mGxHqKnButF+KysJRFNcrcVWF5ElRnguEMEqrgNgkFWXO2pW3GfWopWFwBGYxWzTZWu64JDbW13Z/SjdSy6XighhLvFKucM+lmVCVOlh5dKgEjnua+1gNpOBCkLQAQo7mDgPEZohPLbCCC1gCqmQuEQe8QmS2Scscgfq33jkiadUG5JWrmuOJC9fZnclhcW4OGYCWM+TrgaviDoPyry/xVGYnQ1rc2mx7sx9RzV/R7tYOiO3H35LeOHXYlijkGwdVfHlkA4+VXwQRcKJdNZRKIlEUPzbJi2df5QpF8ndVf/sLH5VUrpeippH7gfHIeakibrPAWA+0W8130nlGFjHyGo/rY/dVz4Yg6LRzDtcS7xNh5AKGvfrTnhgrBxrhFq0FjbSXqW08EAYpJGxTVMRIxMg2U5x18q6jHv1nODbgn0UBaLAXUZBylxC3zPZyxyKo1GS1uFPujfLAlcjHbBrczRO6rx4hY1HDEKp3Ny0rtI7Fncl2Y9SSck/fVgAAWC0vdeVZWEoiURfRnspnZ+F22o5wGQfBXcKPkAB8q41ULSlWo+yFbqrqRKIlEX8Y43NEX4gmV1V1IKsAykdCCMgj5URelESiJRFXfaHOycNu2UkN4TDI9dj+o1NTgGVt1pJ2Svmeu2qiURKIv4RRFovH+brm3j4fJbuIreSBJGjjRFDSRtiZSdOcZGMZ71TjgY4uDsTf+ymLyLWX6dvD48yuxaC61JlmLZiuY8qBnookIGPzaZ09xmPUfwmT1WeUJDb8QiVjuJGgb1Jyn+bFUtPwifRsvAaw/wBuPpdSUbtSdvgt/wCUZPwLJ/JyuvyJ8RR8lkA+VcfRUvSUkbuFvDD6K1O3VkIU3XQUKURKIq9zacm2X+lLH1AilH+ZlPyrjaek1aJw3kDzv9FZpBeUL524xKJLqZmOFaZsnGcLrIzjvgdq9do+PoqSJg2Nb6LmzO1pHHiVZeK2lldStM/Fx4jYyZLR06KFHQ4GwHSt2mRgsGeawdUm914cZ5Ha2tTeLdRPGcKuFeNn1ED3Q31hvnywDWWVGu7UIQssL3VRqwo0oiURKIvof2Pn+CoP0pf9V649Z808vRWouyrnVZSJREoijeZbrwrS5k/Ihkb5hGIosgEmwUb7N7nxOF2LeUCJ80Gg/rWiEWwVkosJREoirHtNP8F3f9X/AOS1PTfNatJOyV82V2lUSiJREoitPDL6zls44L2WZPBkkaMQxhm0vpLAux041Z2x261A5rw8uYBjv4LcFtrFTvBeD8MuA0ri+NvEArXFzLGiKBsqLpGpj2CL0z2yKikfM3AWvuAWwDDiqVeTwpdF7YMIFlDRhuulSCM5Oe3epnxmSEsfmQQeYstQbOBG9fQnKkg8W5QeUUv94On7IRXhvh1xNIWnY4+gXWrB+ZfgrLXeVRKIlEVZ5pb8Pbj+jmPzBgH7zXA+I/8AKtH9Q9HK3RfMPd9l872lt406x61TxJNOtzhV1NuxPkOte8HUjHALkZuWlx8p/RQPoEUF5PjP0iaaMqp/o4NWPmxyPWqfT6/bJA3AepUupbJU7m7g3ElP0i/Vzk6RIzowyfsqFY6Rt0AA2q1FJEerGo3B2ZVZqZaJREoiURfQvsd/iqH9KX/VeuRWfNPL0VqLsq61VUih+ZONfQ0EzxloFP4ZlyWjU4w+gD3kH2sbgb4ODRF+eNzNPYySWcgLlPFhdGyGZffQZHVWKhSO4JFEVb5h5mju+BSXMewlRUK9SrM6o6n1BJH66jlNmE8FboY9eqjbxHkVyeyfjccPAxLK2EtzJqPpnWAB5nWAB3JFbNOCimb+ZYcPMBWrke6lms47iY+/cZuNOchEc5iUeQEen55PetlCvbhPMKXM0iQDxIovdecH3PE29xPyyBuxGwyo3JOCKZoiq/tP/iu7/QH+ZanpvmtWknZK+ba7SqJREoiURWfkbgtrO8j3dxHFHEARG7iPxSdWBr6hRjfAJ3HSoJ5HtADBcnyW7ADmpnmCCG5KiXitpHDHtFBbxPIkY/NAIy2OrHc79OlRxlzMmG52k4rd1jmVSeM28SOywTePHgYk8MxZONxoY5GD3q1GSe0LeahcvoPlFszOfyoIj9zSf+1fPtA4dM3c77rtVf6e5W2vQqmlESiKs80r/wAxb/1cw+82/wDtXA+I/wDKtP8AUPRyt0XzD3fZfP8AwK3R72COVdUbzpG4yRkM4U7jcda92XHotYbr+S5FutZSNhwKF7jiUTp+IhuZItyMNE3u/H3c7GsOkcGsIOZF+aAC55r8cPiVuFXZ0jXHcQMGwMhXDrjPUDI6UcT0reIKyOyVXamWiURKIlEX0H7G/wCKof05f9V65FZ808vRWouyrvVVSKKHHrV5Gt2ljEoypik9xiOhwj4LKfMZBoiyvikk/L13mHL8OnYssbE6UbqyZ30EdQ3cdc6donktNxkr9OyOduo42cMj9+HHMcRlS24uUa5toc/RbiXxwrDBQqSRsNumlT2OkEdKrSygxutkuzRUZZVRF4s4A3HcCL+hvtvwUVw/i7G0WxLaIZJ1lcjJOCqKdgNwoXON8k5+yKl1tmy5VHoRbWGLi0ADvGJ9BzJ2LR7vj1xxiccPsg0FmoAlYdRENjqI23GwQd+pO+ndrzIcMlWkp2Urevi/dsH3I27AcMTlpNpfWFhHFaRyImkaUhQ65G7k+GuXYk5JOO5JqZc5WKiKre1H+K7v9Af50qem+a1aSdkr5urtKolESiJRFZuWoIIraa9uIhPokW3hhb6jSMpcs/mFQZA77+mIJC4uDGm20ngt2gAaxXSnO6P7tzw+zeHuI4vCdR30ODsQPh8RWPw5HZcb991nX3hQ/OPCFtbl442LRFVliJ6mN11Ln1G4+VSwPL2gnNaPFsFu3KC4mYfkwRD72k/9a8DoHHpnb3fddmr/AE9yttegVNKIlEVe5tGDbN/SMh9AYpD+1APnXG0+zWoidxB+n1VmkNpV89XTeBfM2PxVwXwPJZNW3yFeuon9NRxuG1jfNq5so1ZHDcT6q4tzNZxtJeLwyf8A5nxYzI85VX1/jVUAEfd086dE82YXjC2zwWdcZ2X54yv8HS/RLS2WCURPM0F087x6TrTxEZQVxkg9cZNGfMGu43F7XFvBD2cAs8q4oUoiURKIvoL2NH+C4v05f9Rq5FZ808vRWouyrZd8Vgi/GzRJ+m6r+01VUgF8lUebeM8GuovDupYpR9koGkZT5q0YJU/Dr3rQyMGZCtMoql/Zjd4FY9x4lNUFrdTXFo32ZcpowQV2bYnvqCg9tqqvmYMnfX34hdqm0fUG3SQi++4afI+ocoi0iePBk06QCAQclc49Pq7fL4dK73NfcNz9f5XYp4pqch01tUAjA3Lb24dnDjbuGHHw63cplNIyoXUTg476Tg4+NSyvYHWd771RooJ3x68VhcAXJseOqbHmfDeJfgYkX8C88kFux1SGE6y3QY06lB22Gc4675NbNnYTi427lDPo2oDbtiaXb9YHwDrC3cL8VrfJ/HeCWSaYGMbt9eSSKQu36UmnHyBA9KstmjORXFl0fVtN3MPr6XVwtucLCQ4S8tyfLxUB+4nNSAg5Km5rmmzhZRntMuFfhN0yMrKVUZUgj8YgO4qxS/NaopOyV86V2lUSiJREoinuXOMxRxy211G0ltMVY+GQHjkX6rpnYnBwQeo+YMUjCSHNOIW7XAYFcnBoLZ7jTO03g+8VEa6pHwRpQDoCVzk9sVs8vDbtz8lhtr4ro5jvHur5i0Zi1MkKxEYKKNKIpB743PqTUVxDCXXvYE381ntPtyW9cqRfhrhx+TFF818R/wBkorxHw621KXHa4+gXWrD+ZbgrLXeVRKIlEUNzbHm2Zv5Nkkz5KrqX/wCzVVPSEXSUsjeB8sQpIXasgKwD2h2hjvpf6QLIPmMH/uU1f+GZ+l0bGP23b4G48iFDXs1ZjxxXXz+XK2Trn6IbWIRY+oGAIlHkJNXXv08q61PbrDbc3+irv2bl6ezS0cTvcsCtpHDKJ5GGEZChGjPRiWxsM9PhWKkjV1dtxZIxjfYqYnQfCrJUa/VESiJRFvvsghWThKo6hkZ5QysMggucgjuK5FZ808lai7Klbn2d8MfrZQj9BfD/AFoRVVSgkG4VY5k9nfBLaIyz5t07HxmJJ8lVixY+gBrUtClE0l8/G31WO8Z4fAxL2MVy0AOkSSqpBYnb3lQBfhkn1FQOwxyC6kFnWZg55yAA8z9sNt1xWtkjSBCVYAEnAxkjGQN9xv1qB8jgzWC6lPRxPqBE6xFiTYWuRbAZ4Y54LjhgJXIAIABO3TP7v2VK5+OJVGKA6l2gEAAnDK/09O7KU4RYRgrLcxTNak6WeABSD3GXUqxH5IOd85FbA772UUodb8st1t1sfA58r34LZ+VOROB3UYlt18cDrqlcMp8nQFdJ9CKnDQuU6aS9iforhZ8lcPiOUsrcEdzErH7yCa2UJN1G+0+FU4TcqiqqgJgKAAPwidhVil+aPexaSdkr52rsqolESiJRFYuFcwW6RLFccPgnVcjxFLRS4JJOZB9YjO3TsKhdG4m7XEeYW4cMiFZOYOKyWsKTcLWCKylAUTRR5lV/tRzO5Yhs9D386gjYHnVluXDYThyW7jYXbkqvylE1xxCEuSzGQzOxOSSuXyT3ywH31U07MINHSkbRqj/dh6Erekbrzt8fBfQHKMf4J3/lJXb5LiMfeIwfnXF0TF0dHGOF/E3+qt1DtaQqcroqFKIlEXldwCRHRvqupU/Agg/toiwn2lWRMVvMfrIWt5P0lJB+50cfOub8MP6CpnojsOsPT0LSpq8a7GS8lWuBc13dopSCXEZOSjKrrnzCsDg/DFeufCx+LguaHEZL88d5ou7sATzMyDcIAEQeXuqAD881lkTGdkIXE5qHqRapREoiURb/AOxb+LE/rJP81cis+b4K1F2Ve6qqRQV3wCyRnup40Zl1OZZz4mhdydJckRqB2XAoizK7t7rmC41Q5g4dGSiOwxqHRii/ac9PJRt1zqhcwvOOS6EU7aZhDcXnM7hu+9s8shjSl4KC9zPbg/RLaQQhmOS5c6V36E40sfLUPOq8zLscfeC6+jagCphYcyDfmCfSw4WO9Q9hw5xAt2QfBSVYXZeo90Mw8t1OxOfqn0qQtvnldVRPqHqGzw0EHhjceh7gVo1jFPwG6EjZl4bcYDsoyuD9VtO+lh109xkDO2mRoLDY5e8/eKpzvjqW67RZwzH/AF4cM28W5agOVbKRluYY1jkIDLNbnwiQcEElMB1IxswIO21TLnKw0RU/2tH+Crn/AKf+rHVik+aOfoo5eyV8612VVSiJRF/NQ86zYov7WEUjwzjUsCTRow8OdDHIjDKnIwGA7OvUGtHRtcQTmFsCQrP7M7bT9IucZ0J4aDzY74HqcKP7VeS+LJTIIaNubzflkPMnwXQ0c22tIdgW8cLtPBhjjznQirnzIAyfmd6vNaGgNGQUZN8V1VlEoiURKIs+554L4n0iH+XXxo/SRdIYegyEb11tXBrZPwNfDWjLJ3dkf/rl3K3E3pYXRbcx771g5BGxGCNiD2PevfAg4hcZelrbPI6xxqXdjgKOp/8Aj17VHNNHCwySGzRmStmtLjYZrU7Lkq0gtT9KCs+kl3LEaTjom46fef1V87n+I66prAKUkNuABYYi+bu/y811m0cbI+vn7yWTivpK46URKIt99in8WD+tk/aK5Nb83wVmHsq+1UUqhuP8BF2USZs2ynU8I28RgcqHbO6Dro7nGTgYJE5ld4rORbdfwhUQwqo2V3xHGcAe6qlgSegANEVd43yxHacEkto9xFGJC2N2dWV3Y+pIPw2Hao5ReMjgVcoJC2qjd/UPVQ3sm5fjuOCSRSjKXEj5+WlVYeoKZHqKywdVaVDiJbjZb0Vu5Ps2awW1u0DtDqtZAwyrqmyNv1DR6G+fmK3VZdHLPAWstcMb6rT60SMSXiJJ1IG+1H3Gd13G4IwRT1EVN9rx/gq4+MX+rHVmj+cOfoo5eyvneuwqqURfw0CLbuER+LbRM9lEEZARGCpIHb3WQDcb9e9fJK17oKt7WVDyQT1sRj3hxPDJd6Ma0YJYFAc0crWro7RR+BIkbSknUq4XG2nBU/FTtt1zXY0TpytZI1kr+ka5waMicdt8+RGPBV56aMglosRisxzX0NclbdyDwPw0toWG4/5qb9IEFAfUPpx/VGvAxyfj9KyVP6WdVvoP/wBHmuwW9DTtZtOJWmV3VVSiJREoiURRHMtkZItSDMkR8RQOrYBDr8WUkDtnSe1VK6lFTA6Lacu8ZfzwUkUmo8OWC+0DhQjnE0e8VwNYI6avtD55DfM+VWPhmvM9N0D+3Hgd9tnhke4b1HXQ6kmsMnYqd9mzJ4EnhKTdJIpYasaoyVAzk40gavgd+4zx/ioS/iGdKfyiDbg4A87nDvGGxTUOrqG3av5K/wANrvqfDORjONgD1CjsP1nvXi3y4arMB5954+mxdEN2lY7zxy6bSfKj8DIS0Z8vNPl29MeRr6loDSwr6frn8xuDuO53PbxXEqoOifhkVXK7yqpRFvnsTP8ABv8A1pP3Vya35vgrMPZV+qopUoiURcfGbbxbeaP8uN0/vKR++iyDY3Cr3snttHCbMd2Qyf32Zv8AyrAFllzi43KttZWqURKIqX7YT/BU/wClF/rR1Zo/nDn6KOXsr55rsKqlEVg5N4GLiUvJtbw+/Kx6EDcL88b+mfMVw9O6U/BQasfzH4NH15bONlbo6Z08gaBh7wWzW17HJ9R1bHYEZHy6ivlL43s7QK9A+F7O00hU/wBqXGvDgFup9+bdvSMHf+8cD4Bq9V8JaO6WoNS4dVmXFx+wx7yFzK+XVZqDb6Kl8jcH+kXILfiofwjk9Nvqj5kZ+CmvVfEWkfwlGQ09d/VH1PIeZCp0UPSSY5DFb7yrakRmZhhpiGAPURj8Wv3EsQehdhXN0ZSfhadrDnme8/bLkrE8nSPJU3V9QpREoiURKIlEWd858uq4ktzskuZIG/IkGSy/flgO6s4Gy1wKsv0dWNrox1Tg4d/3/wDYcVbjAmiMTs9nv3gsd4ZfS2NzqxiSMlXQ9x9pT6HqD8DXr6qmg0nSal7tcLg7jsP3HeFzGOdDJfaFsacZEsMUluQfGbQrN0Q4YnUPMaSNPc4FfKZaF9NM+KcWLcTbbla3A3vfcvSUupKC85AX45gW88eC5eLW1vLE9tKzMo3eViPckJ906jsHJOyDoDjAB3moqmopp21MIsdjd7dotu4nblitp6U1LLkWvkBnhtHAbznxxWR8d4NJaSmKUb9VYdGXsR+8dq+p6P0hDXQiaI942g7j9DtGK8xLE6J2q5R1XlEtG9knOkdoXt7htMMja1c9EfABDeSkAb9iN+u1OrgL+s3NSxPtgVuMUgYBlIKncEHII9DXKOCsr90RKIlEXPYWaQxJFGNKRqEUZzhVGAMnc7CiLooiURfxmAGScAdzRFi3td52juFFpbMHRWDSyDdSV+qqn7QB3JG2QMd66dJTlvXcq8r74BZfV5QqR4DwWW7lEcQ9WY9EXzP7h3qhpHSMNBCZZT3DaTuH1OxSwxOldqtWw8A4eIVMEOkRRNofUNTSMVVmYnIC51DsenYYr5XpCrfVSdPNfWdlbJouQAPfndelZBHTxNAvci/mRuxy5LmzDDHJcTANGmkxlwCyhchYwOzK+QD31Dfat4o56mVlPD2je9suLjwtnz3qerqjEzO2d7bSdvG42fdZLxS/ku7hpGBMkjAKo3x2VR8On3nvX1OkpoaCmETTZrRck+ZPvgvJPe6V9zmVr3JfLIREtuvSW5bzz0j+DY0/oq3QsK8ZHI7Stcap3y2YNHdl/wBjxsF1S0U8XRjM5+/JabXfVRKIlESiJREoiURcfFeHrPG0bEjO6sOqsN1YeoPyO4OQTUcsTZWFjxcHBZa4tNwsf595aaYNIq4uoRiVB9tfssvntkg9xlTuuBytE1rtF1H4KoP5bsWu3E/Q7dxxyKnqYhOzpWdoZhVDlLmL6M5WQa7aTHiJ1x5Oo8x+v4gV39NaIFdHrMNpG5H6Hh6Hhe9Sjq3QPuDgtJvI4vDjkUhomdBCsa5GCdTED7UjYZcnoD294n5w3pWSOjeCHAHWvnfIchgbbc9y9ZSzmW+qdhJJOeFh3AYG38Lz4vAt1FItyuUQkmRMfgW22Q4y+kD3z0ycYOCBPQ1UtDM19OcT+k5OHHdf9PjffXqKGOYNYMzlvPHhfYN2fHMeP8AltSC2Hib6kqbqw7b9j6fdmvpGjdKwV7epg4ZtOY+44+Nl5ioppIHarwomumq667Lik8IxFNLGPJJGUfcDitXMa7MLIJGS6v8AiW8/ndx/jP8A71r0TP2jwWdY70/4lvP53cf4z/706Jn7R4JrHep/lT2i3dvMnjTPNAWAdZDqIUndlY7gjrjODjHqIpaVjm4CxWzZCDiujnX2jXM1xIttM0VujFU8M4LgHGst136gDAxjvWsNKxrQXC5WXSEnBVg8zXn87uP8Z/8Aep+iZ+0eC01jvT/iW8/ndx/jP/vTomftHgmsd65rzi1xKNMs80i+TyMw+4nFbNY1uQCxclcdbLCneXeV5bn8ISIrdd2mfYYHXTn6x9eg8+1cbSmm4KHqdqQ5NGfPcPPcFapqSSdwDR74LRbaBLeN4LdVAUhTGy65JywGSdxhSufe6DB6BcV89qamarlE87sTtBs1gGwcb7MzxvdenpKOOFrbd+tewFt+832eGa67aNQHkMjrGq7y6tDKF6xzA5yy9n6479zVOu4tja27icG2uCTtb37Rl9JJ5hG3rAb7EYf6mncdoyvs2DM+b+Y/pLKkYK20W0a+fbW2e/lnp8Sa+kaE0OKGMvkxldmd3AcN+/uAXlqyqdO+5yVk5B5baPRcOmqaT3beM7dQfePltk57KCe+K42m9IPrpv8AD6U4frOzDZ3DbvNgrNLCIm9NJyHv3ZbNwbhogj051OTqd8Y1OcZOOw2AA7AAdqvwQMgjEbMgonuLjcrvqZapREoiURKIlESiJRFE8d4T4wDxkLMn1SejDujY+yfPscHfcGnW0UdXF0b+R3H3mFJFKY3XCxrnTlTVruLdCrqT48GPeVupIA775wNiCGGc7xaH0u+meKGuNiMGuOVtgJ3bjyK2qaYSDpYuYUFylzW9odJy8DH3kzuM9WQ9j6d/TrXW0zoOPSDdYdWQZHfwdw9O7BVaaqdCd4WoWssM0Ubxun0RF1kDuV3AcHoF+sQdycZ6b/Np4Z6aV0crSJDhyO0b75A5c8vRw1AkBczFzsL7r/XZwHl4wwmTXqXSkuX8N1DRNHsfex9STqxJ7n7WNs9J0TgWHFuFwbOB4bxs+ysTNjLdR3Wtgf3X55t2D6XVQ4nyOkp1WbMhYaxDMCNS7e8j77bjY5I1DOK9bQ/FL4hqVovbDXbv/qb9RyBXEq9EOjuWEHZnkd3vA2wKpvEuGzQNpmjaM9tQ2Pwbofka9dS1kFU3WgeHDhnzGY5rkPjcw2cLLkqytEoiURKIlEQmiKX4Pyzc3ODFEdP5b+4v3nr8s1zK3TFFR/NeL7hifAfWynjp5JOyFd+EclWtu0Zun8V3zpGCIgRjr59dtRwfKvHV3xNV1Qc2lGo0Zm/X/jlc8V1qbRVwXHG2Y/jMqZu55NbbJmBmKJglfCyo1hAd5I/dbbqHwMZ24DGs1cz1rXO3W3X3Ox5jFd6KOMMAGTgOBvuv+12I4EY5Lpmu4kUXEjsqxdJnwpkBPvKExkqdsbdhjzOIaeaaToIm3c79I2W2k7CNvmqc8ohaQ+wB2bt2P7v5us15x5ue8bQuUt1OQvdiOjP+4dB6mvomhNAx6Pbru60hzOwcG/U5nuXm6mqMpsMApHk3lTOm4uVOnI8KLGWkb7Pu+XkO/U4A3paa009zvwVFi84Fw2cAd+87O/KalpQB0suWwb1tPAOEGPMsuDMwxtuI12OhT8QCzfaIHYADTR9Ayki1W4k5nf8AwNi2mlMjrlTVX1ElESiJREoiURKIlESiJRFE8a4MJcSIdEyjAbsw66XHdc9D1Uk46kGnW0UVXHqP5HaPe0fwpIpXRm4WT82cl+KztEng3I954Tsr/nIem/Zhseh0nOKdDpeo0Y4U9bcs2PzsPqOGY4iyklpmTjXiwO0Kj8N4lcWMx0ExuDh0YbH0Ze/ofuNeoqqOk0lANezmnJwzHcfXzC57JJIXYYFX7g3MtvdRtECLeVyNUbn8G++XCHouvcHbO52PWvC6Q0FVUT+lA6Rg2gdYbtYZm2e0cQu9SaUY97TJmPHhjttmAfFWsK5fxZQEWNGwoOrrjUxOBsAuAB5n0rzl26uozEkjHL3xVu7dXo2YlxHDu28cVyIHZ9EhzrLNpcBo3i306RjIZdSZBxnfr1qe7WDXZhawuCQ4HbfHI45cFJIyIx5XGA4h22+yxxtyUM3KNrOXLQLEFLKZIZCoyv1j4ZGAM5Hfoa7EfxDX09gJNe9sHtucf6hiqNRo2nw1b3Nja2/LLDyCg5+RIDGJY7mVUOfrwl8ac51acaRsdzXXj+LJw/UkhaTwdbPde6rO0K/XLA7HDdt3Yi/JcjchdMXab5xmKQE4xnbr3H31aHxazbA7/k0/ZR/4NPsI981+zyCFxruxjGo6YHbC77tv7o2PXyNan4tB7EB3YvaMeGGKyzQ0rto3bM+GOPJS3/28t49GuSWVnOlVXSgY4J674AUEk57fKuc74uqpL9GxrbYkm7renotodFNcTrONhifTvzUlDwy3tsBLeOORWUM7gzkK4YIyHOTl1042IPbpnlTaSrau/SSktN8B1BcWuDbhjtXSp9GwDrNF8DbYbi1wb3tgb/VWWMloWyWOVYZddBPX7OBgVxSLSYW2ZG/mhAbIMtmRv5qGsrCRoUGlBGyiRBnV4Tac75AyjgkFR01Ebg7XJJoxITc3yOy+PqNh228bss0bZCbm4uDsuL8NozBOdthUVxbmu1tCwiJuJtRYANlYzpCYMncYGMbnzxtXaoPh+srbOl/LZxGJxvg36mw71xqrSgtqjE2thlnfHnuWfcW4tPeSgyEuxOERRsM9lX9/WvdUdDS6OhIjAaNpOZ7z7A2BcOSR8zsceCuXKvJXhsj3K+JM28duuD0xu3bbbqdI7k7V5mv05NXPNLo/La/LDhuHHM7AuhDSNiHSTch7/stc4JwXwz4spDTEY2+rGD1VM/rY7t6DAE1Bo+KjZqtxJzO/+OC1lmdIblTNX1ElESiJREoiURKIlESiJREoiURcfE+GRzqA43G6sDhlPmrdvUdCNiCNqjlhZK0seLhZa4tNwqHzXymrri5TWo+rcRjDJ+moyQPXdNiTp2riMpq3RjzJRO1mbWHHy294s7vVovinFpRY71mXG+Sp4Rrj/DwncMm5x6r3+K5Hwrv6P+JKWp6kh6N+52XI/Q2KpzUMjMRiPexePBOcLq291X1oNvDk94D0B+svwzj0qev0BRVnWc3Vd+5uB57Dzx4qOKqkjyOHFW3gfPdmCDJC0LY05GZEA2yFA3QbDYL2FeWrvhWtA/KeHjcbNdz2HmV0/wDF+kGrJf795zPNWC2ureeJYobmMqSTJhgHbJZj7p6amO+R0yO9cOakq6eQyTQuB2YG27MbhlY8Vfjro3SGQWJ2Y5bO/AZcV0y2En0e6jB1l9egnSCdaDOcYAOot5VUE0fTRuOFrXzwseZysrLZozNG/K1r57DzOVl++Jwv40TL4ukRyKTHpzktEVB1bY90/dWsLm9G4Ote4ON+O7vWsDm9E5ptckHG+43y7153MDlgwjnyUC6kkVWyC20ilgh65BAPVunfZj2gWLm55EEjkbX9Ni2Y5ttUubnkQSORtfvGGxdNzA3hxF3RZY8NqP1dWkq+2R7pDMPmPKtIzd7gxpLThYZ2vcc1D0zGOd+03HG17jngFB3/AB20UuZ7qMsQqhYcvp0NqGMajq1b5OBsNuuetT6I0hJYRQuAxxd1b3FttsLKF2kYYgAw5X43uLbNlsPqoviftOQZEELMfypDpH90ZJ/VXXpfgyQ41EgHBuJ8TYeRXMfpEfoHiqVxnmi5udpZSE/IT3F+YG7f2ia9ZQ6GoqPGJnW/ccXeOzlZUZaiSTtFdXA+Tbi4wxXwYupeQY2/NXqficD1qtpH4io6S7Qdd+5v1OQ8zwUkFFJJjaw4/ZaXylymqD/lU67NdSjOR38Mbah8ML6kjFeckjrtKuDqo6kexow8vq7HcFeaYqcWjxO/39FfuFcKjgB05Lt9aRt2byyfIb4UYAycAV2YII4GakYsFWc8uNyu+plqlESiJREoiURKIlESiJREoiURKIlESiKGvuXY2JaMmFzuSmNLH86M+6fUjDetUavR1PVD8xuO8YH333Uscz4+yVUOYOTFkyZ7YSf00GQ3xKfW+Q11z46fSdB/lJdZv7XfY4eBCmc+Cb5jbHeFR7v2fBiRbXCsR1jlGlh+lgZB+Kir0fxU6I6tZCWneMvA/QlQu0eHYxOB7/f0UDfcn3kedUDMB3TEn6h736q7MHxBo6Xsygf6rt9cPNVX0czc2+GKj9dxDtmeL0y8f+1XtWlqMbMd/wAXfdRddm8eIX7XmC5HS6m/xW/3rQ6KoziYWf8AAfZOnk/cfFfiTjU7dbiU/wDVb/et2aOpm9mJo/2j7LBmef1HxK8RDJKdleQ+gZz++pTJFCMSGjvAWA1zt581KWXKV5JjTbuo83xH+psH9Vc2fT2j4e1KD/p63pceanZSTOyb44KdtfZ9pI+k3CJnoie8x9ATjJ9AprjS/FYkOrRwued5y8Bf1Cst0dbGRwCu/L3JSJgwW2D/AC1zkH5IRqB9NKfGqMkela//ADMmo39rfsD6k9ymaaeHsNud59+iuNny2gIaZjMw3wwwgP5sfT1BYsR2NXqTRlPS4sbjvOJ/jlZRyTvkzKm6vqFKIlESiJREoiURKIlESiJREoiURKIlESiJREoiURc17YRSjEsaOB01KGx8M9KwQCLFFGycsRfYaWP9GQsPkr6lHyFUJdFUkmLoxyw9LKZtRI3Irll5alxhLkf9WIP/AJGQVRd8O0pN2lw5j7KUVkm2y525XmPV7dvjCw/8zWn+A27Mzh77ws/i97Qi8rzDo1uvwhY/+YrP+A3zmcffen4vc0Loi5bl6PcL/wBOHR/mdx+qtm/DtKMXFx5j7LBrJNll0x8rxfbeaT9J9H6owgPzq7FomjjxEY54+t1E6okO1SVlw6KHPhRomeulQCfiep+ddBrQ0WaLBQk3zXVWUSiJREoiURKIlESiJREoiURKIlESiJREoiURKIlESiJREoiURKIlESiJREoiURKIlESiJREoiURKIuSeWYNhI0ZdtzIVPr7ug/t39KlaIyOs4g91/r9FjFeP0m4zjwEx5+N8e2j4VtqQ27Z/4/ylyvSCeYsA0SquNz4mog4GwXRuOu+R8K1c2IDBxJ7v5TFdtRLKURKIlESiJREoiURKIlESiJREoiURKIlESiJREoiURKIlESiJREoiURKIlESiJRF//9k=" id="669" name="Google Shape;669;p81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0" name="Google Shape;670;p81"/>
          <p:cNvSpPr txBox="1"/>
          <p:nvPr/>
        </p:nvSpPr>
        <p:spPr>
          <a:xfrm>
            <a:off x="0" y="764704"/>
            <a:ext cx="9216908" cy="62646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Пример</a:t>
            </a:r>
            <a:endParaRPr sz="1200"/>
          </a:p>
          <a:p>
            <a:pPr indent="0" lvl="0" marL="0" marR="0" rtl="0" algn="l">
              <a:lnSpc>
                <a:spcPct val="80000"/>
              </a:lnSpc>
              <a:spcBef>
                <a:spcPts val="304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C:\&gt;sqlplus /nolog</a:t>
            </a:r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304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SQL*Plus: Release 11.2.0.1.0 Production on Чт Сен 18 21:12:14 2014</a:t>
            </a:r>
            <a:endParaRPr sz="1200"/>
          </a:p>
          <a:p>
            <a:pPr indent="0" lvl="0" marL="0" marR="0" rtl="0" algn="l">
              <a:lnSpc>
                <a:spcPct val="80000"/>
              </a:lnSpc>
              <a:spcBef>
                <a:spcPts val="304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Copyright (c) 1982, 2010, Oracle.  All rights reserved.</a:t>
            </a:r>
            <a:endParaRPr sz="1200"/>
          </a:p>
          <a:p>
            <a:pPr indent="0" lvl="0" marL="0" marR="0" rtl="0" algn="l">
              <a:lnSpc>
                <a:spcPct val="80000"/>
              </a:lnSpc>
              <a:spcBef>
                <a:spcPts val="304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SQL&gt; conn dbadmin/RU45DVH1@RU45DVH1</a:t>
            </a:r>
            <a:endParaRPr sz="1200"/>
          </a:p>
          <a:p>
            <a:pPr indent="0" lvl="0" marL="0" marR="0" rtl="0" algn="l">
              <a:lnSpc>
                <a:spcPct val="8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Соединено.</a:t>
            </a:r>
            <a:endParaRPr sz="1200"/>
          </a:p>
          <a:p>
            <a:pPr indent="0" lvl="0" marL="0" marR="0" rtl="0" algn="l">
              <a:lnSpc>
                <a:spcPct val="80000"/>
              </a:lnSpc>
              <a:spcBef>
                <a:spcPts val="304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SQL&gt; show sga;</a:t>
            </a:r>
            <a:endParaRPr sz="1200"/>
          </a:p>
          <a:p>
            <a:pPr indent="0" lvl="0" marL="0" marR="0" rtl="0" algn="l">
              <a:lnSpc>
                <a:spcPct val="80000"/>
              </a:lnSpc>
              <a:spcBef>
                <a:spcPts val="304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Total System Global Area 3858673664 bytes</a:t>
            </a:r>
            <a:endParaRPr sz="1200"/>
          </a:p>
          <a:p>
            <a:pPr indent="0" lvl="0" marL="0" marR="0" rtl="0" algn="l">
              <a:lnSpc>
                <a:spcPct val="8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Fixed Size                  2211144 bytes</a:t>
            </a:r>
            <a:endParaRPr sz="1200"/>
          </a:p>
          <a:p>
            <a:pPr indent="0" lvl="0" marL="0" marR="0" rtl="0" algn="l">
              <a:lnSpc>
                <a:spcPct val="8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Variable Size            1056965304 bytes</a:t>
            </a:r>
            <a:endParaRPr sz="1200"/>
          </a:p>
          <a:p>
            <a:pPr indent="0" lvl="0" marL="0" marR="0" rtl="0" algn="l">
              <a:lnSpc>
                <a:spcPct val="8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Database Buffers         2717908992 bytes</a:t>
            </a:r>
            <a:endParaRPr sz="1200"/>
          </a:p>
          <a:p>
            <a:pPr indent="0" lvl="0" marL="0" marR="0" rtl="0" algn="l">
              <a:lnSpc>
                <a:spcPct val="8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Redo Buffers               81588224 bytes</a:t>
            </a:r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304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SQL&gt; disconnect</a:t>
            </a:r>
            <a:endParaRPr sz="1200"/>
          </a:p>
          <a:p>
            <a:pPr indent="0" lvl="0" marL="0" marR="0" rtl="0" algn="l">
              <a:lnSpc>
                <a:spcPct val="8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Отсоединено от Oracle Database 11g Enterprise Edition Release 11.2.0.4.0 - 64bit</a:t>
            </a:r>
            <a:endParaRPr sz="1200"/>
          </a:p>
          <a:p>
            <a:pPr indent="0" lvl="0" marL="0" marR="0" rtl="0" algn="l">
              <a:lnSpc>
                <a:spcPct val="8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Production</a:t>
            </a:r>
            <a:endParaRPr sz="1200"/>
          </a:p>
          <a:p>
            <a:pPr indent="0" lvl="0" marL="0" marR="0" rtl="0" algn="l">
              <a:lnSpc>
                <a:spcPct val="8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With the Partitioning option</a:t>
            </a:r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304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SQL&gt; exit</a:t>
            </a:r>
            <a:endParaRPr sz="1200"/>
          </a:p>
          <a:p>
            <a:pPr indent="0" lvl="0" marL="0" marR="0" rtl="0" algn="l">
              <a:lnSpc>
                <a:spcPct val="8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C:\&gt;</a:t>
            </a:r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1" name="Google Shape;671;p81"/>
          <p:cNvSpPr/>
          <p:nvPr/>
        </p:nvSpPr>
        <p:spPr>
          <a:xfrm>
            <a:off x="4571460" y="1016732"/>
            <a:ext cx="4249012" cy="25202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extrusionOk="0" fill="none" h="120000" w="120000">
                <a:moveTo>
                  <a:pt x="-2990" y="59819"/>
                </a:moveTo>
                <a:lnTo>
                  <a:pt x="-46000" y="135000"/>
                </a:lnTo>
              </a:path>
            </a:pathLst>
          </a:custGeom>
          <a:solidFill>
            <a:schemeClr val="accent1"/>
          </a:solidFill>
          <a:ln cap="flat" cmpd="sng" w="25400">
            <a:solidFill>
              <a:srgbClr val="395E8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в SQL*Plus без коннекта к БД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2" name="Google Shape;672;p81"/>
          <p:cNvSpPr/>
          <p:nvPr/>
        </p:nvSpPr>
        <p:spPr>
          <a:xfrm>
            <a:off x="4788024" y="2384884"/>
            <a:ext cx="4249012" cy="396044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extrusionOk="0" fill="none" h="120000" w="120000">
                <a:moveTo>
                  <a:pt x="-2621" y="58122"/>
                </a:moveTo>
                <a:lnTo>
                  <a:pt x="-31242" y="105032"/>
                </a:lnTo>
              </a:path>
            </a:pathLst>
          </a:custGeom>
          <a:solidFill>
            <a:schemeClr val="accent1"/>
          </a:solidFill>
          <a:ln cap="flat" cmpd="sng" w="25400">
            <a:solidFill>
              <a:srgbClr val="395E8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создали серверный </a:t>
            </a:r>
            <a:r>
              <a:rPr b="1" i="0" lang="en-US" sz="1800" u="sng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процесс</a:t>
            </a:r>
            <a:r>
              <a:rPr b="0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и </a:t>
            </a:r>
            <a:r>
              <a:rPr b="1" i="0" lang="en-US" sz="1800" u="sng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сеанс</a:t>
            </a:r>
            <a:endParaRPr b="1" i="0" sz="1800" u="sng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3" name="Google Shape;673;p81"/>
          <p:cNvSpPr/>
          <p:nvPr/>
        </p:nvSpPr>
        <p:spPr>
          <a:xfrm>
            <a:off x="3563888" y="3068960"/>
            <a:ext cx="2664296" cy="396044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extrusionOk="0" fill="none" h="120000" w="120000">
                <a:moveTo>
                  <a:pt x="-4097" y="50206"/>
                </a:moveTo>
                <a:lnTo>
                  <a:pt x="-97682" y="105031"/>
                </a:lnTo>
              </a:path>
            </a:pathLst>
          </a:custGeom>
          <a:solidFill>
            <a:schemeClr val="accent1"/>
          </a:solidFill>
          <a:ln cap="flat" cmpd="sng" w="25400">
            <a:solidFill>
              <a:srgbClr val="395E8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это команда SQL*Plus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4" name="Google Shape;674;p81"/>
          <p:cNvSpPr/>
          <p:nvPr/>
        </p:nvSpPr>
        <p:spPr>
          <a:xfrm>
            <a:off x="3275856" y="4869160"/>
            <a:ext cx="4752528" cy="396044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extrusionOk="0" fill="none" h="120000" w="120000">
                <a:moveTo>
                  <a:pt x="-2621" y="58122"/>
                </a:moveTo>
                <a:lnTo>
                  <a:pt x="-46139" y="112948"/>
                </a:lnTo>
              </a:path>
            </a:pathLst>
          </a:custGeom>
          <a:solidFill>
            <a:schemeClr val="accent1"/>
          </a:solidFill>
          <a:ln cap="flat" cmpd="sng" w="25400">
            <a:solidFill>
              <a:srgbClr val="395E8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завершили </a:t>
            </a:r>
            <a:r>
              <a:rPr b="1" i="0" lang="en-US" sz="1800" u="sng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сеанс</a:t>
            </a:r>
            <a:r>
              <a:rPr b="0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но  </a:t>
            </a:r>
            <a:r>
              <a:rPr b="1" i="0" lang="en-US" sz="1800" u="sng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процесс </a:t>
            </a:r>
            <a:r>
              <a:rPr b="0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еще есть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5" name="Google Shape;675;p81"/>
          <p:cNvSpPr/>
          <p:nvPr/>
        </p:nvSpPr>
        <p:spPr>
          <a:xfrm>
            <a:off x="2847378" y="5764750"/>
            <a:ext cx="6048672" cy="513076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extrusionOk="0" fill="none" h="120000" w="120000">
                <a:moveTo>
                  <a:pt x="-2621" y="58122"/>
                </a:moveTo>
                <a:lnTo>
                  <a:pt x="-39569" y="136624"/>
                </a:lnTo>
              </a:path>
            </a:pathLst>
          </a:custGeom>
          <a:solidFill>
            <a:schemeClr val="accent1"/>
          </a:solidFill>
          <a:ln cap="flat" cmpd="sng" w="25400">
            <a:solidFill>
              <a:srgbClr val="395E8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и только так завершился и </a:t>
            </a:r>
            <a:r>
              <a:rPr b="1" i="0" lang="en-US" sz="1800" u="sng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процесс</a:t>
            </a:r>
            <a:r>
              <a:rPr b="0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(в DRCP просто освободился) 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6" name="Google Shape;676;p81"/>
          <p:cNvSpPr txBox="1"/>
          <p:nvPr/>
        </p:nvSpPr>
        <p:spPr>
          <a:xfrm>
            <a:off x="0" y="6534364"/>
            <a:ext cx="9144000" cy="32363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b="1" i="0" lang="en-US" sz="1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Группа разработки Oracle				                 2014	    	 	                                    Зацепин Сергей</a:t>
            </a:r>
            <a:endParaRPr b="1" i="0" sz="15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7" name="Google Shape;677;p81"/>
          <p:cNvSpPr txBox="1"/>
          <p:nvPr/>
        </p:nvSpPr>
        <p:spPr>
          <a:xfrm>
            <a:off x="0" y="72000"/>
            <a:ext cx="9144000" cy="576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Подключение к Oracle</a:t>
            </a:r>
            <a:endParaRPr b="0" i="0" sz="3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data:image/jpeg;base64,/9j/4AAQSkZJRgABAQAAAQABAAD/2wCEAAkGBxQTEhQUExQWFhQWGRwVGRgYGB0XHxwaHhwWHRgeHRkgHighGx0lHRkcITEhJSorLi4uGh8zODMtNygtLisBCgoKDg0OGxAQGywmICY0LCw0MC0sLCwsMCwsLSwsLDQsLCwsLCw0LDQsLCwsLCwsLCwsLCwsLCwsLCwsLCwsLP/AABEIAOEA4QMBEQACEQEDEQH/xAAcAAEAAwEBAQEBAAAAAAAAAAAABQYHBAMIAgH/xABKEAACAQMCBAMEBAgMBgEFAAABAgMABBESIQUGMUETUWEHInGBFDJCkSMzUmJyobHBJTVTVGNzgpKTsrPRFiSDosLS4RUXQ8Px/8QAGwEBAAIDAQEAAAAAAAAAAAAAAAMEAQIFBgf/xAA/EQABAwICBggEBQIGAgMAAAABAAIDBBEhMQUSQVFhgRMiMnGRobHwBjPB0RQjQlLhYvEVNHKCktIWskOiwv/aAAwDAQACEQMRAD8A3GiJREoiURKIlESiJREoiURKIlESiJREoiURKIlESiJREoiURKIlESiJREoiURKIlESiJREoiURKIlESiJREoi8551QFnZVUdSxAH3miKLk5mtx9V2k/q0aQf31GkfM1UlrqaLtyAc8fAYqRsT3ZBczczk/VtpvixiUH7nJ+8VRk09RNycT3A/WylFJKdi8m5jn7W8fznI/ZEah/8jpdjXeA/wCy2/BSbx75IvMc/wDN4/lOT/8ApFP/ACOl2td4D/sn4KTePfJeo5nI+tbS/FGjYD73U/cKlZp+idmSO8fa61NJKNi6I+Z7c/WZo/PxI2QD+2Ro/XV6LSFLJ2ZB429VE6GRuYKlLa5SRdUbq6+akMPvFXFGvWiJREoiURKIlESiJREoiURKIlESiJREoiURKIlESiKL4hx6KJigzJIPsRjUR+kchU/tEZ7ZqrU1kNMLyutw2+C3ZG556oVW49zeYx+GnS2HZE/CSH5lTt8E2/KrlN0jWVp1aGIkfuOX/UeJ7lYMMUWMruSofEef4Q2YYGlcdJJ2LH5ZLNj0yKuM+GquoxrJ+TcfsPIqI10bPlM5lQd7z1eydJBGPKNAP1tk/rrqQfDGjos2Fx/qJ9BYeSrvr53bbdyipOKXMmczTvgEnDucAdSQDgAV1I9H0kXYiYP9oUDppHZuPiVxNMx6sx+JJq0GNGQHgo7nevW4jlico4kjcYyrakYZwRscHfI++sarHDIHwWbkLtae9gAZjdRKehbxEB+GdjVZ9FRzYOjYeTStxLK3JxHMrus+eL2P/wDKHHlIoP6xg/rrmz/DWjZf/j1T/SSPI3Hkp2V07dt+8Kbsef4y2Z7co3TxIGKt94KsB8GNcp/wxU0+NFORwdl5XHi1WBXsf81ngr3wDnHxPxNwk/8ARy+5IPgwAOPUq2fOqcldX0OFbDh+4ZeI6vLBStihl+U7Hd7xVrsOYIpGCNmKQ7BZMDUfzWBKufQHPmBXTpa6CpH5TrndkfD65KCSJ7O0FLVbUaURKIlESiJREoiURKIlESiJREoiURKIuXiF/HCuuRsDOB3LHsFUbsfQVo97WNLnGwG0rIBJsFSuZea9K6ppDbxH6san8LJ8WX6vwTp3bfFcQ19VXSGGgb3uOQ+3PHcFa6KOIa0x5LMeMc9SuNFsot4vzcaz8T0X5b+tdih+GKeI9JUnpH8ez4Znn4KrLXvd1Y+qPNQ/C+BXF1JEFU5nYqkkmVV2ALH8IQdRwD0zXoy9kbbDIbBs5KlqlxupWThnDrYkXFxJdSqSDFbL4aAjYhpn3O/5IBrQPlf2RYcfss2aM14tYxPwkTogEsV0Y3bu0bplMnvgkCs6xE2qciEsNW66fZkNV1LH/K2s8fxyoP7q1qcGA8Qsx5qoKcgfCrO1RrXOYSLe74rxDSGlg+jwwahkLJJHGC+D1KgjHzrnR9ZjI9huT3Aqc4ElQPLfEeKviZ0uLy0clZYziVXXcOAhPukdsAbjyqWRsI6osDsWrS845hcfL1lbxxcQup7fxIoSIY4ZSVOt5OjMN1dVABPUZNbyOcXNY04nHBYaBiSuK5/+mSozRm5tZApKxti4jYgHCh9nGTtltq2HTA2Nj5FY6pUde8EnhhguXTTHNvGwIztnG3UEgZB8q3D2uJZuzWLEWKl+Dc7zRjw5wLiE7FX+tj0bv8Gz8RXnq/4Zppz0kH5b94yv3bO8W5q5DXSMwd1hxWm8r82B1zbyeKg+tBIcSJ+ixOfk2VOwDKBXDNXWaOeI65t27Hj3j5O33VsRxTDWiOO73/ZXjhvEo51LRtnBwynZlPkyncHv6jBGQc124pWStD2G4O0Kq5pabFdlSLCURKIlESiJREoiURKIlESiJRFGcZ4wsACga5W+pGDjP5zHfSg7t8gCcCq1XVxU0evIfue5bxxuebNWWc3c5CBzhhNd4wWxhIgeqqudv0c5OBqJwK5tJo2p0w4TVF2Q7AMz7/cR3BTSzsphqsxdv3e9yzjXLdTrrfVLKwTU7YGScDJ6Ku/yr2sMEVNFqRNs0bB7xPFctznPddxuVYbNrTh8gW6tpLi6R8SpIQIo1DdUUZ8UlMMNW246Vg68o6psPP8AhZFmnFevPl9cw8QSQzNLGpS5tTnCeGTqQKowoxjSSBkgb9axA1jo7WtsKPJDlJc439pazrNDZRytdoLpZZ2LoDISSFhGATnc5PU1pC1726rnWthYfdbPIByTgPDrq5t+IrPF4P0pUmiZ1ECGSJgdgcaQQRv8etJHsY5pab2w34FGgkG+1ePKdhBw+6juLi/tfc1AxwlpyQysvVVwOue/SsyudKwta088FhoDTclQTcL4ainF/LIQPdC2jIM42BLN0+VS68pPZHitbN3+SnOI81W1xc38chcWd54REgQlopIlQK+jqVypBHXAFRNhe1rSO0L8wVnWBJ3FfzlK2srS7hlk4ikihtliV1GcHDSs2Aqjrjck4pKZHsIDPH6LLdUHNSiyX0XD4JLBWczSzXVw0arL9c+4jR7k+5jIxsVrT8syESbAAFtjq3aq5ak8TuYrZ7aCCTXqmlijMLeEoJk1rnAOO+2+KmP5LS4EkbBnitB1jaykubONC94fNIoxFBfKsK/kweAUTA7ZI1Y/ONaRR9HIBtIx77rLnXbdRvGOWiotLOCBpL4xme405JXXgpGd9K6R1J7kb71uyW+s9x6uQWpbkBmoziPAr2wZJJIpITn3ZAQRny1KSAfQ9aO6GpYY3WcDmCg1mG4wVz5T508Z1WRhDdD3UlH1X/NZehyfsnY9QVOMeNrdE1Gi3GooutHtacSPuOOY23C6cVSycakuDthWrcF4yJso40TKMlc5DDpqQ/aXPXuCQD1BN6irYquPXj5jaPewqOWJ0ZsVLVbUaURKIlESiJREoiURKIlEUZxziwgUBRqlfIRM4zjGWbyRcjJ9QBuQKrVdXHTRmR/9zuW8cZkdYLH+debTEXhhfVcN+Om7g/kr5Y6YGy/Ek1S0VoqTSEgra0dX9LdhHHh/7ZnDOSoqBCOiiz2n37Co1nw53Rpykht43UTOmCVDHfr3x3O2SM9a9oXAHVGexcu21XLmPkyxBj+jXnhiZBJF9J/FSDbOmcD3SCcFWGd6rxzyY6zct2Y5KQsbsK6uM8tXV1agzQkXtqnuyDDrdW46YdcgyJ5Hcj47aslYx3VPVPkfsslpIxzVabikU/DRDM+J7VwbckE64nPvx5AONJGrfA2UedT6hbLcZHPvWlwW2K/tjzvcw28UMQiVoQwSYxh5FVm1FVZshR8uw8qw6na5xJ27NiB5AUFxG/lnbXPI8rebsW+7PQegqVrQ3BostSb5rmrZYXtb2kjjKRu481Ut+wVqXtbmQs2JX5ngZDh1ZT5MpX9tA4OyN0yXnWywvW1uXibXG7xt+UjFD94INYIBwKzkpx+dLxkkSSXxDJEYNbKNaoxBcKwwfexg5z2qLoGAggcVtrlTHs3vbZY7tLtlCKYblVJwXaEyMVUdz9Xbvmo6lryWlmeI8VtGRjdevNHG5IrSHQSs/EQby5kU4YqxxFEG6hFXbH5vqaxGwOeb5NwH1KPNh3qF5J4skTyw3EmLSaKRZEbJUtpJQgfZfUBhtv2VJMwkAtGIstWm2ByXFJytdLZreNEfBbv3A7OV7ITsG9PIgncTM19QHFY1Ta6tHJvNmrRBcOVdSPAnz7yt0AJPftk7EEqc538jpfQ76Z5rqEWIxc0ZEbSBu3jmF0aapDx0UvIrZeBcW8UFJAFmT6wHRh2dM76T5dVORvsTLRVsdXFrs5jcfeR2rEsRjdYqWq4o0oiURKIlESiJREoi5uJXywxtI+cL2HVidlUDuSSAPU1q97WNLnGwCyASbBZFz1zQ8AYAj6XMPeI3EUe+lVPpk48yWbviuNo2kdpep/ETD8lmQ3n3i7kFYnlFMzUb2jnw97Flde8XIUty1x6Szl1qA6MNEsTbrJGeqsP2Ht8CQY5Iw8WK2a6yvK2Fu9v4Svnhtyxa2lbc2V1/JyeSMTj1z66jV1nB1/1DMfuG8KTVBFtnoqJwzjt1aFlt7h4xkqQjakPUEgHKn0YDNW3Rsf2gow4jJRjMSSSSSdyTuSe5Jrdar+URBWFlagvKVlGFb8ZsCdUgz2IYL0P6ODkHv0Pzs6f0lI8t7OOFm4cQT9cMeGI7Qo4Gi+fNWy04pcSMkVtJCilMR6VUKxHXOFbSyjHu4APX0HSpKuSpbY9V4PWBGzhwO/G3goZIww7xsVqu+HAxrE0azg7MZsN9+1dIG2SgWHe1LleOyuFMG0Umfd/IcaSVBPbDAiurSTF4IdmFWkYGnBUqriiSiJRFZbDjtvJbx219FI6w58GaFlEiKxyUIb3XTPTPSoHRuDi5hzzByW4cLWKnY7Hh8cMV69s6WyErDHI+qW7kz1cA6EjUg9OuN9sBoy6UksBx27gPutrNtdfnjvFbhJ//AKpbSme2l/BsrDaMd7eaMbBd9j0Oc9TljGNLeicLEe7hCT2gqhzA9s0pa1V0iZQxjfB0Oc6lU/aQdiasR64HWzUbrbFe+QuZWl0RM+LmH3oZD9te6t+VtsR3GD1XI8Tpehdo2f8AG046h7Td1/odm48DZdWmlE7OifmMiti4TxFZ4w4BB+qynqrD6yn4efQggjYiupFKyVgew3BUDmlpsV2VIsJREoiURKIlESiKgc5cwKviTNvFbkpGv8pNurH5HKDy/CHpiuDXmSuqW0EJ4uO4Z+Qx77BW4rRMMzuSwq+u3md5JDl3OSfX/YdAPIV7mngjp4mxRizW4D3v3rkPeXuLjmVY7/liOWD6Tw52mjVR40LY8aI43JUfXQ4JyOnrg4w2Uh2rJhuOwrJbcXaoTgfCpLqZIYgCzb5Oyqo3ZmPZQO/wHUipXvDBcrUC5sF+EvZY0lhSU+FIQHCnKPpPun1HcHbIxTVBIcRilzkuStlhKIlESiL08dvym+8io+iZ+0eC21jvWj+xxPpE7rKocRAOC25Gc43651AEfOudWwsYQ5osp4nk3BWx3btHGTqBwScscZBJ2z2O+B8qpqVZR7ZbdhBbsdRXxT75IO5jAxkdvd777GrtCeue5QzZBZRXUVdKIlESiKf5c4+Ila3uVMtnKcvH9pG7SRH7Lj9dRSR6x1m4OHvFbtdbA5Li4kRA80NvcGWB9OWXKiRRhl1L5qTg+oNbN6wBcLFYOGAKj4kLHSoLMeyjJ+4b1ucMStV2S2txbNG7xywuffjLoyE4PUBgM/8Az61E9sczHRusWnAjvWwLmkEYFbJyZzKrqlwNlfEVwv5DjZX+AJAJ/IYE/UrwlM1+jK11FIeo7Fp78vHI/wBQwzXXeRPEJRmM1pFd9VEoiURKIlESiKL5jvjFDhDiSQ+Gh8iQct/ZUM2O+nHeqtZUimhdKdnmdi3jZruDVg3tD4oHmW3j/FW40483xvv3wNvjqqT4YoTFTmqk7cmP+3Z45+C1r5dZ/Rtyb6r05DsLOeOeOaB5rofhIkWUxF0Ue+qEbGQbnDddumDXfnc9pBabDbgqjADmpThNhYxxi/t7u7sSsngqZkWUFsZZQqbuuBvn91RvdIT0bmh23BbADMYLm5z5igVHishFruAGup4QVV+vuIpOUDH3mHrjJya2hjde774ZArD3DYqHVpRJREoiURKIpnlfl2S9l0IQiLgySN9VFzjJ9fIVDNMIhc5rdjS4rfuVeXorGMJDjw2wS5Hvu5AA1bdOpHlnHx48kjpDdytNaGiwXbfgvIgxqTGQQM53GpWPTTtq7ZKgVosqp+0y2E3DZ9DArEUdFA3GMFh07JqP356VPSu1ZR4eK0kF2lYPXaVRKIlESiJRFJcE4lHAzNJbRXGRhRLqwp88D63wPpWj2F2RI7lsDbYtE4Fxae/t1FrNFYNCx+lCJEjXwDkrKhIJGnSVIz13+NN7Gxu6w1r5X37lK0lwwwVK535oF3MqozfR4RohDsSzDbVI5O5Z8A79setWYIdQX2nNRudrdy9OQuLiG48N94p/wbA9MnZT950n0b0rifEmj/xVJ0jO3H1h3bR9RxCtUM3RyWORw+y3zle8LxmNzl4ToJPVlxmNvXK7E/lK1UdHVYqqdsm3I94935qaaPo3lqmavKJKIlESiJRFQud+MiMzy9rZPDQecr6Sfj1jGe3v1wNItNbWRULcibu7v4APiFbhIiidKeSxfl7hRu7gIz6Fw0ssp30RqNUjnzP7yK948iJnVHAD0C5ABccVYrPliO4Am4RPMZIHXWs+iNkzqKSK4wunKnY7+fkYTKW9WYCx3LYNvi1SHtMs53tre4nUQPGxhkh2CtI5LmWIrkNrwSwzkY+OdKZzQ4tbjx+hWZAbAlZxV1RJREoiURWOy5KupYoJlVPCnbQjF8YOWA1DGQCVO+/riqr6uNpIN8FIIyRdel5yp9EuFiv3MalBIWhxJhSWG+cfknzqpNpRjCABn72LoUmiZqlj3stZueNt/LYta5K4nw2GNLezJYyHbIw8jYJOdWNwAeuAOgqm6cSuuTco+jmhbdzCBhs35Yqw3FxrPuksp0g5OlVYkYBIGoNtj80sPMUUKrDe0W2R5EOVMfuaMfX0ZB8MdgTsc4wMVCahgvfYuk3RNS4xgC+uLjHIcd3vau234pHcRRyrmSMkRNt1LLgxOM+8cO3vHA1EY6mpGPDhrBUp4XwyGOQWIWS+0nlyO0uCIFKxlPEMbHdDlgQDuCu2Rv5jO1XBpMRkNkF77VvT6KkqY3yxkdXZvzy8FVJIWUKTjB8s+Wd8ipKTSbZ5ej1bc7qSv0JJSQCYuBBI2EZ96/FdNcVKIlESiK9cn3kTWc0UkbLBCDcXZRveuPeC28IPVUznO/b1NVZmu1wQcTgOG8qVhFlzvz9chfwNvbQ22dAjEAZOmdLOR7zY32we+Kz+GYcySe9Y6Q7FHc32kQ+j3MCeFHdReJ4Y6RyKxSQL+bqGR/8Ayt4icWuxt6LDwMwtR5D454i205P4wfRpf0wfcJ/t7D+urw1PH+A0nLSfpd1m+o8rjkus93TQNk2jArSK7yqJREoiURedxMERnY4VQWJ9AMmiLCvaTfEQwRHZpWa4kHqSTj4anOP0RXM+GmfiKuesP+kc/wCAPFTVx1I2Rc1G8qGFLW4W4eW3+mARR3Ph+ImlGzIux1btgNtjA6ivWS6xeNXHVxsue3I32qS4ly1NDwzw7XTdrNKZZ5bc6xoQYhQqPeIyS5GDgg71o2VrpbuwtkDxzWS0huCoktxIVEbO5VDsjM2FPQ4UnCn5VaAGYUa8aysJRF/VGSBsM7ZJwPmew9aIrYns14kQCLcEEZBE0RBHYg66r/iot/kVJ0blcuFWXGoLH6Gtmh0kmOQzRAx76gQNW5Dbgk1TeIHv1tbyKlbrgWso/mTgPGr1o3ls4hIilCyyRjUM5GR4m2Dnp+UarT0tNL+sjkujo/SdRRFxa0EHYfVR3BeSeMW0sUqW6kxMGAMkWNu20gON8Y8qz+EpA/Xa4398FmTS1XJAYHgFp8sb2GOQyHBWNl5g8SV1toVWXGqLVEUzjGcGTOojqc74HlU4ZTWxcffJc28m5VKf2e8XcgtDlgdWrxYsk7jJOvfrv51CKSj1nOc4m+z2F0xpitETI22GpkdvO5OGOVlM8L4BxyC2mt0t00THUzF4tQOFGVPiYU+6DnGQd63igpIxYONvfBVKqrqKmTpJAL5YcFzcY5V45csjzQqzonh6i8IJXORqw4zgk4P5xrWamo5c3Ee+5TUOkqqjv0dsd/8AcKKHs04ppC/R/dHbxYf266kZFRskErSbjvWkmkKySA07zdvcMMb4cP7IfZnxP+bD/Fi/96vfiot/kVz+jcqnLHpYqSCQSMqQw28mGxHqKnButF+KysJRFNcrcVWF5ElRnguEMEqrgNgkFWXO2pW3GfWopWFwBGYxWzTZWu64JDbW13Z/SjdSy6XighhLvFKucM+lmVCVOlh5dKgEjnua+1gNpOBCkLQAQo7mDgPEZohPLbCCC1gCqmQuEQe8QmS2Scscgfq33jkiadUG5JWrmuOJC9fZnclhcW4OGYCWM+TrgaviDoPyry/xVGYnQ1rc2mx7sx9RzV/R7tYOiO3H35LeOHXYlijkGwdVfHlkA4+VXwQRcKJdNZRKIlEUPzbJi2df5QpF8ndVf/sLH5VUrpeippH7gfHIeakibrPAWA+0W8130nlGFjHyGo/rY/dVz4Yg6LRzDtcS7xNh5AKGvfrTnhgrBxrhFq0FjbSXqW08EAYpJGxTVMRIxMg2U5x18q6jHv1nODbgn0UBaLAXUZBylxC3zPZyxyKo1GS1uFPujfLAlcjHbBrczRO6rx4hY1HDEKp3Ny0rtI7Fncl2Y9SSck/fVgAAWC0vdeVZWEoiURfRnspnZ+F22o5wGQfBXcKPkAB8q41ULSlWo+yFbqrqRKIlEX8Y43NEX4gmV1V1IKsAykdCCMgj5URelESiJRFXfaHOycNu2UkN4TDI9dj+o1NTgGVt1pJ2Svmeu2qiURKIv4RRFovH+brm3j4fJbuIreSBJGjjRFDSRtiZSdOcZGMZ71TjgY4uDsTf+ymLyLWX6dvD48yuxaC61JlmLZiuY8qBnookIGPzaZ09xmPUfwmT1WeUJDb8QiVjuJGgb1Jyn+bFUtPwifRsvAaw/wBuPpdSUbtSdvgt/wCUZPwLJ/JyuvyJ8RR8lkA+VcfRUvSUkbuFvDD6K1O3VkIU3XQUKURKIq9zacm2X+lLH1AilH+ZlPyrjaek1aJw3kDzv9FZpBeUL524xKJLqZmOFaZsnGcLrIzjvgdq9do+PoqSJg2Nb6LmzO1pHHiVZeK2lldStM/Fx4jYyZLR06KFHQ4GwHSt2mRgsGeawdUm914cZ5Ha2tTeLdRPGcKuFeNn1ED3Q31hvnywDWWVGu7UIQssL3VRqwo0oiURKIvof2Pn+CoP0pf9V649Z808vRWouyrnVZSJREoijeZbrwrS5k/Ihkb5hGIosgEmwUb7N7nxOF2LeUCJ80Gg/rWiEWwVkosJREoirHtNP8F3f9X/AOS1PTfNatJOyV82V2lUSiJREoitPDL6zls44L2WZPBkkaMQxhm0vpLAux041Z2x261A5rw8uYBjv4LcFtrFTvBeD8MuA0ri+NvEArXFzLGiKBsqLpGpj2CL0z2yKikfM3AWvuAWwDDiqVeTwpdF7YMIFlDRhuulSCM5Oe3epnxmSEsfmQQeYstQbOBG9fQnKkg8W5QeUUv94On7IRXhvh1xNIWnY4+gXWrB+ZfgrLXeVRKIlEVZ5pb8Pbj+jmPzBgH7zXA+I/8AKtH9Q9HK3RfMPd9l872lt406x61TxJNOtzhV1NuxPkOte8HUjHALkZuWlx8p/RQPoEUF5PjP0iaaMqp/o4NWPmxyPWqfT6/bJA3AepUupbJU7m7g3ElP0i/Vzk6RIzowyfsqFY6Rt0AA2q1FJEerGo3B2ZVZqZaJREoiURfQvsd/iqH9KX/VeuRWfNPL0VqLsq61VUih+ZONfQ0EzxloFP4ZlyWjU4w+gD3kH2sbgb4ODRF+eNzNPYySWcgLlPFhdGyGZffQZHVWKhSO4JFEVb5h5mju+BSXMewlRUK9SrM6o6n1BJH66jlNmE8FboY9eqjbxHkVyeyfjccPAxLK2EtzJqPpnWAB5nWAB3JFbNOCimb+ZYcPMBWrke6lms47iY+/cZuNOchEc5iUeQEen55PetlCvbhPMKXM0iQDxIovdecH3PE29xPyyBuxGwyo3JOCKZoiq/tP/iu7/QH+ZanpvmtWknZK+ba7SqJREoiURWfkbgtrO8j3dxHFHEARG7iPxSdWBr6hRjfAJ3HSoJ5HtADBcnyW7ADmpnmCCG5KiXitpHDHtFBbxPIkY/NAIy2OrHc79OlRxlzMmG52k4rd1jmVSeM28SOywTePHgYk8MxZONxoY5GD3q1GSe0LeahcvoPlFszOfyoIj9zSf+1fPtA4dM3c77rtVf6e5W2vQqmlESiKs80r/wAxb/1cw+82/wDtXA+I/wDKtP8AUPRyt0XzD3fZfP8AwK3R72COVdUbzpG4yRkM4U7jcda92XHotYbr+S5FutZSNhwKF7jiUTp+IhuZItyMNE3u/H3c7GsOkcGsIOZF+aAC55r8cPiVuFXZ0jXHcQMGwMhXDrjPUDI6UcT0reIKyOyVXamWiURKIlEX0H7G/wCKof05f9V65FZ808vRWouyrvVVSKKHHrV5Gt2ljEoypik9xiOhwj4LKfMZBoiyvikk/L13mHL8OnYssbE6UbqyZ30EdQ3cdc6donktNxkr9OyOduo42cMj9+HHMcRlS24uUa5toc/RbiXxwrDBQqSRsNumlT2OkEdKrSygxutkuzRUZZVRF4s4A3HcCL+hvtvwUVw/i7G0WxLaIZJ1lcjJOCqKdgNwoXON8k5+yKl1tmy5VHoRbWGLi0ADvGJ9BzJ2LR7vj1xxiccPsg0FmoAlYdRENjqI23GwQd+pO+ndrzIcMlWkp2Urevi/dsH3I27AcMTlpNpfWFhHFaRyImkaUhQ65G7k+GuXYk5JOO5JqZc5WKiKre1H+K7v9Af50qem+a1aSdkr5urtKolESiJRFZuWoIIraa9uIhPokW3hhb6jSMpcs/mFQZA77+mIJC4uDGm20ngt2gAaxXSnO6P7tzw+zeHuI4vCdR30ODsQPh8RWPw5HZcb991nX3hQ/OPCFtbl442LRFVliJ6mN11Ln1G4+VSwPL2gnNaPFsFu3KC4mYfkwRD72k/9a8DoHHpnb3fddmr/AE9yttegVNKIlEVe5tGDbN/SMh9AYpD+1APnXG0+zWoidxB+n1VmkNpV89XTeBfM2PxVwXwPJZNW3yFeuon9NRxuG1jfNq5so1ZHDcT6q4tzNZxtJeLwyf8A5nxYzI85VX1/jVUAEfd086dE82YXjC2zwWdcZ2X54yv8HS/RLS2WCURPM0F087x6TrTxEZQVxkg9cZNGfMGu43F7XFvBD2cAs8q4oUoiURKIvoL2NH+C4v05f9Rq5FZ808vRWouyrZd8Vgi/GzRJ+m6r+01VUgF8lUebeM8GuovDupYpR9koGkZT5q0YJU/Dr3rQyMGZCtMoql/Zjd4FY9x4lNUFrdTXFo32ZcpowQV2bYnvqCg9tqqvmYMnfX34hdqm0fUG3SQi++4afI+ocoi0iePBk06QCAQclc49Pq7fL4dK73NfcNz9f5XYp4pqch01tUAjA3Lb24dnDjbuGHHw63cplNIyoXUTg476Tg4+NSyvYHWd771RooJ3x68VhcAXJseOqbHmfDeJfgYkX8C88kFux1SGE6y3QY06lB22Gc4675NbNnYTi427lDPo2oDbtiaXb9YHwDrC3cL8VrfJ/HeCWSaYGMbt9eSSKQu36UmnHyBA9KstmjORXFl0fVtN3MPr6XVwtucLCQ4S8tyfLxUB+4nNSAg5Km5rmmzhZRntMuFfhN0yMrKVUZUgj8YgO4qxS/NaopOyV86V2lUSiJREoinuXOMxRxy211G0ltMVY+GQHjkX6rpnYnBwQeo+YMUjCSHNOIW7XAYFcnBoLZ7jTO03g+8VEa6pHwRpQDoCVzk9sVs8vDbtz8lhtr4ro5jvHur5i0Zi1MkKxEYKKNKIpB743PqTUVxDCXXvYE381ntPtyW9cqRfhrhx+TFF818R/wBkorxHw621KXHa4+gXWrD+ZbgrLXeVRKIlEUNzbHm2Zv5Nkkz5KrqX/wCzVVPSEXSUsjeB8sQpIXasgKwD2h2hjvpf6QLIPmMH/uU1f+GZ+l0bGP23b4G48iFDXs1ZjxxXXz+XK2Trn6IbWIRY+oGAIlHkJNXXv08q61PbrDbc3+irv2bl6ezS0cTvcsCtpHDKJ5GGEZChGjPRiWxsM9PhWKkjV1dtxZIxjfYqYnQfCrJUa/VESiJRFvvsghWThKo6hkZ5QysMggucgjuK5FZ808lai7Klbn2d8MfrZQj9BfD/AFoRVVSgkG4VY5k9nfBLaIyz5t07HxmJJ8lVixY+gBrUtClE0l8/G31WO8Z4fAxL2MVy0AOkSSqpBYnb3lQBfhkn1FQOwxyC6kFnWZg55yAA8z9sNt1xWtkjSBCVYAEnAxkjGQN9xv1qB8jgzWC6lPRxPqBE6xFiTYWuRbAZ4Y54LjhgJXIAIABO3TP7v2VK5+OJVGKA6l2gEAAnDK/09O7KU4RYRgrLcxTNak6WeABSD3GXUqxH5IOd85FbA772UUodb8st1t1sfA58r34LZ+VOROB3UYlt18cDrqlcMp8nQFdJ9CKnDQuU6aS9iforhZ8lcPiOUsrcEdzErH7yCa2UJN1G+0+FU4TcqiqqgJgKAAPwidhVil+aPexaSdkr52rsqolESiJRFYuFcwW6RLFccPgnVcjxFLRS4JJOZB9YjO3TsKhdG4m7XEeYW4cMiFZOYOKyWsKTcLWCKylAUTRR5lV/tRzO5Yhs9D386gjYHnVluXDYThyW7jYXbkqvylE1xxCEuSzGQzOxOSSuXyT3ywH31U07MINHSkbRqj/dh6Erekbrzt8fBfQHKMf4J3/lJXb5LiMfeIwfnXF0TF0dHGOF/E3+qt1DtaQqcroqFKIlEXldwCRHRvqupU/Agg/toiwn2lWRMVvMfrIWt5P0lJB+50cfOub8MP6CpnojsOsPT0LSpq8a7GS8lWuBc13dopSCXEZOSjKrrnzCsDg/DFeufCx+LguaHEZL88d5ou7sATzMyDcIAEQeXuqAD881lkTGdkIXE5qHqRapREoiURb/AOxb+LE/rJP81cis+b4K1F2Ve6qqRQV3wCyRnup40Zl1OZZz4mhdydJckRqB2XAoizK7t7rmC41Q5g4dGSiOwxqHRii/ac9PJRt1zqhcwvOOS6EU7aZhDcXnM7hu+9s8shjSl4KC9zPbg/RLaQQhmOS5c6V36E40sfLUPOq8zLscfeC6+jagCphYcyDfmCfSw4WO9Q9hw5xAt2QfBSVYXZeo90Mw8t1OxOfqn0qQtvnldVRPqHqGzw0EHhjceh7gVo1jFPwG6EjZl4bcYDsoyuD9VtO+lh109xkDO2mRoLDY5e8/eKpzvjqW67RZwzH/AF4cM28W5agOVbKRluYY1jkIDLNbnwiQcEElMB1IxswIO21TLnKw0RU/2tH+Crn/AKf+rHVik+aOfoo5eyV8612VVSiJRF/NQ86zYov7WEUjwzjUsCTRow8OdDHIjDKnIwGA7OvUGtHRtcQTmFsCQrP7M7bT9IucZ0J4aDzY74HqcKP7VeS+LJTIIaNubzflkPMnwXQ0c22tIdgW8cLtPBhjjznQirnzIAyfmd6vNaGgNGQUZN8V1VlEoiURKIs+554L4n0iH+XXxo/SRdIYegyEb11tXBrZPwNfDWjLJ3dkf/rl3K3E3pYXRbcx771g5BGxGCNiD2PevfAg4hcZelrbPI6xxqXdjgKOp/8Aj17VHNNHCwySGzRmStmtLjYZrU7Lkq0gtT9KCs+kl3LEaTjom46fef1V87n+I66prAKUkNuABYYi+bu/y811m0cbI+vn7yWTivpK46URKIt99in8WD+tk/aK5Nb83wVmHsq+1UUqhuP8BF2USZs2ynU8I28RgcqHbO6Dro7nGTgYJE5ld4rORbdfwhUQwqo2V3xHGcAe6qlgSegANEVd43yxHacEkto9xFGJC2N2dWV3Y+pIPw2Hao5ReMjgVcoJC2qjd/UPVQ3sm5fjuOCSRSjKXEj5+WlVYeoKZHqKywdVaVDiJbjZb0Vu5Ps2awW1u0DtDqtZAwyrqmyNv1DR6G+fmK3VZdHLPAWstcMb6rT60SMSXiJJ1IG+1H3Gd13G4IwRT1EVN9rx/gq4+MX+rHVmj+cOfoo5eyvneuwqqURfw0CLbuER+LbRM9lEEZARGCpIHb3WQDcb9e9fJK17oKt7WVDyQT1sRj3hxPDJd6Ma0YJYFAc0crWro7RR+BIkbSknUq4XG2nBU/FTtt1zXY0TpytZI1kr+ka5waMicdt8+RGPBV56aMglosRisxzX0NclbdyDwPw0toWG4/5qb9IEFAfUPpx/VGvAxyfj9KyVP6WdVvoP/wBHmuwW9DTtZtOJWmV3VVSiJREoiURRHMtkZItSDMkR8RQOrYBDr8WUkDtnSe1VK6lFTA6Lacu8ZfzwUkUmo8OWC+0DhQjnE0e8VwNYI6avtD55DfM+VWPhmvM9N0D+3Hgd9tnhke4b1HXQ6kmsMnYqd9mzJ4EnhKTdJIpYasaoyVAzk40gavgd+4zx/ioS/iGdKfyiDbg4A87nDvGGxTUOrqG3av5K/wANrvqfDORjONgD1CjsP1nvXi3y4arMB5954+mxdEN2lY7zxy6bSfKj8DIS0Z8vNPl29MeRr6loDSwr6frn8xuDuO53PbxXEqoOifhkVXK7yqpRFvnsTP8ABv8A1pP3Vya35vgrMPZV+qopUoiURcfGbbxbeaP8uN0/vKR++iyDY3Cr3snttHCbMd2Qyf32Zv8AyrAFllzi43KttZWqURKIqX7YT/BU/wClF/rR1Zo/nDn6KOXsr55rsKqlEVg5N4GLiUvJtbw+/Kx6EDcL88b+mfMVw9O6U/BQasfzH4NH15bONlbo6Z08gaBh7wWzW17HJ9R1bHYEZHy6ivlL43s7QK9A+F7O00hU/wBqXGvDgFup9+bdvSMHf+8cD4Bq9V8JaO6WoNS4dVmXFx+wx7yFzK+XVZqDb6Kl8jcH+kXILfiofwjk9Nvqj5kZ+CmvVfEWkfwlGQ09d/VH1PIeZCp0UPSSY5DFb7yrakRmZhhpiGAPURj8Wv3EsQehdhXN0ZSfhadrDnme8/bLkrE8nSPJU3V9QpREoiURKIlEWd858uq4ktzskuZIG/IkGSy/flgO6s4Gy1wKsv0dWNrox1Tg4d/3/wDYcVbjAmiMTs9nv3gsd4ZfS2NzqxiSMlXQ9x9pT6HqD8DXr6qmg0nSal7tcLg7jsP3HeFzGOdDJfaFsacZEsMUluQfGbQrN0Q4YnUPMaSNPc4FfKZaF9NM+KcWLcTbbla3A3vfcvSUupKC85AX45gW88eC5eLW1vLE9tKzMo3eViPckJ906jsHJOyDoDjAB3moqmopp21MIsdjd7dotu4nblitp6U1LLkWvkBnhtHAbznxxWR8d4NJaSmKUb9VYdGXsR+8dq+p6P0hDXQiaI942g7j9DtGK8xLE6J2q5R1XlEtG9knOkdoXt7htMMja1c9EfABDeSkAb9iN+u1OrgL+s3NSxPtgVuMUgYBlIKncEHII9DXKOCsr90RKIlEXPYWaQxJFGNKRqEUZzhVGAMnc7CiLooiURfxmAGScAdzRFi3td52juFFpbMHRWDSyDdSV+qqn7QB3JG2QMd66dJTlvXcq8r74BZfV5QqR4DwWW7lEcQ9WY9EXzP7h3qhpHSMNBCZZT3DaTuH1OxSwxOldqtWw8A4eIVMEOkRRNofUNTSMVVmYnIC51DsenYYr5XpCrfVSdPNfWdlbJouQAPfndelZBHTxNAvci/mRuxy5LmzDDHJcTANGmkxlwCyhchYwOzK+QD31Dfat4o56mVlPD2je9suLjwtnz3qerqjEzO2d7bSdvG42fdZLxS/ku7hpGBMkjAKo3x2VR8On3nvX1OkpoaCmETTZrRck+ZPvgvJPe6V9zmVr3JfLIREtuvSW5bzz0j+DY0/oq3QsK8ZHI7Stcap3y2YNHdl/wBjxsF1S0U8XRjM5+/JabXfVRKIlESiJREoiURcfFeHrPG0bEjO6sOqsN1YeoPyO4OQTUcsTZWFjxcHBZa4tNwsf595aaYNIq4uoRiVB9tfssvntkg9xlTuuBytE1rtF1H4KoP5bsWu3E/Q7dxxyKnqYhOzpWdoZhVDlLmL6M5WQa7aTHiJ1x5Oo8x+v4gV39NaIFdHrMNpG5H6Hh6Hhe9Sjq3QPuDgtJvI4vDjkUhomdBCsa5GCdTED7UjYZcnoD294n5w3pWSOjeCHAHWvnfIchgbbc9y9ZSzmW+qdhJJOeFh3AYG38Lz4vAt1FItyuUQkmRMfgW22Q4y+kD3z0ycYOCBPQ1UtDM19OcT+k5OHHdf9PjffXqKGOYNYMzlvPHhfYN2fHMeP8AltSC2Hib6kqbqw7b9j6fdmvpGjdKwV7epg4ZtOY+44+Nl5ioppIHarwomumq667Lik8IxFNLGPJJGUfcDitXMa7MLIJGS6v8AiW8/ndx/jP8A71r0TP2jwWdY70/4lvP53cf4z/706Jn7R4JrHep/lT2i3dvMnjTPNAWAdZDqIUndlY7gjrjODjHqIpaVjm4CxWzZCDiujnX2jXM1xIttM0VujFU8M4LgHGst136gDAxjvWsNKxrQXC5WXSEnBVg8zXn87uP8Z/8Aep+iZ+0eC01jvT/iW8/ndx/jP/vTomftHgmsd65rzi1xKNMs80i+TyMw+4nFbNY1uQCxclcdbLCneXeV5bn8ISIrdd2mfYYHXTn6x9eg8+1cbSmm4KHqdqQ5NGfPcPPcFapqSSdwDR74LRbaBLeN4LdVAUhTGy65JywGSdxhSufe6DB6BcV89qamarlE87sTtBs1gGwcb7MzxvdenpKOOFrbd+tewFt+832eGa67aNQHkMjrGq7y6tDKF6xzA5yy9n6479zVOu4tja27icG2uCTtb37Rl9JJ5hG3rAb7EYf6mncdoyvs2DM+b+Y/pLKkYK20W0a+fbW2e/lnp8Sa+kaE0OKGMvkxldmd3AcN+/uAXlqyqdO+5yVk5B5baPRcOmqaT3beM7dQfePltk57KCe+K42m9IPrpv8AD6U4frOzDZ3DbvNgrNLCIm9NJyHv3ZbNwbhogj051OTqd8Y1OcZOOw2AA7AAdqvwQMgjEbMgonuLjcrvqZapREoiURKIlESiJRFE8d4T4wDxkLMn1SejDujY+yfPscHfcGnW0UdXF0b+R3H3mFJFKY3XCxrnTlTVruLdCrqT48GPeVupIA775wNiCGGc7xaH0u+meKGuNiMGuOVtgJ3bjyK2qaYSDpYuYUFylzW9odJy8DH3kzuM9WQ9j6d/TrXW0zoOPSDdYdWQZHfwdw9O7BVaaqdCd4WoWssM0Ubxun0RF1kDuV3AcHoF+sQdycZ6b/Np4Z6aV0crSJDhyO0b75A5c8vRw1AkBczFzsL7r/XZwHl4wwmTXqXSkuX8N1DRNHsfex9STqxJ7n7WNs9J0TgWHFuFwbOB4bxs+ysTNjLdR3Wtgf3X55t2D6XVQ4nyOkp1WbMhYaxDMCNS7e8j77bjY5I1DOK9bQ/FL4hqVovbDXbv/qb9RyBXEq9EOjuWEHZnkd3vA2wKpvEuGzQNpmjaM9tQ2Pwbofka9dS1kFU3WgeHDhnzGY5rkPjcw2cLLkqytEoiURKIlEQmiKX4Pyzc3ODFEdP5b+4v3nr8s1zK3TFFR/NeL7hifAfWynjp5JOyFd+EclWtu0Zun8V3zpGCIgRjr59dtRwfKvHV3xNV1Qc2lGo0Zm/X/jlc8V1qbRVwXHG2Y/jMqZu55NbbJmBmKJglfCyo1hAd5I/dbbqHwMZ24DGs1cz1rXO3W3X3Ox5jFd6KOMMAGTgOBvuv+12I4EY5Lpmu4kUXEjsqxdJnwpkBPvKExkqdsbdhjzOIaeaaToIm3c79I2W2k7CNvmqc8ohaQ+wB2bt2P7v5us15x5ue8bQuUt1OQvdiOjP+4dB6mvomhNAx6Pbru60hzOwcG/U5nuXm6mqMpsMApHk3lTOm4uVOnI8KLGWkb7Pu+XkO/U4A3paa009zvwVFi84Fw2cAd+87O/KalpQB0suWwb1tPAOEGPMsuDMwxtuI12OhT8QCzfaIHYADTR9Ayki1W4k5nf8AwNi2mlMjrlTVX1ElESiJREoiURKIlESiJRFE8a4MJcSIdEyjAbsw66XHdc9D1Uk46kGnW0UVXHqP5HaPe0fwpIpXRm4WT82cl+KztEng3I954Tsr/nIem/Zhseh0nOKdDpeo0Y4U9bcs2PzsPqOGY4iyklpmTjXiwO0Kj8N4lcWMx0ExuDh0YbH0Ze/ofuNeoqqOk0lANezmnJwzHcfXzC57JJIXYYFX7g3MtvdRtECLeVyNUbn8G++XCHouvcHbO52PWvC6Q0FVUT+lA6Rg2gdYbtYZm2e0cQu9SaUY97TJmPHhjttmAfFWsK5fxZQEWNGwoOrrjUxOBsAuAB5n0rzl26uozEkjHL3xVu7dXo2YlxHDu28cVyIHZ9EhzrLNpcBo3i306RjIZdSZBxnfr1qe7WDXZhawuCQ4HbfHI45cFJIyIx5XGA4h22+yxxtyUM3KNrOXLQLEFLKZIZCoyv1j4ZGAM5Hfoa7EfxDX09gJNe9sHtucf6hiqNRo2nw1b3Nja2/LLDyCg5+RIDGJY7mVUOfrwl8ac51acaRsdzXXj+LJw/UkhaTwdbPde6rO0K/XLA7HDdt3Yi/JcjchdMXab5xmKQE4xnbr3H31aHxazbA7/k0/ZR/4NPsI981+zyCFxruxjGo6YHbC77tv7o2PXyNan4tB7EB3YvaMeGGKyzQ0rto3bM+GOPJS3/28t49GuSWVnOlVXSgY4J674AUEk57fKuc74uqpL9GxrbYkm7renotodFNcTrONhifTvzUlDwy3tsBLeOORWUM7gzkK4YIyHOTl1042IPbpnlTaSrau/SSktN8B1BcWuDbhjtXSp9GwDrNF8DbYbi1wb3tgb/VWWMloWyWOVYZddBPX7OBgVxSLSYW2ZG/mhAbIMtmRv5qGsrCRoUGlBGyiRBnV4Tac75AyjgkFR01Ebg7XJJoxITc3yOy+PqNh228bss0bZCbm4uDsuL8NozBOdthUVxbmu1tCwiJuJtRYANlYzpCYMncYGMbnzxtXaoPh+srbOl/LZxGJxvg36mw71xqrSgtqjE2thlnfHnuWfcW4tPeSgyEuxOERRsM9lX9/WvdUdDS6OhIjAaNpOZ7z7A2BcOSR8zsceCuXKvJXhsj3K+JM28duuD0xu3bbbqdI7k7V5mv05NXPNLo/La/LDhuHHM7AuhDSNiHSTch7/stc4JwXwz4spDTEY2+rGD1VM/rY7t6DAE1Bo+KjZqtxJzO/+OC1lmdIblTNX1ElESiJREoiURKIlESiJREoiURcfE+GRzqA43G6sDhlPmrdvUdCNiCNqjlhZK0seLhZa4tNwqHzXymrri5TWo+rcRjDJ+moyQPXdNiTp2riMpq3RjzJRO1mbWHHy294s7vVovinFpRY71mXG+Sp4Rrj/DwncMm5x6r3+K5Hwrv6P+JKWp6kh6N+52XI/Q2KpzUMjMRiPexePBOcLq291X1oNvDk94D0B+svwzj0qev0BRVnWc3Vd+5uB57Dzx4qOKqkjyOHFW3gfPdmCDJC0LY05GZEA2yFA3QbDYL2FeWrvhWtA/KeHjcbNdz2HmV0/wDF+kGrJf795zPNWC2ureeJYobmMqSTJhgHbJZj7p6amO+R0yO9cOakq6eQyTQuB2YG27MbhlY8Vfjro3SGQWJ2Y5bO/AZcV0y2En0e6jB1l9egnSCdaDOcYAOot5VUE0fTRuOFrXzwseZysrLZozNG/K1r57DzOVl++Jwv40TL4ukRyKTHpzktEVB1bY90/dWsLm9G4Ote4ON+O7vWsDm9E5ptckHG+43y7153MDlgwjnyUC6kkVWyC20ilgh65BAPVunfZj2gWLm55EEjkbX9Ni2Y5ttUubnkQSORtfvGGxdNzA3hxF3RZY8NqP1dWkq+2R7pDMPmPKtIzd7gxpLThYZ2vcc1D0zGOd+03HG17jngFB3/AB20UuZ7qMsQqhYcvp0NqGMajq1b5OBsNuuetT6I0hJYRQuAxxd1b3FttsLKF2kYYgAw5X43uLbNlsPqoviftOQZEELMfypDpH90ZJ/VXXpfgyQ41EgHBuJ8TYeRXMfpEfoHiqVxnmi5udpZSE/IT3F+YG7f2ia9ZQ6GoqPGJnW/ccXeOzlZUZaiSTtFdXA+Tbi4wxXwYupeQY2/NXqficD1qtpH4io6S7Qdd+5v1OQ8zwUkFFJJjaw4/ZaXylymqD/lU67NdSjOR38Mbah8ML6kjFeckjrtKuDqo6kexow8vq7HcFeaYqcWjxO/39FfuFcKjgB05Lt9aRt2byyfIb4UYAycAV2YII4GakYsFWc8uNyu+plqlESiJREoiURKIlESiJREoiURKIlESiKGvuXY2JaMmFzuSmNLH86M+6fUjDetUavR1PVD8xuO8YH333Uscz4+yVUOYOTFkyZ7YSf00GQ3xKfW+Q11z46fSdB/lJdZv7XfY4eBCmc+Cb5jbHeFR7v2fBiRbXCsR1jlGlh+lgZB+Kir0fxU6I6tZCWneMvA/QlQu0eHYxOB7/f0UDfcn3kedUDMB3TEn6h736q7MHxBo6Xsygf6rt9cPNVX0czc2+GKj9dxDtmeL0y8f+1XtWlqMbMd/wAXfdRddm8eIX7XmC5HS6m/xW/3rQ6KoziYWf8AAfZOnk/cfFfiTjU7dbiU/wDVb/et2aOpm9mJo/2j7LBmef1HxK8RDJKdleQ+gZz++pTJFCMSGjvAWA1zt581KWXKV5JjTbuo83xH+psH9Vc2fT2j4e1KD/p63pceanZSTOyb44KdtfZ9pI+k3CJnoie8x9ATjJ9AprjS/FYkOrRwued5y8Bf1Cst0dbGRwCu/L3JSJgwW2D/AC1zkH5IRqB9NKfGqMkela//ADMmo39rfsD6k9ymaaeHsNud59+iuNny2gIaZjMw3wwwgP5sfT1BYsR2NXqTRlPS4sbjvOJ/jlZRyTvkzKm6vqFKIlESiJREoiURKIlESiJREoiURKIlESiJREoiURc17YRSjEsaOB01KGx8M9KwQCLFFGycsRfYaWP9GQsPkr6lHyFUJdFUkmLoxyw9LKZtRI3Irll5alxhLkf9WIP/AJGQVRd8O0pN2lw5j7KUVkm2y525XmPV7dvjCw/8zWn+A27Mzh77ws/i97Qi8rzDo1uvwhY/+YrP+A3zmcffen4vc0Loi5bl6PcL/wBOHR/mdx+qtm/DtKMXFx5j7LBrJNll0x8rxfbeaT9J9H6owgPzq7FomjjxEY54+t1E6okO1SVlw6KHPhRomeulQCfiep+ddBrQ0WaLBQk3zXVWUSiJREoiURKIlESiJREoiURKIlESiJREoiURKIlESiJREoiURKIlESiJREoiURKIlESiJREoiURKIuSeWYNhI0ZdtzIVPr7ug/t39KlaIyOs4g91/r9FjFeP0m4zjwEx5+N8e2j4VtqQ27Z/4/ylyvSCeYsA0SquNz4mog4GwXRuOu+R8K1c2IDBxJ7v5TFdtRLKURKIlESiJREoiURKIlESiJREoiURKIlESiJREoiURKIlESiJREoiURKIlESiJRF//9k=" id="683" name="Google Shape;683;p82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4" name="Google Shape;684;p82"/>
          <p:cNvSpPr txBox="1"/>
          <p:nvPr/>
        </p:nvSpPr>
        <p:spPr>
          <a:xfrm>
            <a:off x="179512" y="836712"/>
            <a:ext cx="8784976" cy="58326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</a:pPr>
            <a:r>
              <a:rPr b="1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DEDICATED</a:t>
            </a:r>
            <a:r>
              <a:rPr b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подключение (выделенный сервер)</a:t>
            </a:r>
            <a:endParaRPr b="0" i="0" sz="3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85" name="Google Shape;685;p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17437" y="1581336"/>
            <a:ext cx="4638675" cy="4343400"/>
          </a:xfrm>
          <a:prstGeom prst="rect">
            <a:avLst/>
          </a:prstGeom>
          <a:noFill/>
          <a:ln>
            <a:noFill/>
          </a:ln>
        </p:spPr>
      </p:pic>
      <p:sp>
        <p:nvSpPr>
          <p:cNvPr id="686" name="Google Shape;686;p82"/>
          <p:cNvSpPr txBox="1"/>
          <p:nvPr/>
        </p:nvSpPr>
        <p:spPr>
          <a:xfrm>
            <a:off x="0" y="6534364"/>
            <a:ext cx="9144000" cy="32363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b="1" i="0" lang="en-US" sz="1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Группа разработки Oracle				                 2014	    	 	                                    Зацепин Сергей</a:t>
            </a:r>
            <a:endParaRPr b="1" i="0" sz="15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7" name="Google Shape;687;p82"/>
          <p:cNvSpPr txBox="1"/>
          <p:nvPr/>
        </p:nvSpPr>
        <p:spPr>
          <a:xfrm>
            <a:off x="0" y="72000"/>
            <a:ext cx="9144000" cy="576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Подключение к Oracle</a:t>
            </a:r>
            <a:endParaRPr b="0" i="0" sz="3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data:image/jpeg;base64,/9j/4AAQSkZJRgABAQAAAQABAAD/2wCEAAkGBxQTEhQUExQWFhQWGRwVGRgYGB0XHxwaHhwWHRgeHRkgHighGx0lHRkcITEhJSorLi4uGh8zODMtNygtLisBCgoKDg0OGxAQGywmICY0LCw0MC0sLCwsMCwsLSwsLDQsLCwsLCw0LDQsLCwsLCwsLCwsLCwsLCwsLCwsLCwsLP/AABEIAOEA4QMBEQACEQEDEQH/xAAcAAEAAwEBAQEBAAAAAAAAAAAABQYHBAMIAgH/xABKEAACAQMCBAMEBAgMBgEFAAABAgMABBESIQUGMUETUWEHInGBFDJCkSMzUmJyobHBJTVTVGNzgpKTsrPRFiSDosLS4RUXQ8Px/8QAGwEBAAIDAQEAAAAAAAAAAAAAAAMEAQIFBgf/xAA/EQABAwICBggEBQIGAgMAAAABAAIDBBEhMQUSQVFhgRMiMnGRobHwBjPB0RQjQlLhYvEVNHKCktIWskOiwv/aAAwDAQACEQMRAD8A3GiJREoiURKIlESiJREoiURKIlESiJREoiURKIlESiJREoiURKIlESiJREoiURKIlESiJREoiURKIlESiJREoi8551QFnZVUdSxAH3miKLk5mtx9V2k/q0aQf31GkfM1UlrqaLtyAc8fAYqRsT3ZBczczk/VtpvixiUH7nJ+8VRk09RNycT3A/WylFJKdi8m5jn7W8fznI/ZEah/8jpdjXeA/wCy2/BSbx75IvMc/wDN4/lOT/8ApFP/ACOl2td4D/sn4KTePfJeo5nI+tbS/FGjYD73U/cKlZp+idmSO8fa61NJKNi6I+Z7c/WZo/PxI2QD+2Ro/XV6LSFLJ2ZB429VE6GRuYKlLa5SRdUbq6+akMPvFXFGvWiJREoiURKIlESiJREoiURKIlESiJREoiURKIlESiKL4hx6KJigzJIPsRjUR+kchU/tEZ7ZqrU1kNMLyutw2+C3ZG556oVW49zeYx+GnS2HZE/CSH5lTt8E2/KrlN0jWVp1aGIkfuOX/UeJ7lYMMUWMruSofEef4Q2YYGlcdJJ2LH5ZLNj0yKuM+GquoxrJ+TcfsPIqI10bPlM5lQd7z1eydJBGPKNAP1tk/rrqQfDGjos2Fx/qJ9BYeSrvr53bbdyipOKXMmczTvgEnDucAdSQDgAV1I9H0kXYiYP9oUDppHZuPiVxNMx6sx+JJq0GNGQHgo7nevW4jlico4kjcYyrakYZwRscHfI++sarHDIHwWbkLtae9gAZjdRKehbxEB+GdjVZ9FRzYOjYeTStxLK3JxHMrus+eL2P/wDKHHlIoP6xg/rrmz/DWjZf/j1T/SSPI3Hkp2V07dt+8Kbsef4y2Z7co3TxIGKt94KsB8GNcp/wxU0+NFORwdl5XHi1WBXsf81ngr3wDnHxPxNwk/8ARy+5IPgwAOPUq2fOqcldX0OFbDh+4ZeI6vLBStihl+U7Hd7xVrsOYIpGCNmKQ7BZMDUfzWBKufQHPmBXTpa6CpH5TrndkfD65KCSJ7O0FLVbUaURKIlESiJREoiURKIlESiJREoiURKIuXiF/HCuuRsDOB3LHsFUbsfQVo97WNLnGwG0rIBJsFSuZea9K6ppDbxH6san8LJ8WX6vwTp3bfFcQ19VXSGGgb3uOQ+3PHcFa6KOIa0x5LMeMc9SuNFsot4vzcaz8T0X5b+tdih+GKeI9JUnpH8ez4Znn4KrLXvd1Y+qPNQ/C+BXF1JEFU5nYqkkmVV2ALH8IQdRwD0zXoy9kbbDIbBs5KlqlxupWThnDrYkXFxJdSqSDFbL4aAjYhpn3O/5IBrQPlf2RYcfss2aM14tYxPwkTogEsV0Y3bu0bplMnvgkCs6xE2qciEsNW66fZkNV1LH/K2s8fxyoP7q1qcGA8Qsx5qoKcgfCrO1RrXOYSLe74rxDSGlg+jwwahkLJJHGC+D1KgjHzrnR9ZjI9huT3Aqc4ElQPLfEeKviZ0uLy0clZYziVXXcOAhPukdsAbjyqWRsI6osDsWrS845hcfL1lbxxcQup7fxIoSIY4ZSVOt5OjMN1dVABPUZNbyOcXNY04nHBYaBiSuK5/+mSozRm5tZApKxti4jYgHCh9nGTtltq2HTA2Nj5FY6pUde8EnhhguXTTHNvGwIztnG3UEgZB8q3D2uJZuzWLEWKl+Dc7zRjw5wLiE7FX+tj0bv8Gz8RXnq/4Zppz0kH5b94yv3bO8W5q5DXSMwd1hxWm8r82B1zbyeKg+tBIcSJ+ixOfk2VOwDKBXDNXWaOeI65t27Hj3j5O33VsRxTDWiOO73/ZXjhvEo51LRtnBwynZlPkyncHv6jBGQc124pWStD2G4O0Kq5pabFdlSLCURKIlESiJREoiURKIlESiJRFGcZ4wsACga5W+pGDjP5zHfSg7t8gCcCq1XVxU0evIfue5bxxuebNWWc3c5CBzhhNd4wWxhIgeqqudv0c5OBqJwK5tJo2p0w4TVF2Q7AMz7/cR3BTSzsphqsxdv3e9yzjXLdTrrfVLKwTU7YGScDJ6Ku/yr2sMEVNFqRNs0bB7xPFctznPddxuVYbNrTh8gW6tpLi6R8SpIQIo1DdUUZ8UlMMNW246Vg68o6psPP8AhZFmnFevPl9cw8QSQzNLGpS5tTnCeGTqQKowoxjSSBkgb9axA1jo7WtsKPJDlJc439pazrNDZRytdoLpZZ2LoDISSFhGATnc5PU1pC1726rnWthYfdbPIByTgPDrq5t+IrPF4P0pUmiZ1ECGSJgdgcaQQRv8etJHsY5pab2w34FGgkG+1ePKdhBw+6juLi/tfc1AxwlpyQysvVVwOue/SsyudKwta088FhoDTclQTcL4ainF/LIQPdC2jIM42BLN0+VS68pPZHitbN3+SnOI81W1xc38chcWd54REgQlopIlQK+jqVypBHXAFRNhe1rSO0L8wVnWBJ3FfzlK2srS7hlk4ikihtliV1GcHDSs2Aqjrjck4pKZHsIDPH6LLdUHNSiyX0XD4JLBWczSzXVw0arL9c+4jR7k+5jIxsVrT8syESbAAFtjq3aq5ak8TuYrZ7aCCTXqmlijMLeEoJk1rnAOO+2+KmP5LS4EkbBnitB1jaykubONC94fNIoxFBfKsK/kweAUTA7ZI1Y/ONaRR9HIBtIx77rLnXbdRvGOWiotLOCBpL4xme405JXXgpGd9K6R1J7kb71uyW+s9x6uQWpbkBmoziPAr2wZJJIpITn3ZAQRny1KSAfQ9aO6GpYY3WcDmCg1mG4wVz5T508Z1WRhDdD3UlH1X/NZehyfsnY9QVOMeNrdE1Gi3GooutHtacSPuOOY23C6cVSycakuDthWrcF4yJso40TKMlc5DDpqQ/aXPXuCQD1BN6irYquPXj5jaPewqOWJ0ZsVLVbUaURKIlESiJREoiURKIlEUZxziwgUBRqlfIRM4zjGWbyRcjJ9QBuQKrVdXHTRmR/9zuW8cZkdYLH+debTEXhhfVcN+Om7g/kr5Y6YGy/Ek1S0VoqTSEgra0dX9LdhHHh/7ZnDOSoqBCOiiz2n37Co1nw53Rpykht43UTOmCVDHfr3x3O2SM9a9oXAHVGexcu21XLmPkyxBj+jXnhiZBJF9J/FSDbOmcD3SCcFWGd6rxzyY6zct2Y5KQsbsK6uM8tXV1agzQkXtqnuyDDrdW46YdcgyJ5Hcj47aslYx3VPVPkfsslpIxzVabikU/DRDM+J7VwbckE64nPvx5AONJGrfA2UedT6hbLcZHPvWlwW2K/tjzvcw28UMQiVoQwSYxh5FVm1FVZshR8uw8qw6na5xJ27NiB5AUFxG/lnbXPI8rebsW+7PQegqVrQ3BostSb5rmrZYXtb2kjjKRu481Ut+wVqXtbmQs2JX5ngZDh1ZT5MpX9tA4OyN0yXnWywvW1uXibXG7xt+UjFD94INYIBwKzkpx+dLxkkSSXxDJEYNbKNaoxBcKwwfexg5z2qLoGAggcVtrlTHs3vbZY7tLtlCKYblVJwXaEyMVUdz9Xbvmo6lryWlmeI8VtGRjdevNHG5IrSHQSs/EQby5kU4YqxxFEG6hFXbH5vqaxGwOeb5NwH1KPNh3qF5J4skTyw3EmLSaKRZEbJUtpJQgfZfUBhtv2VJMwkAtGIstWm2ByXFJytdLZreNEfBbv3A7OV7ITsG9PIgncTM19QHFY1Ta6tHJvNmrRBcOVdSPAnz7yt0AJPftk7EEqc538jpfQ76Z5rqEWIxc0ZEbSBu3jmF0aapDx0UvIrZeBcW8UFJAFmT6wHRh2dM76T5dVORvsTLRVsdXFrs5jcfeR2rEsRjdYqWq4o0oiURKIlESiJREoi5uJXywxtI+cL2HVidlUDuSSAPU1q97WNLnGwCyASbBZFz1zQ8AYAj6XMPeI3EUe+lVPpk48yWbviuNo2kdpep/ETD8lmQ3n3i7kFYnlFMzUb2jnw97Flde8XIUty1x6Szl1qA6MNEsTbrJGeqsP2Ht8CQY5Iw8WK2a6yvK2Fu9v4Svnhtyxa2lbc2V1/JyeSMTj1z66jV1nB1/1DMfuG8KTVBFtnoqJwzjt1aFlt7h4xkqQjakPUEgHKn0YDNW3Rsf2gow4jJRjMSSSSSdyTuSe5Jrdar+URBWFlagvKVlGFb8ZsCdUgz2IYL0P6ODkHv0Pzs6f0lI8t7OOFm4cQT9cMeGI7Qo4Gi+fNWy04pcSMkVtJCilMR6VUKxHXOFbSyjHu4APX0HSpKuSpbY9V4PWBGzhwO/G3goZIww7xsVqu+HAxrE0azg7MZsN9+1dIG2SgWHe1LleOyuFMG0Umfd/IcaSVBPbDAiurSTF4IdmFWkYGnBUqriiSiJRFZbDjtvJbx219FI6w58GaFlEiKxyUIb3XTPTPSoHRuDi5hzzByW4cLWKnY7Hh8cMV69s6WyErDHI+qW7kz1cA6EjUg9OuN9sBoy6UksBx27gPutrNtdfnjvFbhJ//AKpbSme2l/BsrDaMd7eaMbBd9j0Oc9TljGNLeicLEe7hCT2gqhzA9s0pa1V0iZQxjfB0Oc6lU/aQdiasR64HWzUbrbFe+QuZWl0RM+LmH3oZD9te6t+VtsR3GD1XI8Tpehdo2f8AG046h7Td1/odm48DZdWmlE7OifmMiti4TxFZ4w4BB+qynqrD6yn4efQggjYiupFKyVgew3BUDmlpsV2VIsJREoiURKIlESiKgc5cwKviTNvFbkpGv8pNurH5HKDy/CHpiuDXmSuqW0EJ4uO4Z+Qx77BW4rRMMzuSwq+u3md5JDl3OSfX/YdAPIV7mngjp4mxRizW4D3v3rkPeXuLjmVY7/liOWD6Tw52mjVR40LY8aI43JUfXQ4JyOnrg4w2Uh2rJhuOwrJbcXaoTgfCpLqZIYgCzb5Oyqo3ZmPZQO/wHUipXvDBcrUC5sF+EvZY0lhSU+FIQHCnKPpPun1HcHbIxTVBIcRilzkuStlhKIlESiL08dvym+8io+iZ+0eC21jvWj+xxPpE7rKocRAOC25Gc43651AEfOudWwsYQ5osp4nk3BWx3btHGTqBwScscZBJ2z2O+B8qpqVZR7ZbdhBbsdRXxT75IO5jAxkdvd777GrtCeue5QzZBZRXUVdKIlESiKf5c4+Ila3uVMtnKcvH9pG7SRH7Lj9dRSR6x1m4OHvFbtdbA5Li4kRA80NvcGWB9OWXKiRRhl1L5qTg+oNbN6wBcLFYOGAKj4kLHSoLMeyjJ+4b1ucMStV2S2txbNG7xywuffjLoyE4PUBgM/8Az61E9sczHRusWnAjvWwLmkEYFbJyZzKrqlwNlfEVwv5DjZX+AJAJ/IYE/UrwlM1+jK11FIeo7Fp78vHI/wBQwzXXeRPEJRmM1pFd9VEoiURKIlESiKL5jvjFDhDiSQ+Gh8iQct/ZUM2O+nHeqtZUimhdKdnmdi3jZruDVg3tD4oHmW3j/FW40483xvv3wNvjqqT4YoTFTmqk7cmP+3Z45+C1r5dZ/Rtyb6r05DsLOeOeOaB5rofhIkWUxF0Ue+qEbGQbnDddumDXfnc9pBabDbgqjADmpThNhYxxi/t7u7sSsngqZkWUFsZZQqbuuBvn91RvdIT0bmh23BbADMYLm5z5igVHishFruAGup4QVV+vuIpOUDH3mHrjJya2hjde774ZArD3DYqHVpRJREoiURKIpnlfl2S9l0IQiLgySN9VFzjJ9fIVDNMIhc5rdjS4rfuVeXorGMJDjw2wS5Hvu5AA1bdOpHlnHx48kjpDdytNaGiwXbfgvIgxqTGQQM53GpWPTTtq7ZKgVosqp+0y2E3DZ9DArEUdFA3GMFh07JqP356VPSu1ZR4eK0kF2lYPXaVRKIlESiJRFJcE4lHAzNJbRXGRhRLqwp88D63wPpWj2F2RI7lsDbYtE4Fxae/t1FrNFYNCx+lCJEjXwDkrKhIJGnSVIz13+NN7Gxu6w1r5X37lK0lwwwVK535oF3MqozfR4RohDsSzDbVI5O5Z8A79setWYIdQX2nNRudrdy9OQuLiG48N94p/wbA9MnZT950n0b0rifEmj/xVJ0jO3H1h3bR9RxCtUM3RyWORw+y3zle8LxmNzl4ToJPVlxmNvXK7E/lK1UdHVYqqdsm3I94935qaaPo3lqmavKJKIlESiJRFQud+MiMzy9rZPDQecr6Sfj1jGe3v1wNItNbWRULcibu7v4APiFbhIiidKeSxfl7hRu7gIz6Fw0ssp30RqNUjnzP7yK948iJnVHAD0C5ABccVYrPliO4Am4RPMZIHXWs+iNkzqKSK4wunKnY7+fkYTKW9WYCx3LYNvi1SHtMs53tre4nUQPGxhkh2CtI5LmWIrkNrwSwzkY+OdKZzQ4tbjx+hWZAbAlZxV1RJREoiURWOy5KupYoJlVPCnbQjF8YOWA1DGQCVO+/riqr6uNpIN8FIIyRdel5yp9EuFiv3MalBIWhxJhSWG+cfknzqpNpRjCABn72LoUmiZqlj3stZueNt/LYta5K4nw2GNLezJYyHbIw8jYJOdWNwAeuAOgqm6cSuuTco+jmhbdzCBhs35Yqw3FxrPuksp0g5OlVYkYBIGoNtj80sPMUUKrDe0W2R5EOVMfuaMfX0ZB8MdgTsc4wMVCahgvfYuk3RNS4xgC+uLjHIcd3vau234pHcRRyrmSMkRNt1LLgxOM+8cO3vHA1EY6mpGPDhrBUp4XwyGOQWIWS+0nlyO0uCIFKxlPEMbHdDlgQDuCu2Rv5jO1XBpMRkNkF77VvT6KkqY3yxkdXZvzy8FVJIWUKTjB8s+Wd8ipKTSbZ5ej1bc7qSv0JJSQCYuBBI2EZ96/FdNcVKIlESiK9cn3kTWc0UkbLBCDcXZRveuPeC28IPVUznO/b1NVZmu1wQcTgOG8qVhFlzvz9chfwNvbQ22dAjEAZOmdLOR7zY32we+Kz+GYcySe9Y6Q7FHc32kQ+j3MCeFHdReJ4Y6RyKxSQL+bqGR/8Ayt4icWuxt6LDwMwtR5D454i205P4wfRpf0wfcJ/t7D+urw1PH+A0nLSfpd1m+o8rjkus93TQNk2jArSK7yqJREoiURedxMERnY4VQWJ9AMmiLCvaTfEQwRHZpWa4kHqSTj4anOP0RXM+GmfiKuesP+kc/wCAPFTVx1I2Rc1G8qGFLW4W4eW3+mARR3Ph+ImlGzIux1btgNtjA6ivWS6xeNXHVxsue3I32qS4ly1NDwzw7XTdrNKZZ5bc6xoQYhQqPeIyS5GDgg71o2VrpbuwtkDxzWS0huCoktxIVEbO5VDsjM2FPQ4UnCn5VaAGYUa8aysJRF/VGSBsM7ZJwPmew9aIrYns14kQCLcEEZBE0RBHYg66r/iot/kVJ0blcuFWXGoLH6Gtmh0kmOQzRAx76gQNW5Dbgk1TeIHv1tbyKlbrgWso/mTgPGr1o3ls4hIilCyyRjUM5GR4m2Dnp+UarT0tNL+sjkujo/SdRRFxa0EHYfVR3BeSeMW0sUqW6kxMGAMkWNu20gON8Y8qz+EpA/Xa4398FmTS1XJAYHgFp8sb2GOQyHBWNl5g8SV1toVWXGqLVEUzjGcGTOojqc74HlU4ZTWxcffJc28m5VKf2e8XcgtDlgdWrxYsk7jJOvfrv51CKSj1nOc4m+z2F0xpitETI22GpkdvO5OGOVlM8L4BxyC2mt0t00THUzF4tQOFGVPiYU+6DnGQd63igpIxYONvfBVKqrqKmTpJAL5YcFzcY5V45csjzQqzonh6i8IJXORqw4zgk4P5xrWamo5c3Ee+5TUOkqqjv0dsd/8AcKKHs04ppC/R/dHbxYf266kZFRskErSbjvWkmkKySA07zdvcMMb4cP7IfZnxP+bD/Fi/96vfiot/kVz+jcqnLHpYqSCQSMqQw28mGxHqKnButF+KysJRFNcrcVWF5ElRnguEMEqrgNgkFWXO2pW3GfWopWFwBGYxWzTZWu64JDbW13Z/SjdSy6XighhLvFKucM+lmVCVOlh5dKgEjnua+1gNpOBCkLQAQo7mDgPEZohPLbCCC1gCqmQuEQe8QmS2Scscgfq33jkiadUG5JWrmuOJC9fZnclhcW4OGYCWM+TrgaviDoPyry/xVGYnQ1rc2mx7sx9RzV/R7tYOiO3H35LeOHXYlijkGwdVfHlkA4+VXwQRcKJdNZRKIlEUPzbJi2df5QpF8ndVf/sLH5VUrpeippH7gfHIeakibrPAWA+0W8130nlGFjHyGo/rY/dVz4Yg6LRzDtcS7xNh5AKGvfrTnhgrBxrhFq0FjbSXqW08EAYpJGxTVMRIxMg2U5x18q6jHv1nODbgn0UBaLAXUZBylxC3zPZyxyKo1GS1uFPujfLAlcjHbBrczRO6rx4hY1HDEKp3Ny0rtI7Fncl2Y9SSck/fVgAAWC0vdeVZWEoiURfRnspnZ+F22o5wGQfBXcKPkAB8q41ULSlWo+yFbqrqRKIlEX8Y43NEX4gmV1V1IKsAykdCCMgj5URelESiJRFXfaHOycNu2UkN4TDI9dj+o1NTgGVt1pJ2Svmeu2qiURKIv4RRFovH+brm3j4fJbuIreSBJGjjRFDSRtiZSdOcZGMZ71TjgY4uDsTf+ymLyLWX6dvD48yuxaC61JlmLZiuY8qBnookIGPzaZ09xmPUfwmT1WeUJDb8QiVjuJGgb1Jyn+bFUtPwifRsvAaw/wBuPpdSUbtSdvgt/wCUZPwLJ/JyuvyJ8RR8lkA+VcfRUvSUkbuFvDD6K1O3VkIU3XQUKURKIq9zacm2X+lLH1AilH+ZlPyrjaek1aJw3kDzv9FZpBeUL524xKJLqZmOFaZsnGcLrIzjvgdq9do+PoqSJg2Nb6LmzO1pHHiVZeK2lldStM/Fx4jYyZLR06KFHQ4GwHSt2mRgsGeawdUm914cZ5Ha2tTeLdRPGcKuFeNn1ED3Q31hvnywDWWVGu7UIQssL3VRqwo0oiURKIvof2Pn+CoP0pf9V649Z808vRWouyrnVZSJREoijeZbrwrS5k/Ihkb5hGIosgEmwUb7N7nxOF2LeUCJ80Gg/rWiEWwVkosJREoirHtNP8F3f9X/AOS1PTfNatJOyV82V2lUSiJREoitPDL6zls44L2WZPBkkaMQxhm0vpLAux041Z2x261A5rw8uYBjv4LcFtrFTvBeD8MuA0ri+NvEArXFzLGiKBsqLpGpj2CL0z2yKikfM3AWvuAWwDDiqVeTwpdF7YMIFlDRhuulSCM5Oe3epnxmSEsfmQQeYstQbOBG9fQnKkg8W5QeUUv94On7IRXhvh1xNIWnY4+gXWrB+ZfgrLXeVRKIlEVZ5pb8Pbj+jmPzBgH7zXA+I/8AKtH9Q9HK3RfMPd9l872lt406x61TxJNOtzhV1NuxPkOte8HUjHALkZuWlx8p/RQPoEUF5PjP0iaaMqp/o4NWPmxyPWqfT6/bJA3AepUupbJU7m7g3ElP0i/Vzk6RIzowyfsqFY6Rt0AA2q1FJEerGo3B2ZVZqZaJREoiURfQvsd/iqH9KX/VeuRWfNPL0VqLsq61VUih+ZONfQ0EzxloFP4ZlyWjU4w+gD3kH2sbgb4ODRF+eNzNPYySWcgLlPFhdGyGZffQZHVWKhSO4JFEVb5h5mju+BSXMewlRUK9SrM6o6n1BJH66jlNmE8FboY9eqjbxHkVyeyfjccPAxLK2EtzJqPpnWAB5nWAB3JFbNOCimb+ZYcPMBWrke6lms47iY+/cZuNOchEc5iUeQEen55PetlCvbhPMKXM0iQDxIovdecH3PE29xPyyBuxGwyo3JOCKZoiq/tP/iu7/QH+ZanpvmtWknZK+ba7SqJREoiURWfkbgtrO8j3dxHFHEARG7iPxSdWBr6hRjfAJ3HSoJ5HtADBcnyW7ADmpnmCCG5KiXitpHDHtFBbxPIkY/NAIy2OrHc79OlRxlzMmG52k4rd1jmVSeM28SOywTePHgYk8MxZONxoY5GD3q1GSe0LeahcvoPlFszOfyoIj9zSf+1fPtA4dM3c77rtVf6e5W2vQqmlESiKs80r/wAxb/1cw+82/wDtXA+I/wDKtP8AUPRyt0XzD3fZfP8AwK3R72COVdUbzpG4yRkM4U7jcda92XHotYbr+S5FutZSNhwKF7jiUTp+IhuZItyMNE3u/H3c7GsOkcGsIOZF+aAC55r8cPiVuFXZ0jXHcQMGwMhXDrjPUDI6UcT0reIKyOyVXamWiURKIlEX0H7G/wCKof05f9V65FZ808vRWouyrvVVSKKHHrV5Gt2ljEoypik9xiOhwj4LKfMZBoiyvikk/L13mHL8OnYssbE6UbqyZ30EdQ3cdc6donktNxkr9OyOduo42cMj9+HHMcRlS24uUa5toc/RbiXxwrDBQqSRsNumlT2OkEdKrSygxutkuzRUZZVRF4s4A3HcCL+hvtvwUVw/i7G0WxLaIZJ1lcjJOCqKdgNwoXON8k5+yKl1tmy5VHoRbWGLi0ADvGJ9BzJ2LR7vj1xxiccPsg0FmoAlYdRENjqI23GwQd+pO+ndrzIcMlWkp2Urevi/dsH3I27AcMTlpNpfWFhHFaRyImkaUhQ65G7k+GuXYk5JOO5JqZc5WKiKre1H+K7v9Af50qem+a1aSdkr5urtKolESiJRFZuWoIIraa9uIhPokW3hhb6jSMpcs/mFQZA77+mIJC4uDGm20ngt2gAaxXSnO6P7tzw+zeHuI4vCdR30ODsQPh8RWPw5HZcb991nX3hQ/OPCFtbl442LRFVliJ6mN11Ln1G4+VSwPL2gnNaPFsFu3KC4mYfkwRD72k/9a8DoHHpnb3fddmr/AE9yttegVNKIlEVe5tGDbN/SMh9AYpD+1APnXG0+zWoidxB+n1VmkNpV89XTeBfM2PxVwXwPJZNW3yFeuon9NRxuG1jfNq5so1ZHDcT6q4tzNZxtJeLwyf8A5nxYzI85VX1/jVUAEfd086dE82YXjC2zwWdcZ2X54yv8HS/RLS2WCURPM0F087x6TrTxEZQVxkg9cZNGfMGu43F7XFvBD2cAs8q4oUoiURKIvoL2NH+C4v05f9Rq5FZ808vRWouyrZd8Vgi/GzRJ+m6r+01VUgF8lUebeM8GuovDupYpR9koGkZT5q0YJU/Dr3rQyMGZCtMoql/Zjd4FY9x4lNUFrdTXFo32ZcpowQV2bYnvqCg9tqqvmYMnfX34hdqm0fUG3SQi++4afI+ocoi0iePBk06QCAQclc49Pq7fL4dK73NfcNz9f5XYp4pqch01tUAjA3Lb24dnDjbuGHHw63cplNIyoXUTg476Tg4+NSyvYHWd771RooJ3x68VhcAXJseOqbHmfDeJfgYkX8C88kFux1SGE6y3QY06lB22Gc4675NbNnYTi427lDPo2oDbtiaXb9YHwDrC3cL8VrfJ/HeCWSaYGMbt9eSSKQu36UmnHyBA9KstmjORXFl0fVtN3MPr6XVwtucLCQ4S8tyfLxUB+4nNSAg5Km5rmmzhZRntMuFfhN0yMrKVUZUgj8YgO4qxS/NaopOyV86V2lUSiJREoinuXOMxRxy211G0ltMVY+GQHjkX6rpnYnBwQeo+YMUjCSHNOIW7XAYFcnBoLZ7jTO03g+8VEa6pHwRpQDoCVzk9sVs8vDbtz8lhtr4ro5jvHur5i0Zi1MkKxEYKKNKIpB743PqTUVxDCXXvYE381ntPtyW9cqRfhrhx+TFF818R/wBkorxHw621KXHa4+gXWrD+ZbgrLXeVRKIlEUNzbHm2Zv5Nkkz5KrqX/wCzVVPSEXSUsjeB8sQpIXasgKwD2h2hjvpf6QLIPmMH/uU1f+GZ+l0bGP23b4G48iFDXs1ZjxxXXz+XK2Trn6IbWIRY+oGAIlHkJNXXv08q61PbrDbc3+irv2bl6ezS0cTvcsCtpHDKJ5GGEZChGjPRiWxsM9PhWKkjV1dtxZIxjfYqYnQfCrJUa/VESiJRFvvsghWThKo6hkZ5QysMggucgjuK5FZ808lai7Klbn2d8MfrZQj9BfD/AFoRVVSgkG4VY5k9nfBLaIyz5t07HxmJJ8lVixY+gBrUtClE0l8/G31WO8Z4fAxL2MVy0AOkSSqpBYnb3lQBfhkn1FQOwxyC6kFnWZg55yAA8z9sNt1xWtkjSBCVYAEnAxkjGQN9xv1qB8jgzWC6lPRxPqBE6xFiTYWuRbAZ4Y54LjhgJXIAIABO3TP7v2VK5+OJVGKA6l2gEAAnDK/09O7KU4RYRgrLcxTNak6WeABSD3GXUqxH5IOd85FbA772UUodb8st1t1sfA58r34LZ+VOROB3UYlt18cDrqlcMp8nQFdJ9CKnDQuU6aS9iforhZ8lcPiOUsrcEdzErH7yCa2UJN1G+0+FU4TcqiqqgJgKAAPwidhVil+aPexaSdkr52rsqolESiJRFYuFcwW6RLFccPgnVcjxFLRS4JJOZB9YjO3TsKhdG4m7XEeYW4cMiFZOYOKyWsKTcLWCKylAUTRR5lV/tRzO5Yhs9D386gjYHnVluXDYThyW7jYXbkqvylE1xxCEuSzGQzOxOSSuXyT3ywH31U07MINHSkbRqj/dh6Erekbrzt8fBfQHKMf4J3/lJXb5LiMfeIwfnXF0TF0dHGOF/E3+qt1DtaQqcroqFKIlEXldwCRHRvqupU/Agg/toiwn2lWRMVvMfrIWt5P0lJB+50cfOub8MP6CpnojsOsPT0LSpq8a7GS8lWuBc13dopSCXEZOSjKrrnzCsDg/DFeufCx+LguaHEZL88d5ou7sATzMyDcIAEQeXuqAD881lkTGdkIXE5qHqRapREoiURb/AOxb+LE/rJP81cis+b4K1F2Ve6qqRQV3wCyRnup40Zl1OZZz4mhdydJckRqB2XAoizK7t7rmC41Q5g4dGSiOwxqHRii/ac9PJRt1zqhcwvOOS6EU7aZhDcXnM7hu+9s8shjSl4KC9zPbg/RLaQQhmOS5c6V36E40sfLUPOq8zLscfeC6+jagCphYcyDfmCfSw4WO9Q9hw5xAt2QfBSVYXZeo90Mw8t1OxOfqn0qQtvnldVRPqHqGzw0EHhjceh7gVo1jFPwG6EjZl4bcYDsoyuD9VtO+lh109xkDO2mRoLDY5e8/eKpzvjqW67RZwzH/AF4cM28W5agOVbKRluYY1jkIDLNbnwiQcEElMB1IxswIO21TLnKw0RU/2tH+Crn/AKf+rHVik+aOfoo5eyV8612VVSiJRF/NQ86zYov7WEUjwzjUsCTRow8OdDHIjDKnIwGA7OvUGtHRtcQTmFsCQrP7M7bT9IucZ0J4aDzY74HqcKP7VeS+LJTIIaNubzflkPMnwXQ0c22tIdgW8cLtPBhjjznQirnzIAyfmd6vNaGgNGQUZN8V1VlEoiURKIs+554L4n0iH+XXxo/SRdIYegyEb11tXBrZPwNfDWjLJ3dkf/rl3K3E3pYXRbcx771g5BGxGCNiD2PevfAg4hcZelrbPI6xxqXdjgKOp/8Aj17VHNNHCwySGzRmStmtLjYZrU7Lkq0gtT9KCs+kl3LEaTjom46fef1V87n+I66prAKUkNuABYYi+bu/y811m0cbI+vn7yWTivpK46URKIt99in8WD+tk/aK5Nb83wVmHsq+1UUqhuP8BF2USZs2ynU8I28RgcqHbO6Dro7nGTgYJE5ld4rORbdfwhUQwqo2V3xHGcAe6qlgSegANEVd43yxHacEkto9xFGJC2N2dWV3Y+pIPw2Hao5ReMjgVcoJC2qjd/UPVQ3sm5fjuOCSRSjKXEj5+WlVYeoKZHqKywdVaVDiJbjZb0Vu5Ps2awW1u0DtDqtZAwyrqmyNv1DR6G+fmK3VZdHLPAWstcMb6rT60SMSXiJJ1IG+1H3Gd13G4IwRT1EVN9rx/gq4+MX+rHVmj+cOfoo5eyvneuwqqURfw0CLbuER+LbRM9lEEZARGCpIHb3WQDcb9e9fJK17oKt7WVDyQT1sRj3hxPDJd6Ma0YJYFAc0crWro7RR+BIkbSknUq4XG2nBU/FTtt1zXY0TpytZI1kr+ka5waMicdt8+RGPBV56aMglosRisxzX0NclbdyDwPw0toWG4/5qb9IEFAfUPpx/VGvAxyfj9KyVP6WdVvoP/wBHmuwW9DTtZtOJWmV3VVSiJREoiURRHMtkZItSDMkR8RQOrYBDr8WUkDtnSe1VK6lFTA6Lacu8ZfzwUkUmo8OWC+0DhQjnE0e8VwNYI6avtD55DfM+VWPhmvM9N0D+3Hgd9tnhke4b1HXQ6kmsMnYqd9mzJ4EnhKTdJIpYasaoyVAzk40gavgd+4zx/ioS/iGdKfyiDbg4A87nDvGGxTUOrqG3av5K/wANrvqfDORjONgD1CjsP1nvXi3y4arMB5954+mxdEN2lY7zxy6bSfKj8DIS0Z8vNPl29MeRr6loDSwr6frn8xuDuO53PbxXEqoOifhkVXK7yqpRFvnsTP8ABv8A1pP3Vya35vgrMPZV+qopUoiURcfGbbxbeaP8uN0/vKR++iyDY3Cr3snttHCbMd2Qyf32Zv8AyrAFllzi43KttZWqURKIqX7YT/BU/wClF/rR1Zo/nDn6KOXsr55rsKqlEVg5N4GLiUvJtbw+/Kx6EDcL88b+mfMVw9O6U/BQasfzH4NH15bONlbo6Z08gaBh7wWzW17HJ9R1bHYEZHy6ivlL43s7QK9A+F7O00hU/wBqXGvDgFup9+bdvSMHf+8cD4Bq9V8JaO6WoNS4dVmXFx+wx7yFzK+XVZqDb6Kl8jcH+kXILfiofwjk9Nvqj5kZ+CmvVfEWkfwlGQ09d/VH1PIeZCp0UPSSY5DFb7yrakRmZhhpiGAPURj8Wv3EsQehdhXN0ZSfhadrDnme8/bLkrE8nSPJU3V9QpREoiURKIlEWd858uq4ktzskuZIG/IkGSy/flgO6s4Gy1wKsv0dWNrox1Tg4d/3/wDYcVbjAmiMTs9nv3gsd4ZfS2NzqxiSMlXQ9x9pT6HqD8DXr6qmg0nSal7tcLg7jsP3HeFzGOdDJfaFsacZEsMUluQfGbQrN0Q4YnUPMaSNPc4FfKZaF9NM+KcWLcTbbla3A3vfcvSUupKC85AX45gW88eC5eLW1vLE9tKzMo3eViPckJ906jsHJOyDoDjAB3moqmopp21MIsdjd7dotu4nblitp6U1LLkWvkBnhtHAbznxxWR8d4NJaSmKUb9VYdGXsR+8dq+p6P0hDXQiaI942g7j9DtGK8xLE6J2q5R1XlEtG9knOkdoXt7htMMja1c9EfABDeSkAb9iN+u1OrgL+s3NSxPtgVuMUgYBlIKncEHII9DXKOCsr90RKIlEXPYWaQxJFGNKRqEUZzhVGAMnc7CiLooiURfxmAGScAdzRFi3td52juFFpbMHRWDSyDdSV+qqn7QB3JG2QMd66dJTlvXcq8r74BZfV5QqR4DwWW7lEcQ9WY9EXzP7h3qhpHSMNBCZZT3DaTuH1OxSwxOldqtWw8A4eIVMEOkRRNofUNTSMVVmYnIC51DsenYYr5XpCrfVSdPNfWdlbJouQAPfndelZBHTxNAvci/mRuxy5LmzDDHJcTANGmkxlwCyhchYwOzK+QD31Dfat4o56mVlPD2je9suLjwtnz3qerqjEzO2d7bSdvG42fdZLxS/ku7hpGBMkjAKo3x2VR8On3nvX1OkpoaCmETTZrRck+ZPvgvJPe6V9zmVr3JfLIREtuvSW5bzz0j+DY0/oq3QsK8ZHI7Stcap3y2YNHdl/wBjxsF1S0U8XRjM5+/JabXfVRKIlESiJREoiURcfFeHrPG0bEjO6sOqsN1YeoPyO4OQTUcsTZWFjxcHBZa4tNwsf595aaYNIq4uoRiVB9tfssvntkg9xlTuuBytE1rtF1H4KoP5bsWu3E/Q7dxxyKnqYhOzpWdoZhVDlLmL6M5WQa7aTHiJ1x5Oo8x+v4gV39NaIFdHrMNpG5H6Hh6Hhe9Sjq3QPuDgtJvI4vDjkUhomdBCsa5GCdTED7UjYZcnoD294n5w3pWSOjeCHAHWvnfIchgbbc9y9ZSzmW+qdhJJOeFh3AYG38Lz4vAt1FItyuUQkmRMfgW22Q4y+kD3z0ycYOCBPQ1UtDM19OcT+k5OHHdf9PjffXqKGOYNYMzlvPHhfYN2fHMeP8AltSC2Hib6kqbqw7b9j6fdmvpGjdKwV7epg4ZtOY+44+Nl5ioppIHarwomumq667Lik8IxFNLGPJJGUfcDitXMa7MLIJGS6v8AiW8/ndx/jP8A71r0TP2jwWdY70/4lvP53cf4z/706Jn7R4JrHep/lT2i3dvMnjTPNAWAdZDqIUndlY7gjrjODjHqIpaVjm4CxWzZCDiujnX2jXM1xIttM0VujFU8M4LgHGst136gDAxjvWsNKxrQXC5WXSEnBVg8zXn87uP8Z/8Aep+iZ+0eC01jvT/iW8/ndx/jP/vTomftHgmsd65rzi1xKNMs80i+TyMw+4nFbNY1uQCxclcdbLCneXeV5bn8ISIrdd2mfYYHXTn6x9eg8+1cbSmm4KHqdqQ5NGfPcPPcFapqSSdwDR74LRbaBLeN4LdVAUhTGy65JywGSdxhSufe6DB6BcV89qamarlE87sTtBs1gGwcb7MzxvdenpKOOFrbd+tewFt+832eGa67aNQHkMjrGq7y6tDKF6xzA5yy9n6479zVOu4tja27icG2uCTtb37Rl9JJ5hG3rAb7EYf6mncdoyvs2DM+b+Y/pLKkYK20W0a+fbW2e/lnp8Sa+kaE0OKGMvkxldmd3AcN+/uAXlqyqdO+5yVk5B5baPRcOmqaT3beM7dQfePltk57KCe+K42m9IPrpv8AD6U4frOzDZ3DbvNgrNLCIm9NJyHv3ZbNwbhogj051OTqd8Y1OcZOOw2AA7AAdqvwQMgjEbMgonuLjcrvqZapREoiURKIlESiJRFE8d4T4wDxkLMn1SejDujY+yfPscHfcGnW0UdXF0b+R3H3mFJFKY3XCxrnTlTVruLdCrqT48GPeVupIA775wNiCGGc7xaH0u+meKGuNiMGuOVtgJ3bjyK2qaYSDpYuYUFylzW9odJy8DH3kzuM9WQ9j6d/TrXW0zoOPSDdYdWQZHfwdw9O7BVaaqdCd4WoWssM0Ubxun0RF1kDuV3AcHoF+sQdycZ6b/Np4Z6aV0crSJDhyO0b75A5c8vRw1AkBczFzsL7r/XZwHl4wwmTXqXSkuX8N1DRNHsfex9STqxJ7n7WNs9J0TgWHFuFwbOB4bxs+ysTNjLdR3Wtgf3X55t2D6XVQ4nyOkp1WbMhYaxDMCNS7e8j77bjY5I1DOK9bQ/FL4hqVovbDXbv/qb9RyBXEq9EOjuWEHZnkd3vA2wKpvEuGzQNpmjaM9tQ2Pwbofka9dS1kFU3WgeHDhnzGY5rkPjcw2cLLkqytEoiURKIlEQmiKX4Pyzc3ODFEdP5b+4v3nr8s1zK3TFFR/NeL7hifAfWynjp5JOyFd+EclWtu0Zun8V3zpGCIgRjr59dtRwfKvHV3xNV1Qc2lGo0Zm/X/jlc8V1qbRVwXHG2Y/jMqZu55NbbJmBmKJglfCyo1hAd5I/dbbqHwMZ24DGs1cz1rXO3W3X3Ox5jFd6KOMMAGTgOBvuv+12I4EY5Lpmu4kUXEjsqxdJnwpkBPvKExkqdsbdhjzOIaeaaToIm3c79I2W2k7CNvmqc8ohaQ+wB2bt2P7v5us15x5ue8bQuUt1OQvdiOjP+4dB6mvomhNAx6Pbru60hzOwcG/U5nuXm6mqMpsMApHk3lTOm4uVOnI8KLGWkb7Pu+XkO/U4A3paa009zvwVFi84Fw2cAd+87O/KalpQB0suWwb1tPAOEGPMsuDMwxtuI12OhT8QCzfaIHYADTR9Ayki1W4k5nf8AwNi2mlMjrlTVX1ElESiJREoiURKIlESiJRFE8a4MJcSIdEyjAbsw66XHdc9D1Uk46kGnW0UVXHqP5HaPe0fwpIpXRm4WT82cl+KztEng3I954Tsr/nIem/Zhseh0nOKdDpeo0Y4U9bcs2PzsPqOGY4iyklpmTjXiwO0Kj8N4lcWMx0ExuDh0YbH0Ze/ofuNeoqqOk0lANezmnJwzHcfXzC57JJIXYYFX7g3MtvdRtECLeVyNUbn8G++XCHouvcHbO52PWvC6Q0FVUT+lA6Rg2gdYbtYZm2e0cQu9SaUY97TJmPHhjttmAfFWsK5fxZQEWNGwoOrrjUxOBsAuAB5n0rzl26uozEkjHL3xVu7dXo2YlxHDu28cVyIHZ9EhzrLNpcBo3i306RjIZdSZBxnfr1qe7WDXZhawuCQ4HbfHI45cFJIyIx5XGA4h22+yxxtyUM3KNrOXLQLEFLKZIZCoyv1j4ZGAM5Hfoa7EfxDX09gJNe9sHtucf6hiqNRo2nw1b3Nja2/LLDyCg5+RIDGJY7mVUOfrwl8ac51acaRsdzXXj+LJw/UkhaTwdbPde6rO0K/XLA7HDdt3Yi/JcjchdMXab5xmKQE4xnbr3H31aHxazbA7/k0/ZR/4NPsI981+zyCFxruxjGo6YHbC77tv7o2PXyNan4tB7EB3YvaMeGGKyzQ0rto3bM+GOPJS3/28t49GuSWVnOlVXSgY4J674AUEk57fKuc74uqpL9GxrbYkm7renotodFNcTrONhifTvzUlDwy3tsBLeOORWUM7gzkK4YIyHOTl1042IPbpnlTaSrau/SSktN8B1BcWuDbhjtXSp9GwDrNF8DbYbi1wb3tgb/VWWMloWyWOVYZddBPX7OBgVxSLSYW2ZG/mhAbIMtmRv5qGsrCRoUGlBGyiRBnV4Tac75AyjgkFR01Ebg7XJJoxITc3yOy+PqNh228bss0bZCbm4uDsuL8NozBOdthUVxbmu1tCwiJuJtRYANlYzpCYMncYGMbnzxtXaoPh+srbOl/LZxGJxvg36mw71xqrSgtqjE2thlnfHnuWfcW4tPeSgyEuxOERRsM9lX9/WvdUdDS6OhIjAaNpOZ7z7A2BcOSR8zsceCuXKvJXhsj3K+JM28duuD0xu3bbbqdI7k7V5mv05NXPNLo/La/LDhuHHM7AuhDSNiHSTch7/stc4JwXwz4spDTEY2+rGD1VM/rY7t6DAE1Bo+KjZqtxJzO/+OC1lmdIblTNX1ElESiJREoiURKIlESiJREoiURcfE+GRzqA43G6sDhlPmrdvUdCNiCNqjlhZK0seLhZa4tNwqHzXymrri5TWo+rcRjDJ+moyQPXdNiTp2riMpq3RjzJRO1mbWHHy294s7vVovinFpRY71mXG+Sp4Rrj/DwncMm5x6r3+K5Hwrv6P+JKWp6kh6N+52XI/Q2KpzUMjMRiPexePBOcLq291X1oNvDk94D0B+svwzj0qev0BRVnWc3Vd+5uB57Dzx4qOKqkjyOHFW3gfPdmCDJC0LY05GZEA2yFA3QbDYL2FeWrvhWtA/KeHjcbNdz2HmV0/wDF+kGrJf795zPNWC2ureeJYobmMqSTJhgHbJZj7p6amO+R0yO9cOakq6eQyTQuB2YG27MbhlY8Vfjro3SGQWJ2Y5bO/AZcV0y2En0e6jB1l9egnSCdaDOcYAOot5VUE0fTRuOFrXzwseZysrLZozNG/K1r57DzOVl++Jwv40TL4ukRyKTHpzktEVB1bY90/dWsLm9G4Ote4ON+O7vWsDm9E5ptckHG+43y7153MDlgwjnyUC6kkVWyC20ilgh65BAPVunfZj2gWLm55EEjkbX9Ni2Y5ttUubnkQSORtfvGGxdNzA3hxF3RZY8NqP1dWkq+2R7pDMPmPKtIzd7gxpLThYZ2vcc1D0zGOd+03HG17jngFB3/AB20UuZ7qMsQqhYcvp0NqGMajq1b5OBsNuuetT6I0hJYRQuAxxd1b3FttsLKF2kYYgAw5X43uLbNlsPqoviftOQZEELMfypDpH90ZJ/VXXpfgyQ41EgHBuJ8TYeRXMfpEfoHiqVxnmi5udpZSE/IT3F+YG7f2ia9ZQ6GoqPGJnW/ccXeOzlZUZaiSTtFdXA+Tbi4wxXwYupeQY2/NXqficD1qtpH4io6S7Qdd+5v1OQ8zwUkFFJJjaw4/ZaXylymqD/lU67NdSjOR38Mbah8ML6kjFeckjrtKuDqo6kexow8vq7HcFeaYqcWjxO/39FfuFcKjgB05Lt9aRt2byyfIb4UYAycAV2YII4GakYsFWc8uNyu+plqlESiJREoiURKIlESiJREoiURKIlESiKGvuXY2JaMmFzuSmNLH86M+6fUjDetUavR1PVD8xuO8YH333Uscz4+yVUOYOTFkyZ7YSf00GQ3xKfW+Q11z46fSdB/lJdZv7XfY4eBCmc+Cb5jbHeFR7v2fBiRbXCsR1jlGlh+lgZB+Kir0fxU6I6tZCWneMvA/QlQu0eHYxOB7/f0UDfcn3kedUDMB3TEn6h736q7MHxBo6Xsygf6rt9cPNVX0czc2+GKj9dxDtmeL0y8f+1XtWlqMbMd/wAXfdRddm8eIX7XmC5HS6m/xW/3rQ6KoziYWf8AAfZOnk/cfFfiTjU7dbiU/wDVb/et2aOpm9mJo/2j7LBmef1HxK8RDJKdleQ+gZz++pTJFCMSGjvAWA1zt581KWXKV5JjTbuo83xH+psH9Vc2fT2j4e1KD/p63pceanZSTOyb44KdtfZ9pI+k3CJnoie8x9ATjJ9AprjS/FYkOrRwued5y8Bf1Cst0dbGRwCu/L3JSJgwW2D/AC1zkH5IRqB9NKfGqMkela//ADMmo39rfsD6k9ymaaeHsNud59+iuNny2gIaZjMw3wwwgP5sfT1BYsR2NXqTRlPS4sbjvOJ/jlZRyTvkzKm6vqFKIlESiJREoiURKIlESiJREoiURKIlESiJREoiURc17YRSjEsaOB01KGx8M9KwQCLFFGycsRfYaWP9GQsPkr6lHyFUJdFUkmLoxyw9LKZtRI3Irll5alxhLkf9WIP/AJGQVRd8O0pN2lw5j7KUVkm2y525XmPV7dvjCw/8zWn+A27Mzh77ws/i97Qi8rzDo1uvwhY/+YrP+A3zmcffen4vc0Loi5bl6PcL/wBOHR/mdx+qtm/DtKMXFx5j7LBrJNll0x8rxfbeaT9J9H6owgPzq7FomjjxEY54+t1E6okO1SVlw6KHPhRomeulQCfiep+ddBrQ0WaLBQk3zXVWUSiJREoiURKIlESiJREoiURKIlESiJREoiURKIlESiJREoiURKIlESiJREoiURKIlESiJREoiURKIuSeWYNhI0ZdtzIVPr7ug/t39KlaIyOs4g91/r9FjFeP0m4zjwEx5+N8e2j4VtqQ27Z/4/ylyvSCeYsA0SquNz4mog4GwXRuOu+R8K1c2IDBxJ7v5TFdtRLKURKIlESiJREoiURKIlESiJREoiURKIlESiJREoiURKIlESiJREoiURKIlESiJRF//9k=" id="693" name="Google Shape;693;p83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4" name="Google Shape;694;p83"/>
          <p:cNvSpPr txBox="1"/>
          <p:nvPr/>
        </p:nvSpPr>
        <p:spPr>
          <a:xfrm>
            <a:off x="179512" y="836712"/>
            <a:ext cx="8784976" cy="58326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</a:pPr>
            <a:r>
              <a:rPr b="1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SHARED</a:t>
            </a:r>
            <a:r>
              <a:rPr b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подключение (разделяемый сервер)</a:t>
            </a:r>
            <a:endParaRPr b="0" i="0" sz="3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95" name="Google Shape;695;p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43225" y="1424724"/>
            <a:ext cx="2996927" cy="4986115"/>
          </a:xfrm>
          <a:prstGeom prst="rect">
            <a:avLst/>
          </a:prstGeom>
          <a:noFill/>
          <a:ln>
            <a:noFill/>
          </a:ln>
        </p:spPr>
      </p:pic>
      <p:sp>
        <p:nvSpPr>
          <p:cNvPr id="696" name="Google Shape;696;p83"/>
          <p:cNvSpPr txBox="1"/>
          <p:nvPr/>
        </p:nvSpPr>
        <p:spPr>
          <a:xfrm>
            <a:off x="0" y="6534364"/>
            <a:ext cx="9144000" cy="32363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b="1" i="0" lang="en-US" sz="1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Группа разработки Oracle				                 2014	    	 	                                    Зацепин Сергей</a:t>
            </a:r>
            <a:endParaRPr b="1" i="0" sz="15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7" name="Google Shape;697;p83"/>
          <p:cNvSpPr txBox="1"/>
          <p:nvPr/>
        </p:nvSpPr>
        <p:spPr>
          <a:xfrm>
            <a:off x="0" y="72000"/>
            <a:ext cx="9144000" cy="576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Подключение к Oracle</a:t>
            </a:r>
            <a:endParaRPr b="0" i="0" sz="3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data:image/jpeg;base64,/9j/4AAQSkZJRgABAQAAAQABAAD/2wCEAAkGBxQTEhQUExQWFhQWGRwVGRgYGB0XHxwaHhwWHRgeHRkgHighGx0lHRkcITEhJSorLi4uGh8zODMtNygtLisBCgoKDg0OGxAQGywmICY0LCw0MC0sLCwsMCwsLSwsLDQsLCwsLCw0LDQsLCwsLCwsLCwsLCwsLCwsLCwsLCwsLP/AABEIAOEA4QMBEQACEQEDEQH/xAAcAAEAAwEBAQEBAAAAAAAAAAAABQYHBAMIAgH/xABKEAACAQMCBAMEBAgMBgEFAAABAgMABBESIQUGMUETUWEHInGBFDJCkSMzUmJyobHBJTVTVGNzgpKTsrPRFiSDosLS4RUXQ8Px/8QAGwEBAAIDAQEAAAAAAAAAAAAAAAMEAQIFBgf/xAA/EQABAwICBggEBQIGAgMAAAABAAIDBBEhMQUSQVFhgRMiMnGRobHwBjPB0RQjQlLhYvEVNHKCktIWskOiwv/aAAwDAQACEQMRAD8A3GiJREoiURKIlESiJREoiURKIlESiJREoiURKIlESiJREoiURKIlESiJREoiURKIlESiJREoiURKIlESiJREoi8551QFnZVUdSxAH3miKLk5mtx9V2k/q0aQf31GkfM1UlrqaLtyAc8fAYqRsT3ZBczczk/VtpvixiUH7nJ+8VRk09RNycT3A/WylFJKdi8m5jn7W8fznI/ZEah/8jpdjXeA/wCy2/BSbx75IvMc/wDN4/lOT/8ApFP/ACOl2td4D/sn4KTePfJeo5nI+tbS/FGjYD73U/cKlZp+idmSO8fa61NJKNi6I+Z7c/WZo/PxI2QD+2Ro/XV6LSFLJ2ZB429VE6GRuYKlLa5SRdUbq6+akMPvFXFGvWiJREoiURKIlESiJREoiURKIlESiJREoiURKIlESiKL4hx6KJigzJIPsRjUR+kchU/tEZ7ZqrU1kNMLyutw2+C3ZG556oVW49zeYx+GnS2HZE/CSH5lTt8E2/KrlN0jWVp1aGIkfuOX/UeJ7lYMMUWMruSofEef4Q2YYGlcdJJ2LH5ZLNj0yKuM+GquoxrJ+TcfsPIqI10bPlM5lQd7z1eydJBGPKNAP1tk/rrqQfDGjos2Fx/qJ9BYeSrvr53bbdyipOKXMmczTvgEnDucAdSQDgAV1I9H0kXYiYP9oUDppHZuPiVxNMx6sx+JJq0GNGQHgo7nevW4jlico4kjcYyrakYZwRscHfI++sarHDIHwWbkLtae9gAZjdRKehbxEB+GdjVZ9FRzYOjYeTStxLK3JxHMrus+eL2P/wDKHHlIoP6xg/rrmz/DWjZf/j1T/SSPI3Hkp2V07dt+8Kbsef4y2Z7co3TxIGKt94KsB8GNcp/wxU0+NFORwdl5XHi1WBXsf81ngr3wDnHxPxNwk/8ARy+5IPgwAOPUq2fOqcldX0OFbDh+4ZeI6vLBStihl+U7Hd7xVrsOYIpGCNmKQ7BZMDUfzWBKufQHPmBXTpa6CpH5TrndkfD65KCSJ7O0FLVbUaURKIlESiJREoiURKIlESiJREoiURKIuXiF/HCuuRsDOB3LHsFUbsfQVo97WNLnGwG0rIBJsFSuZea9K6ppDbxH6san8LJ8WX6vwTp3bfFcQ19VXSGGgb3uOQ+3PHcFa6KOIa0x5LMeMc9SuNFsot4vzcaz8T0X5b+tdih+GKeI9JUnpH8ez4Znn4KrLXvd1Y+qPNQ/C+BXF1JEFU5nYqkkmVV2ALH8IQdRwD0zXoy9kbbDIbBs5KlqlxupWThnDrYkXFxJdSqSDFbL4aAjYhpn3O/5IBrQPlf2RYcfss2aM14tYxPwkTogEsV0Y3bu0bplMnvgkCs6xE2qciEsNW66fZkNV1LH/K2s8fxyoP7q1qcGA8Qsx5qoKcgfCrO1RrXOYSLe74rxDSGlg+jwwahkLJJHGC+D1KgjHzrnR9ZjI9huT3Aqc4ElQPLfEeKviZ0uLy0clZYziVXXcOAhPukdsAbjyqWRsI6osDsWrS845hcfL1lbxxcQup7fxIoSIY4ZSVOt5OjMN1dVABPUZNbyOcXNY04nHBYaBiSuK5/+mSozRm5tZApKxti4jYgHCh9nGTtltq2HTA2Nj5FY6pUde8EnhhguXTTHNvGwIztnG3UEgZB8q3D2uJZuzWLEWKl+Dc7zRjw5wLiE7FX+tj0bv8Gz8RXnq/4Zppz0kH5b94yv3bO8W5q5DXSMwd1hxWm8r82B1zbyeKg+tBIcSJ+ixOfk2VOwDKBXDNXWaOeI65t27Hj3j5O33VsRxTDWiOO73/ZXjhvEo51LRtnBwynZlPkyncHv6jBGQc124pWStD2G4O0Kq5pabFdlSLCURKIlESiJREoiURKIlESiJRFGcZ4wsACga5W+pGDjP5zHfSg7t8gCcCq1XVxU0evIfue5bxxuebNWWc3c5CBzhhNd4wWxhIgeqqudv0c5OBqJwK5tJo2p0w4TVF2Q7AMz7/cR3BTSzsphqsxdv3e9yzjXLdTrrfVLKwTU7YGScDJ6Ku/yr2sMEVNFqRNs0bB7xPFctznPddxuVYbNrTh8gW6tpLi6R8SpIQIo1DdUUZ8UlMMNW246Vg68o6psPP8AhZFmnFevPl9cw8QSQzNLGpS5tTnCeGTqQKowoxjSSBkgb9axA1jo7WtsKPJDlJc439pazrNDZRytdoLpZZ2LoDISSFhGATnc5PU1pC1726rnWthYfdbPIByTgPDrq5t+IrPF4P0pUmiZ1ECGSJgdgcaQQRv8etJHsY5pab2w34FGgkG+1ePKdhBw+6juLi/tfc1AxwlpyQysvVVwOue/SsyudKwta088FhoDTclQTcL4ainF/LIQPdC2jIM42BLN0+VS68pPZHitbN3+SnOI81W1xc38chcWd54REgQlopIlQK+jqVypBHXAFRNhe1rSO0L8wVnWBJ3FfzlK2srS7hlk4ikihtliV1GcHDSs2Aqjrjck4pKZHsIDPH6LLdUHNSiyX0XD4JLBWczSzXVw0arL9c+4jR7k+5jIxsVrT8syESbAAFtjq3aq5ak8TuYrZ7aCCTXqmlijMLeEoJk1rnAOO+2+KmP5LS4EkbBnitB1jaykubONC94fNIoxFBfKsK/kweAUTA7ZI1Y/ONaRR9HIBtIx77rLnXbdRvGOWiotLOCBpL4xme405JXXgpGd9K6R1J7kb71uyW+s9x6uQWpbkBmoziPAr2wZJJIpITn3ZAQRny1KSAfQ9aO6GpYY3WcDmCg1mG4wVz5T508Z1WRhDdD3UlH1X/NZehyfsnY9QVOMeNrdE1Gi3GooutHtacSPuOOY23C6cVSycakuDthWrcF4yJso40TKMlc5DDpqQ/aXPXuCQD1BN6irYquPXj5jaPewqOWJ0ZsVLVbUaURKIlESiJREoiURKIlEUZxziwgUBRqlfIRM4zjGWbyRcjJ9QBuQKrVdXHTRmR/9zuW8cZkdYLH+debTEXhhfVcN+Om7g/kr5Y6YGy/Ek1S0VoqTSEgra0dX9LdhHHh/7ZnDOSoqBCOiiz2n37Co1nw53Rpykht43UTOmCVDHfr3x3O2SM9a9oXAHVGexcu21XLmPkyxBj+jXnhiZBJF9J/FSDbOmcD3SCcFWGd6rxzyY6zct2Y5KQsbsK6uM8tXV1agzQkXtqnuyDDrdW46YdcgyJ5Hcj47aslYx3VPVPkfsslpIxzVabikU/DRDM+J7VwbckE64nPvx5AONJGrfA2UedT6hbLcZHPvWlwW2K/tjzvcw28UMQiVoQwSYxh5FVm1FVZshR8uw8qw6na5xJ27NiB5AUFxG/lnbXPI8rebsW+7PQegqVrQ3BostSb5rmrZYXtb2kjjKRu481Ut+wVqXtbmQs2JX5ngZDh1ZT5MpX9tA4OyN0yXnWywvW1uXibXG7xt+UjFD94INYIBwKzkpx+dLxkkSSXxDJEYNbKNaoxBcKwwfexg5z2qLoGAggcVtrlTHs3vbZY7tLtlCKYblVJwXaEyMVUdz9Xbvmo6lryWlmeI8VtGRjdevNHG5IrSHQSs/EQby5kU4YqxxFEG6hFXbH5vqaxGwOeb5NwH1KPNh3qF5J4skTyw3EmLSaKRZEbJUtpJQgfZfUBhtv2VJMwkAtGIstWm2ByXFJytdLZreNEfBbv3A7OV7ITsG9PIgncTM19QHFY1Ta6tHJvNmrRBcOVdSPAnz7yt0AJPftk7EEqc538jpfQ76Z5rqEWIxc0ZEbSBu3jmF0aapDx0UvIrZeBcW8UFJAFmT6wHRh2dM76T5dVORvsTLRVsdXFrs5jcfeR2rEsRjdYqWq4o0oiURKIlESiJREoi5uJXywxtI+cL2HVidlUDuSSAPU1q97WNLnGwCyASbBZFz1zQ8AYAj6XMPeI3EUe+lVPpk48yWbviuNo2kdpep/ETD8lmQ3n3i7kFYnlFMzUb2jnw97Flde8XIUty1x6Szl1qA6MNEsTbrJGeqsP2Ht8CQY5Iw8WK2a6yvK2Fu9v4Svnhtyxa2lbc2V1/JyeSMTj1z66jV1nB1/1DMfuG8KTVBFtnoqJwzjt1aFlt7h4xkqQjakPUEgHKn0YDNW3Rsf2gow4jJRjMSSSSSdyTuSe5Jrdar+URBWFlagvKVlGFb8ZsCdUgz2IYL0P6ODkHv0Pzs6f0lI8t7OOFm4cQT9cMeGI7Qo4Gi+fNWy04pcSMkVtJCilMR6VUKxHXOFbSyjHu4APX0HSpKuSpbY9V4PWBGzhwO/G3goZIww7xsVqu+HAxrE0azg7MZsN9+1dIG2SgWHe1LleOyuFMG0Umfd/IcaSVBPbDAiurSTF4IdmFWkYGnBUqriiSiJRFZbDjtvJbx219FI6w58GaFlEiKxyUIb3XTPTPSoHRuDi5hzzByW4cLWKnY7Hh8cMV69s6WyErDHI+qW7kz1cA6EjUg9OuN9sBoy6UksBx27gPutrNtdfnjvFbhJ//AKpbSme2l/BsrDaMd7eaMbBd9j0Oc9TljGNLeicLEe7hCT2gqhzA9s0pa1V0iZQxjfB0Oc6lU/aQdiasR64HWzUbrbFe+QuZWl0RM+LmH3oZD9te6t+VtsR3GD1XI8Tpehdo2f8AG046h7Td1/odm48DZdWmlE7OifmMiti4TxFZ4w4BB+qynqrD6yn4efQggjYiupFKyVgew3BUDmlpsV2VIsJREoiURKIlESiKgc5cwKviTNvFbkpGv8pNurH5HKDy/CHpiuDXmSuqW0EJ4uO4Z+Qx77BW4rRMMzuSwq+u3md5JDl3OSfX/YdAPIV7mngjp4mxRizW4D3v3rkPeXuLjmVY7/liOWD6Tw52mjVR40LY8aI43JUfXQ4JyOnrg4w2Uh2rJhuOwrJbcXaoTgfCpLqZIYgCzb5Oyqo3ZmPZQO/wHUipXvDBcrUC5sF+EvZY0lhSU+FIQHCnKPpPun1HcHbIxTVBIcRilzkuStlhKIlESiL08dvym+8io+iZ+0eC21jvWj+xxPpE7rKocRAOC25Gc43651AEfOudWwsYQ5osp4nk3BWx3btHGTqBwScscZBJ2z2O+B8qpqVZR7ZbdhBbsdRXxT75IO5jAxkdvd777GrtCeue5QzZBZRXUVdKIlESiKf5c4+Ila3uVMtnKcvH9pG7SRH7Lj9dRSR6x1m4OHvFbtdbA5Li4kRA80NvcGWB9OWXKiRRhl1L5qTg+oNbN6wBcLFYOGAKj4kLHSoLMeyjJ+4b1ucMStV2S2txbNG7xywuffjLoyE4PUBgM/8Az61E9sczHRusWnAjvWwLmkEYFbJyZzKrqlwNlfEVwv5DjZX+AJAJ/IYE/UrwlM1+jK11FIeo7Fp78vHI/wBQwzXXeRPEJRmM1pFd9VEoiURKIlESiKL5jvjFDhDiSQ+Gh8iQct/ZUM2O+nHeqtZUimhdKdnmdi3jZruDVg3tD4oHmW3j/FW40483xvv3wNvjqqT4YoTFTmqk7cmP+3Z45+C1r5dZ/Rtyb6r05DsLOeOeOaB5rofhIkWUxF0Ue+qEbGQbnDddumDXfnc9pBabDbgqjADmpThNhYxxi/t7u7sSsngqZkWUFsZZQqbuuBvn91RvdIT0bmh23BbADMYLm5z5igVHishFruAGup4QVV+vuIpOUDH3mHrjJya2hjde774ZArD3DYqHVpRJREoiURKIpnlfl2S9l0IQiLgySN9VFzjJ9fIVDNMIhc5rdjS4rfuVeXorGMJDjw2wS5Hvu5AA1bdOpHlnHx48kjpDdytNaGiwXbfgvIgxqTGQQM53GpWPTTtq7ZKgVosqp+0y2E3DZ9DArEUdFA3GMFh07JqP356VPSu1ZR4eK0kF2lYPXaVRKIlESiJRFJcE4lHAzNJbRXGRhRLqwp88D63wPpWj2F2RI7lsDbYtE4Fxae/t1FrNFYNCx+lCJEjXwDkrKhIJGnSVIz13+NN7Gxu6w1r5X37lK0lwwwVK535oF3MqozfR4RohDsSzDbVI5O5Z8A79setWYIdQX2nNRudrdy9OQuLiG48N94p/wbA9MnZT950n0b0rifEmj/xVJ0jO3H1h3bR9RxCtUM3RyWORw+y3zle8LxmNzl4ToJPVlxmNvXK7E/lK1UdHVYqqdsm3I94935qaaPo3lqmavKJKIlESiJRFQud+MiMzy9rZPDQecr6Sfj1jGe3v1wNItNbWRULcibu7v4APiFbhIiidKeSxfl7hRu7gIz6Fw0ssp30RqNUjnzP7yK948iJnVHAD0C5ABccVYrPliO4Am4RPMZIHXWs+iNkzqKSK4wunKnY7+fkYTKW9WYCx3LYNvi1SHtMs53tre4nUQPGxhkh2CtI5LmWIrkNrwSwzkY+OdKZzQ4tbjx+hWZAbAlZxV1RJREoiURWOy5KupYoJlVPCnbQjF8YOWA1DGQCVO+/riqr6uNpIN8FIIyRdel5yp9EuFiv3MalBIWhxJhSWG+cfknzqpNpRjCABn72LoUmiZqlj3stZueNt/LYta5K4nw2GNLezJYyHbIw8jYJOdWNwAeuAOgqm6cSuuTco+jmhbdzCBhs35Yqw3FxrPuksp0g5OlVYkYBIGoNtj80sPMUUKrDe0W2R5EOVMfuaMfX0ZB8MdgTsc4wMVCahgvfYuk3RNS4xgC+uLjHIcd3vau234pHcRRyrmSMkRNt1LLgxOM+8cO3vHA1EY6mpGPDhrBUp4XwyGOQWIWS+0nlyO0uCIFKxlPEMbHdDlgQDuCu2Rv5jO1XBpMRkNkF77VvT6KkqY3yxkdXZvzy8FVJIWUKTjB8s+Wd8ipKTSbZ5ej1bc7qSv0JJSQCYuBBI2EZ96/FdNcVKIlESiK9cn3kTWc0UkbLBCDcXZRveuPeC28IPVUznO/b1NVZmu1wQcTgOG8qVhFlzvz9chfwNvbQ22dAjEAZOmdLOR7zY32we+Kz+GYcySe9Y6Q7FHc32kQ+j3MCeFHdReJ4Y6RyKxSQL+bqGR/8Ayt4icWuxt6LDwMwtR5D454i205P4wfRpf0wfcJ/t7D+urw1PH+A0nLSfpd1m+o8rjkus93TQNk2jArSK7yqJREoiURedxMERnY4VQWJ9AMmiLCvaTfEQwRHZpWa4kHqSTj4anOP0RXM+GmfiKuesP+kc/wCAPFTVx1I2Rc1G8qGFLW4W4eW3+mARR3Ph+ImlGzIux1btgNtjA6ivWS6xeNXHVxsue3I32qS4ly1NDwzw7XTdrNKZZ5bc6xoQYhQqPeIyS5GDgg71o2VrpbuwtkDxzWS0huCoktxIVEbO5VDsjM2FPQ4UnCn5VaAGYUa8aysJRF/VGSBsM7ZJwPmew9aIrYns14kQCLcEEZBE0RBHYg66r/iot/kVJ0blcuFWXGoLH6Gtmh0kmOQzRAx76gQNW5Dbgk1TeIHv1tbyKlbrgWso/mTgPGr1o3ls4hIilCyyRjUM5GR4m2Dnp+UarT0tNL+sjkujo/SdRRFxa0EHYfVR3BeSeMW0sUqW6kxMGAMkWNu20gON8Y8qz+EpA/Xa4398FmTS1XJAYHgFp8sb2GOQyHBWNl5g8SV1toVWXGqLVEUzjGcGTOojqc74HlU4ZTWxcffJc28m5VKf2e8XcgtDlgdWrxYsk7jJOvfrv51CKSj1nOc4m+z2F0xpitETI22GpkdvO5OGOVlM8L4BxyC2mt0t00THUzF4tQOFGVPiYU+6DnGQd63igpIxYONvfBVKqrqKmTpJAL5YcFzcY5V45csjzQqzonh6i8IJXORqw4zgk4P5xrWamo5c3Ee+5TUOkqqjv0dsd/8AcKKHs04ppC/R/dHbxYf266kZFRskErSbjvWkmkKySA07zdvcMMb4cP7IfZnxP+bD/Fi/96vfiot/kVz+jcqnLHpYqSCQSMqQw28mGxHqKnButF+KysJRFNcrcVWF5ElRnguEMEqrgNgkFWXO2pW3GfWopWFwBGYxWzTZWu64JDbW13Z/SjdSy6XighhLvFKucM+lmVCVOlh5dKgEjnua+1gNpOBCkLQAQo7mDgPEZohPLbCCC1gCqmQuEQe8QmS2Scscgfq33jkiadUG5JWrmuOJC9fZnclhcW4OGYCWM+TrgaviDoPyry/xVGYnQ1rc2mx7sx9RzV/R7tYOiO3H35LeOHXYlijkGwdVfHlkA4+VXwQRcKJdNZRKIlEUPzbJi2df5QpF8ndVf/sLH5VUrpeippH7gfHIeakibrPAWA+0W8130nlGFjHyGo/rY/dVz4Yg6LRzDtcS7xNh5AKGvfrTnhgrBxrhFq0FjbSXqW08EAYpJGxTVMRIxMg2U5x18q6jHv1nODbgn0UBaLAXUZBylxC3zPZyxyKo1GS1uFPujfLAlcjHbBrczRO6rx4hY1HDEKp3Ny0rtI7Fncl2Y9SSck/fVgAAWC0vdeVZWEoiURfRnspnZ+F22o5wGQfBXcKPkAB8q41ULSlWo+yFbqrqRKIlEX8Y43NEX4gmV1V1IKsAykdCCMgj5URelESiJRFXfaHOycNu2UkN4TDI9dj+o1NTgGVt1pJ2Svmeu2qiURKIv4RRFovH+brm3j4fJbuIreSBJGjjRFDSRtiZSdOcZGMZ71TjgY4uDsTf+ymLyLWX6dvD48yuxaC61JlmLZiuY8qBnookIGPzaZ09xmPUfwmT1WeUJDb8QiVjuJGgb1Jyn+bFUtPwifRsvAaw/wBuPpdSUbtSdvgt/wCUZPwLJ/JyuvyJ8RR8lkA+VcfRUvSUkbuFvDD6K1O3VkIU3XQUKURKIq9zacm2X+lLH1AilH+ZlPyrjaek1aJw3kDzv9FZpBeUL524xKJLqZmOFaZsnGcLrIzjvgdq9do+PoqSJg2Nb6LmzO1pHHiVZeK2lldStM/Fx4jYyZLR06KFHQ4GwHSt2mRgsGeawdUm914cZ5Ha2tTeLdRPGcKuFeNn1ED3Q31hvnywDWWVGu7UIQssL3VRqwo0oiURKIvof2Pn+CoP0pf9V649Z808vRWouyrnVZSJREoijeZbrwrS5k/Ihkb5hGIosgEmwUb7N7nxOF2LeUCJ80Gg/rWiEWwVkosJREoirHtNP8F3f9X/AOS1PTfNatJOyV82V2lUSiJREoitPDL6zls44L2WZPBkkaMQxhm0vpLAux041Z2x261A5rw8uYBjv4LcFtrFTvBeD8MuA0ri+NvEArXFzLGiKBsqLpGpj2CL0z2yKikfM3AWvuAWwDDiqVeTwpdF7YMIFlDRhuulSCM5Oe3epnxmSEsfmQQeYstQbOBG9fQnKkg8W5QeUUv94On7IRXhvh1xNIWnY4+gXWrB+ZfgrLXeVRKIlEVZ5pb8Pbj+jmPzBgH7zXA+I/8AKtH9Q9HK3RfMPd9l872lt406x61TxJNOtzhV1NuxPkOte8HUjHALkZuWlx8p/RQPoEUF5PjP0iaaMqp/o4NWPmxyPWqfT6/bJA3AepUupbJU7m7g3ElP0i/Vzk6RIzowyfsqFY6Rt0AA2q1FJEerGo3B2ZVZqZaJREoiURfQvsd/iqH9KX/VeuRWfNPL0VqLsq61VUih+ZONfQ0EzxloFP4ZlyWjU4w+gD3kH2sbgb4ODRF+eNzNPYySWcgLlPFhdGyGZffQZHVWKhSO4JFEVb5h5mju+BSXMewlRUK9SrM6o6n1BJH66jlNmE8FboY9eqjbxHkVyeyfjccPAxLK2EtzJqPpnWAB5nWAB3JFbNOCimb+ZYcPMBWrke6lms47iY+/cZuNOchEc5iUeQEen55PetlCvbhPMKXM0iQDxIovdecH3PE29xPyyBuxGwyo3JOCKZoiq/tP/iu7/QH+ZanpvmtWknZK+ba7SqJREoiURWfkbgtrO8j3dxHFHEARG7iPxSdWBr6hRjfAJ3HSoJ5HtADBcnyW7ADmpnmCCG5KiXitpHDHtFBbxPIkY/NAIy2OrHc79OlRxlzMmG52k4rd1jmVSeM28SOywTePHgYk8MxZONxoY5GD3q1GSe0LeahcvoPlFszOfyoIj9zSf+1fPtA4dM3c77rtVf6e5W2vQqmlESiKs80r/wAxb/1cw+82/wDtXA+I/wDKtP8AUPRyt0XzD3fZfP8AwK3R72COVdUbzpG4yRkM4U7jcda92XHotYbr+S5FutZSNhwKF7jiUTp+IhuZItyMNE3u/H3c7GsOkcGsIOZF+aAC55r8cPiVuFXZ0jXHcQMGwMhXDrjPUDI6UcT0reIKyOyVXamWiURKIlEX0H7G/wCKof05f9V65FZ808vRWouyrvVVSKKHHrV5Gt2ljEoypik9xiOhwj4LKfMZBoiyvikk/L13mHL8OnYssbE6UbqyZ30EdQ3cdc6donktNxkr9OyOduo42cMj9+HHMcRlS24uUa5toc/RbiXxwrDBQqSRsNumlT2OkEdKrSygxutkuzRUZZVRF4s4A3HcCL+hvtvwUVw/i7G0WxLaIZJ1lcjJOCqKdgNwoXON8k5+yKl1tmy5VHoRbWGLi0ADvGJ9BzJ2LR7vj1xxiccPsg0FmoAlYdRENjqI23GwQd+pO+ndrzIcMlWkp2Urevi/dsH3I27AcMTlpNpfWFhHFaRyImkaUhQ65G7k+GuXYk5JOO5JqZc5WKiKre1H+K7v9Af50qem+a1aSdkr5urtKolESiJRFZuWoIIraa9uIhPokW3hhb6jSMpcs/mFQZA77+mIJC4uDGm20ngt2gAaxXSnO6P7tzw+zeHuI4vCdR30ODsQPh8RWPw5HZcb991nX3hQ/OPCFtbl442LRFVliJ6mN11Ln1G4+VSwPL2gnNaPFsFu3KC4mYfkwRD72k/9a8DoHHpnb3fddmr/AE9yttegVNKIlEVe5tGDbN/SMh9AYpD+1APnXG0+zWoidxB+n1VmkNpV89XTeBfM2PxVwXwPJZNW3yFeuon9NRxuG1jfNq5so1ZHDcT6q4tzNZxtJeLwyf8A5nxYzI85VX1/jVUAEfd086dE82YXjC2zwWdcZ2X54yv8HS/RLS2WCURPM0F087x6TrTxEZQVxkg9cZNGfMGu43F7XFvBD2cAs8q4oUoiURKIvoL2NH+C4v05f9Rq5FZ808vRWouyrZd8Vgi/GzRJ+m6r+01VUgF8lUebeM8GuovDupYpR9koGkZT5q0YJU/Dr3rQyMGZCtMoql/Zjd4FY9x4lNUFrdTXFo32ZcpowQV2bYnvqCg9tqqvmYMnfX34hdqm0fUG3SQi++4afI+ocoi0iePBk06QCAQclc49Pq7fL4dK73NfcNz9f5XYp4pqch01tUAjA3Lb24dnDjbuGHHw63cplNIyoXUTg476Tg4+NSyvYHWd771RooJ3x68VhcAXJseOqbHmfDeJfgYkX8C88kFux1SGE6y3QY06lB22Gc4675NbNnYTi427lDPo2oDbtiaXb9YHwDrC3cL8VrfJ/HeCWSaYGMbt9eSSKQu36UmnHyBA9KstmjORXFl0fVtN3MPr6XVwtucLCQ4S8tyfLxUB+4nNSAg5Km5rmmzhZRntMuFfhN0yMrKVUZUgj8YgO4qxS/NaopOyV86V2lUSiJREoinuXOMxRxy211G0ltMVY+GQHjkX6rpnYnBwQeo+YMUjCSHNOIW7XAYFcnBoLZ7jTO03g+8VEa6pHwRpQDoCVzk9sVs8vDbtz8lhtr4ro5jvHur5i0Zi1MkKxEYKKNKIpB743PqTUVxDCXXvYE381ntPtyW9cqRfhrhx+TFF818R/wBkorxHw621KXHa4+gXWrD+ZbgrLXeVRKIlEUNzbHm2Zv5Nkkz5KrqX/wCzVVPSEXSUsjeB8sQpIXasgKwD2h2hjvpf6QLIPmMH/uU1f+GZ+l0bGP23b4G48iFDXs1ZjxxXXz+XK2Trn6IbWIRY+oGAIlHkJNXXv08q61PbrDbc3+irv2bl6ezS0cTvcsCtpHDKJ5GGEZChGjPRiWxsM9PhWKkjV1dtxZIxjfYqYnQfCrJUa/VESiJRFvvsghWThKo6hkZ5QysMggucgjuK5FZ808lai7Klbn2d8MfrZQj9BfD/AFoRVVSgkG4VY5k9nfBLaIyz5t07HxmJJ8lVixY+gBrUtClE0l8/G31WO8Z4fAxL2MVy0AOkSSqpBYnb3lQBfhkn1FQOwxyC6kFnWZg55yAA8z9sNt1xWtkjSBCVYAEnAxkjGQN9xv1qB8jgzWC6lPRxPqBE6xFiTYWuRbAZ4Y54LjhgJXIAIABO3TP7v2VK5+OJVGKA6l2gEAAnDK/09O7KU4RYRgrLcxTNak6WeABSD3GXUqxH5IOd85FbA772UUodb8st1t1sfA58r34LZ+VOROB3UYlt18cDrqlcMp8nQFdJ9CKnDQuU6aS9iforhZ8lcPiOUsrcEdzErH7yCa2UJN1G+0+FU4TcqiqqgJgKAAPwidhVil+aPexaSdkr52rsqolESiJRFYuFcwW6RLFccPgnVcjxFLRS4JJOZB9YjO3TsKhdG4m7XEeYW4cMiFZOYOKyWsKTcLWCKylAUTRR5lV/tRzO5Yhs9D386gjYHnVluXDYThyW7jYXbkqvylE1xxCEuSzGQzOxOSSuXyT3ywH31U07MINHSkbRqj/dh6Erekbrzt8fBfQHKMf4J3/lJXb5LiMfeIwfnXF0TF0dHGOF/E3+qt1DtaQqcroqFKIlEXldwCRHRvqupU/Agg/toiwn2lWRMVvMfrIWt5P0lJB+50cfOub8MP6CpnojsOsPT0LSpq8a7GS8lWuBc13dopSCXEZOSjKrrnzCsDg/DFeufCx+LguaHEZL88d5ou7sATzMyDcIAEQeXuqAD881lkTGdkIXE5qHqRapREoiURb/AOxb+LE/rJP81cis+b4K1F2Ve6qqRQV3wCyRnup40Zl1OZZz4mhdydJckRqB2XAoizK7t7rmC41Q5g4dGSiOwxqHRii/ac9PJRt1zqhcwvOOS6EU7aZhDcXnM7hu+9s8shjSl4KC9zPbg/RLaQQhmOS5c6V36E40sfLUPOq8zLscfeC6+jagCphYcyDfmCfSw4WO9Q9hw5xAt2QfBSVYXZeo90Mw8t1OxOfqn0qQtvnldVRPqHqGzw0EHhjceh7gVo1jFPwG6EjZl4bcYDsoyuD9VtO+lh109xkDO2mRoLDY5e8/eKpzvjqW67RZwzH/AF4cM28W5agOVbKRluYY1jkIDLNbnwiQcEElMB1IxswIO21TLnKw0RU/2tH+Crn/AKf+rHVik+aOfoo5eyV8612VVSiJRF/NQ86zYov7WEUjwzjUsCTRow8OdDHIjDKnIwGA7OvUGtHRtcQTmFsCQrP7M7bT9IucZ0J4aDzY74HqcKP7VeS+LJTIIaNubzflkPMnwXQ0c22tIdgW8cLtPBhjjznQirnzIAyfmd6vNaGgNGQUZN8V1VlEoiURKIs+554L4n0iH+XXxo/SRdIYegyEb11tXBrZPwNfDWjLJ3dkf/rl3K3E3pYXRbcx771g5BGxGCNiD2PevfAg4hcZelrbPI6xxqXdjgKOp/8Aj17VHNNHCwySGzRmStmtLjYZrU7Lkq0gtT9KCs+kl3LEaTjom46fef1V87n+I66prAKUkNuABYYi+bu/y811m0cbI+vn7yWTivpK46URKIt99in8WD+tk/aK5Nb83wVmHsq+1UUqhuP8BF2USZs2ynU8I28RgcqHbO6Dro7nGTgYJE5ld4rORbdfwhUQwqo2V3xHGcAe6qlgSegANEVd43yxHacEkto9xFGJC2N2dWV3Y+pIPw2Hao5ReMjgVcoJC2qjd/UPVQ3sm5fjuOCSRSjKXEj5+WlVYeoKZHqKywdVaVDiJbjZb0Vu5Ps2awW1u0DtDqtZAwyrqmyNv1DR6G+fmK3VZdHLPAWstcMb6rT60SMSXiJJ1IG+1H3Gd13G4IwRT1EVN9rx/gq4+MX+rHVmj+cOfoo5eyvneuwqqURfw0CLbuER+LbRM9lEEZARGCpIHb3WQDcb9e9fJK17oKt7WVDyQT1sRj3hxPDJd6Ma0YJYFAc0crWro7RR+BIkbSknUq4XG2nBU/FTtt1zXY0TpytZI1kr+ka5waMicdt8+RGPBV56aMglosRisxzX0NclbdyDwPw0toWG4/5qb9IEFAfUPpx/VGvAxyfj9KyVP6WdVvoP/wBHmuwW9DTtZtOJWmV3VVSiJREoiURRHMtkZItSDMkR8RQOrYBDr8WUkDtnSe1VK6lFTA6Lacu8ZfzwUkUmo8OWC+0DhQjnE0e8VwNYI6avtD55DfM+VWPhmvM9N0D+3Hgd9tnhke4b1HXQ6kmsMnYqd9mzJ4EnhKTdJIpYasaoyVAzk40gavgd+4zx/ioS/iGdKfyiDbg4A87nDvGGxTUOrqG3av5K/wANrvqfDORjONgD1CjsP1nvXi3y4arMB5954+mxdEN2lY7zxy6bSfKj8DIS0Z8vNPl29MeRr6loDSwr6frn8xuDuO53PbxXEqoOifhkVXK7yqpRFvnsTP8ABv8A1pP3Vya35vgrMPZV+qopUoiURcfGbbxbeaP8uN0/vKR++iyDY3Cr3snttHCbMd2Qyf32Zv8AyrAFllzi43KttZWqURKIqX7YT/BU/wClF/rR1Zo/nDn6KOXsr55rsKqlEVg5N4GLiUvJtbw+/Kx6EDcL88b+mfMVw9O6U/BQasfzH4NH15bONlbo6Z08gaBh7wWzW17HJ9R1bHYEZHy6ivlL43s7QK9A+F7O00hU/wBqXGvDgFup9+bdvSMHf+8cD4Bq9V8JaO6WoNS4dVmXFx+wx7yFzK+XVZqDb6Kl8jcH+kXILfiofwjk9Nvqj5kZ+CmvVfEWkfwlGQ09d/VH1PIeZCp0UPSSY5DFb7yrakRmZhhpiGAPURj8Wv3EsQehdhXN0ZSfhadrDnme8/bLkrE8nSPJU3V9QpREoiURKIlEWd858uq4ktzskuZIG/IkGSy/flgO6s4Gy1wKsv0dWNrox1Tg4d/3/wDYcVbjAmiMTs9nv3gsd4ZfS2NzqxiSMlXQ9x9pT6HqD8DXr6qmg0nSal7tcLg7jsP3HeFzGOdDJfaFsacZEsMUluQfGbQrN0Q4YnUPMaSNPc4FfKZaF9NM+KcWLcTbbla3A3vfcvSUupKC85AX45gW88eC5eLW1vLE9tKzMo3eViPckJ906jsHJOyDoDjAB3moqmopp21MIsdjd7dotu4nblitp6U1LLkWvkBnhtHAbznxxWR8d4NJaSmKUb9VYdGXsR+8dq+p6P0hDXQiaI942g7j9DtGK8xLE6J2q5R1XlEtG9knOkdoXt7htMMja1c9EfABDeSkAb9iN+u1OrgL+s3NSxPtgVuMUgYBlIKncEHII9DXKOCsr90RKIlEXPYWaQxJFGNKRqEUZzhVGAMnc7CiLooiURfxmAGScAdzRFi3td52juFFpbMHRWDSyDdSV+qqn7QB3JG2QMd66dJTlvXcq8r74BZfV5QqR4DwWW7lEcQ9WY9EXzP7h3qhpHSMNBCZZT3DaTuH1OxSwxOldqtWw8A4eIVMEOkRRNofUNTSMVVmYnIC51DsenYYr5XpCrfVSdPNfWdlbJouQAPfndelZBHTxNAvci/mRuxy5LmzDDHJcTANGmkxlwCyhchYwOzK+QD31Dfat4o56mVlPD2je9suLjwtnz3qerqjEzO2d7bSdvG42fdZLxS/ku7hpGBMkjAKo3x2VR8On3nvX1OkpoaCmETTZrRck+ZPvgvJPe6V9zmVr3JfLIREtuvSW5bzz0j+DY0/oq3QsK8ZHI7Stcap3y2YNHdl/wBjxsF1S0U8XRjM5+/JabXfVRKIlESiJREoiURcfFeHrPG0bEjO6sOqsN1YeoPyO4OQTUcsTZWFjxcHBZa4tNwsf595aaYNIq4uoRiVB9tfssvntkg9xlTuuBytE1rtF1H4KoP5bsWu3E/Q7dxxyKnqYhOzpWdoZhVDlLmL6M5WQa7aTHiJ1x5Oo8x+v4gV39NaIFdHrMNpG5H6Hh6Hhe9Sjq3QPuDgtJvI4vDjkUhomdBCsa5GCdTED7UjYZcnoD294n5w3pWSOjeCHAHWvnfIchgbbc9y9ZSzmW+qdhJJOeFh3AYG38Lz4vAt1FItyuUQkmRMfgW22Q4y+kD3z0ycYOCBPQ1UtDM19OcT+k5OHHdf9PjffXqKGOYNYMzlvPHhfYN2fHMeP8AltSC2Hib6kqbqw7b9j6fdmvpGjdKwV7epg4ZtOY+44+Nl5ioppIHarwomumq667Lik8IxFNLGPJJGUfcDitXMa7MLIJGS6v8AiW8/ndx/jP8A71r0TP2jwWdY70/4lvP53cf4z/706Jn7R4JrHep/lT2i3dvMnjTPNAWAdZDqIUndlY7gjrjODjHqIpaVjm4CxWzZCDiujnX2jXM1xIttM0VujFU8M4LgHGst136gDAxjvWsNKxrQXC5WXSEnBVg8zXn87uP8Z/8Aep+iZ+0eC01jvT/iW8/ndx/jP/vTomftHgmsd65rzi1xKNMs80i+TyMw+4nFbNY1uQCxclcdbLCneXeV5bn8ISIrdd2mfYYHXTn6x9eg8+1cbSmm4KHqdqQ5NGfPcPPcFapqSSdwDR74LRbaBLeN4LdVAUhTGy65JywGSdxhSufe6DB6BcV89qamarlE87sTtBs1gGwcb7MzxvdenpKOOFrbd+tewFt+832eGa67aNQHkMjrGq7y6tDKF6xzA5yy9n6479zVOu4tja27icG2uCTtb37Rl9JJ5hG3rAb7EYf6mncdoyvs2DM+b+Y/pLKkYK20W0a+fbW2e/lnp8Sa+kaE0OKGMvkxldmd3AcN+/uAXlqyqdO+5yVk5B5baPRcOmqaT3beM7dQfePltk57KCe+K42m9IPrpv8AD6U4frOzDZ3DbvNgrNLCIm9NJyHv3ZbNwbhogj051OTqd8Y1OcZOOw2AA7AAdqvwQMgjEbMgonuLjcrvqZapREoiURKIlESiJRFE8d4T4wDxkLMn1SejDujY+yfPscHfcGnW0UdXF0b+R3H3mFJFKY3XCxrnTlTVruLdCrqT48GPeVupIA775wNiCGGc7xaH0u+meKGuNiMGuOVtgJ3bjyK2qaYSDpYuYUFylzW9odJy8DH3kzuM9WQ9j6d/TrXW0zoOPSDdYdWQZHfwdw9O7BVaaqdCd4WoWssM0Ubxun0RF1kDuV3AcHoF+sQdycZ6b/Np4Z6aV0crSJDhyO0b75A5c8vRw1AkBczFzsL7r/XZwHl4wwmTXqXSkuX8N1DRNHsfex9STqxJ7n7WNs9J0TgWHFuFwbOB4bxs+ysTNjLdR3Wtgf3X55t2D6XVQ4nyOkp1WbMhYaxDMCNS7e8j77bjY5I1DOK9bQ/FL4hqVovbDXbv/qb9RyBXEq9EOjuWEHZnkd3vA2wKpvEuGzQNpmjaM9tQ2Pwbofka9dS1kFU3WgeHDhnzGY5rkPjcw2cLLkqytEoiURKIlEQmiKX4Pyzc3ODFEdP5b+4v3nr8s1zK3TFFR/NeL7hifAfWynjp5JOyFd+EclWtu0Zun8V3zpGCIgRjr59dtRwfKvHV3xNV1Qc2lGo0Zm/X/jlc8V1qbRVwXHG2Y/jMqZu55NbbJmBmKJglfCyo1hAd5I/dbbqHwMZ24DGs1cz1rXO3W3X3Ox5jFd6KOMMAGTgOBvuv+12I4EY5Lpmu4kUXEjsqxdJnwpkBPvKExkqdsbdhjzOIaeaaToIm3c79I2W2k7CNvmqc8ohaQ+wB2bt2P7v5us15x5ue8bQuUt1OQvdiOjP+4dB6mvomhNAx6Pbru60hzOwcG/U5nuXm6mqMpsMApHk3lTOm4uVOnI8KLGWkb7Pu+XkO/U4A3paa009zvwVFi84Fw2cAd+87O/KalpQB0suWwb1tPAOEGPMsuDMwxtuI12OhT8QCzfaIHYADTR9Ayki1W4k5nf8AwNi2mlMjrlTVX1ElESiJREoiURKIlESiJRFE8a4MJcSIdEyjAbsw66XHdc9D1Uk46kGnW0UVXHqP5HaPe0fwpIpXRm4WT82cl+KztEng3I954Tsr/nIem/Zhseh0nOKdDpeo0Y4U9bcs2PzsPqOGY4iyklpmTjXiwO0Kj8N4lcWMx0ExuDh0YbH0Ze/ofuNeoqqOk0lANezmnJwzHcfXzC57JJIXYYFX7g3MtvdRtECLeVyNUbn8G++XCHouvcHbO52PWvC6Q0FVUT+lA6Rg2gdYbtYZm2e0cQu9SaUY97TJmPHhjttmAfFWsK5fxZQEWNGwoOrrjUxOBsAuAB5n0rzl26uozEkjHL3xVu7dXo2YlxHDu28cVyIHZ9EhzrLNpcBo3i306RjIZdSZBxnfr1qe7WDXZhawuCQ4HbfHI45cFJIyIx5XGA4h22+yxxtyUM3KNrOXLQLEFLKZIZCoyv1j4ZGAM5Hfoa7EfxDX09gJNe9sHtucf6hiqNRo2nw1b3Nja2/LLDyCg5+RIDGJY7mVUOfrwl8ac51acaRsdzXXj+LJw/UkhaTwdbPde6rO0K/XLA7HDdt3Yi/JcjchdMXab5xmKQE4xnbr3H31aHxazbA7/k0/ZR/4NPsI981+zyCFxruxjGo6YHbC77tv7o2PXyNan4tB7EB3YvaMeGGKyzQ0rto3bM+GOPJS3/28t49GuSWVnOlVXSgY4J674AUEk57fKuc74uqpL9GxrbYkm7renotodFNcTrONhifTvzUlDwy3tsBLeOORWUM7gzkK4YIyHOTl1042IPbpnlTaSrau/SSktN8B1BcWuDbhjtXSp9GwDrNF8DbYbi1wb3tgb/VWWMloWyWOVYZddBPX7OBgVxSLSYW2ZG/mhAbIMtmRv5qGsrCRoUGlBGyiRBnV4Tac75AyjgkFR01Ebg7XJJoxITc3yOy+PqNh228bss0bZCbm4uDsuL8NozBOdthUVxbmu1tCwiJuJtRYANlYzpCYMncYGMbnzxtXaoPh+srbOl/LZxGJxvg36mw71xqrSgtqjE2thlnfHnuWfcW4tPeSgyEuxOERRsM9lX9/WvdUdDS6OhIjAaNpOZ7z7A2BcOSR8zsceCuXKvJXhsj3K+JM28duuD0xu3bbbqdI7k7V5mv05NXPNLo/La/LDhuHHM7AuhDSNiHSTch7/stc4JwXwz4spDTEY2+rGD1VM/rY7t6DAE1Bo+KjZqtxJzO/+OC1lmdIblTNX1ElESiJREoiURKIlESiJREoiURcfE+GRzqA43G6sDhlPmrdvUdCNiCNqjlhZK0seLhZa4tNwqHzXymrri5TWo+rcRjDJ+moyQPXdNiTp2riMpq3RjzJRO1mbWHHy294s7vVovinFpRY71mXG+Sp4Rrj/DwncMm5x6r3+K5Hwrv6P+JKWp6kh6N+52XI/Q2KpzUMjMRiPexePBOcLq291X1oNvDk94D0B+svwzj0qev0BRVnWc3Vd+5uB57Dzx4qOKqkjyOHFW3gfPdmCDJC0LY05GZEA2yFA3QbDYL2FeWrvhWtA/KeHjcbNdz2HmV0/wDF+kGrJf795zPNWC2ureeJYobmMqSTJhgHbJZj7p6amO+R0yO9cOakq6eQyTQuB2YG27MbhlY8Vfjro3SGQWJ2Y5bO/AZcV0y2En0e6jB1l9egnSCdaDOcYAOot5VUE0fTRuOFrXzwseZysrLZozNG/K1r57DzOVl++Jwv40TL4ukRyKTHpzktEVB1bY90/dWsLm9G4Ote4ON+O7vWsDm9E5ptckHG+43y7153MDlgwjnyUC6kkVWyC20ilgh65BAPVunfZj2gWLm55EEjkbX9Ni2Y5ttUubnkQSORtfvGGxdNzA3hxF3RZY8NqP1dWkq+2R7pDMPmPKtIzd7gxpLThYZ2vcc1D0zGOd+03HG17jngFB3/AB20UuZ7qMsQqhYcvp0NqGMajq1b5OBsNuuetT6I0hJYRQuAxxd1b3FttsLKF2kYYgAw5X43uLbNlsPqoviftOQZEELMfypDpH90ZJ/VXXpfgyQ41EgHBuJ8TYeRXMfpEfoHiqVxnmi5udpZSE/IT3F+YG7f2ia9ZQ6GoqPGJnW/ccXeOzlZUZaiSTtFdXA+Tbi4wxXwYupeQY2/NXqficD1qtpH4io6S7Qdd+5v1OQ8zwUkFFJJjaw4/ZaXylymqD/lU67NdSjOR38Mbah8ML6kjFeckjrtKuDqo6kexow8vq7HcFeaYqcWjxO/39FfuFcKjgB05Lt9aRt2byyfIb4UYAycAV2YII4GakYsFWc8uNyu+plqlESiJREoiURKIlESiJREoiURKIlESiKGvuXY2JaMmFzuSmNLH86M+6fUjDetUavR1PVD8xuO8YH333Uscz4+yVUOYOTFkyZ7YSf00GQ3xKfW+Q11z46fSdB/lJdZv7XfY4eBCmc+Cb5jbHeFR7v2fBiRbXCsR1jlGlh+lgZB+Kir0fxU6I6tZCWneMvA/QlQu0eHYxOB7/f0UDfcn3kedUDMB3TEn6h736q7MHxBo6Xsygf6rt9cPNVX0czc2+GKj9dxDtmeL0y8f+1XtWlqMbMd/wAXfdRddm8eIX7XmC5HS6m/xW/3rQ6KoziYWf8AAfZOnk/cfFfiTjU7dbiU/wDVb/et2aOpm9mJo/2j7LBmef1HxK8RDJKdleQ+gZz++pTJFCMSGjvAWA1zt581KWXKV5JjTbuo83xH+psH9Vc2fT2j4e1KD/p63pceanZSTOyb44KdtfZ9pI+k3CJnoie8x9ATjJ9AprjS/FYkOrRwued5y8Bf1Cst0dbGRwCu/L3JSJgwW2D/AC1zkH5IRqB9NKfGqMkela//ADMmo39rfsD6k9ymaaeHsNud59+iuNny2gIaZjMw3wwwgP5sfT1BYsR2NXqTRlPS4sbjvOJ/jlZRyTvkzKm6vqFKIlESiJREoiURKIlESiJREoiURKIlESiJREoiURc17YRSjEsaOB01KGx8M9KwQCLFFGycsRfYaWP9GQsPkr6lHyFUJdFUkmLoxyw9LKZtRI3Irll5alxhLkf9WIP/AJGQVRd8O0pN2lw5j7KUVkm2y525XmPV7dvjCw/8zWn+A27Mzh77ws/i97Qi8rzDo1uvwhY/+YrP+A3zmcffen4vc0Loi5bl6PcL/wBOHR/mdx+qtm/DtKMXFx5j7LBrJNll0x8rxfbeaT9J9H6owgPzq7FomjjxEY54+t1E6okO1SVlw6KHPhRomeulQCfiep+ddBrQ0WaLBQk3zXVWUSiJREoiURKIlESiJREoiURKIlESiJREoiURKIlESiJREoiURKIlESiJREoiURKIlESiJREoiURKIuSeWYNhI0ZdtzIVPr7ug/t39KlaIyOs4g91/r9FjFeP0m4zjwEx5+N8e2j4VtqQ27Z/4/ylyvSCeYsA0SquNz4mog4GwXRuOu+R8K1c2IDBxJ7v5TFdtRLKURKIlESiJREoiURKIlESiJREoiURKIlESiJREoiURKIlESiJREoiURKIlESiJRF//9k=" id="703" name="Google Shape;703;p84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4" name="Google Shape;704;p84"/>
          <p:cNvSpPr txBox="1"/>
          <p:nvPr/>
        </p:nvSpPr>
        <p:spPr>
          <a:xfrm>
            <a:off x="179512" y="836712"/>
            <a:ext cx="8784976" cy="58326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</a:pPr>
            <a:r>
              <a:rPr b="1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DRCP</a:t>
            </a:r>
            <a:r>
              <a:rPr b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(Database Resident Connection Pooling)</a:t>
            </a:r>
            <a:endParaRPr/>
          </a:p>
          <a:p>
            <a:pPr indent="-1397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Новый режим соединения (11g), который объединяет в себе преимущества выделенного и разделяемого сервера. Суть сводится к тому что заранее создает пул серверных процессов и каждому подключению выделяется свободный процесс в режиме выделенного сервера.</a:t>
            </a:r>
            <a:endParaRPr b="0" i="0" sz="3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5" name="Google Shape;705;p84"/>
          <p:cNvSpPr txBox="1"/>
          <p:nvPr/>
        </p:nvSpPr>
        <p:spPr>
          <a:xfrm>
            <a:off x="0" y="6534364"/>
            <a:ext cx="9144000" cy="32363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b="1" i="0" lang="en-US" sz="1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Группа разработки Oracle				                 2014	    	 	                                    Зацепин Сергей</a:t>
            </a:r>
            <a:endParaRPr b="1" i="0" sz="15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6" name="Google Shape;706;p84"/>
          <p:cNvSpPr txBox="1"/>
          <p:nvPr/>
        </p:nvSpPr>
        <p:spPr>
          <a:xfrm>
            <a:off x="0" y="72000"/>
            <a:ext cx="9144000" cy="576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Подключение к Oracle</a:t>
            </a:r>
            <a:endParaRPr b="0" i="0" sz="3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1"/>
          <p:cNvSpPr txBox="1"/>
          <p:nvPr/>
        </p:nvSpPr>
        <p:spPr>
          <a:xfrm>
            <a:off x="0" y="648001"/>
            <a:ext cx="9144000" cy="5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397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 b="1" i="0" sz="3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397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 b="1" i="0" sz="3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</a:pPr>
            <a:r>
              <a:rPr b="1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r>
              <a:rPr b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tomicity – атомарность.</a:t>
            </a:r>
            <a:endParaRPr b="0" i="0" sz="3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</a:pPr>
            <a:r>
              <a:rPr b="1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r>
              <a:rPr b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onsistency - согласованность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</a:pPr>
            <a:r>
              <a:rPr b="1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b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solation - изолированность</a:t>
            </a:r>
            <a:endParaRPr b="0" i="0" sz="3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</a:pPr>
            <a:r>
              <a:rPr b="1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</a:t>
            </a:r>
            <a:r>
              <a:rPr b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urability - надежность</a:t>
            </a:r>
            <a:endParaRPr/>
          </a:p>
        </p:txBody>
      </p:sp>
      <p:sp>
        <p:nvSpPr>
          <p:cNvPr id="176" name="Google Shape;176;p31"/>
          <p:cNvSpPr txBox="1"/>
          <p:nvPr/>
        </p:nvSpPr>
        <p:spPr>
          <a:xfrm>
            <a:off x="66885" y="896849"/>
            <a:ext cx="72663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В конце 70х Джим Грей сформулировал требования к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транзакционной системе: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31"/>
          <p:cNvSpPr txBox="1"/>
          <p:nvPr/>
        </p:nvSpPr>
        <p:spPr>
          <a:xfrm>
            <a:off x="0" y="6534364"/>
            <a:ext cx="9144000" cy="32363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b="1" i="0" lang="en-US" sz="1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Группа разработки Oracle				                 2014	    	 	                                    Зацепин Сергей</a:t>
            </a:r>
            <a:endParaRPr b="1" i="0" sz="15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31"/>
          <p:cNvSpPr txBox="1"/>
          <p:nvPr/>
        </p:nvSpPr>
        <p:spPr>
          <a:xfrm>
            <a:off x="0" y="72000"/>
            <a:ext cx="9144000" cy="576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СУБД</a:t>
            </a:r>
            <a:endParaRPr b="1" i="0" sz="31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data:image/jpeg;base64,/9j/4AAQSkZJRgABAQAAAQABAAD/2wCEAAkGBxQTEhQUExQWFhQWGRwVGRgYGB0XHxwaHhwWHRgeHRkgHighGx0lHRkcITEhJSorLi4uGh8zODMtNygtLisBCgoKDg0OGxAQGywmICY0LCw0MC0sLCwsMCwsLSwsLDQsLCwsLCw0LDQsLCwsLCwsLCwsLCwsLCwsLCwsLCwsLP/AABEIAOEA4QMBEQACEQEDEQH/xAAcAAEAAwEBAQEBAAAAAAAAAAAABQYHBAMIAgH/xABKEAACAQMCBAMEBAgMBgEFAAABAgMABBESIQUGMUETUWEHInGBFDJCkSMzUmJyobHBJTVTVGNzgpKTsrPRFiSDosLS4RUXQ8Px/8QAGwEBAAIDAQEAAAAAAAAAAAAAAAMEAQIFBgf/xAA/EQABAwICBggEBQIGAgMAAAABAAIDBBEhMQUSQVFhgRMiMnGRobHwBjPB0RQjQlLhYvEVNHKCktIWskOiwv/aAAwDAQACEQMRAD8A3GiJREoiURKIlESiJREoiURKIlESiJREoiURKIlESiJREoiURKIlESiJREoiURKIlESiJREoiURKIlESiJREoi8551QFnZVUdSxAH3miKLk5mtx9V2k/q0aQf31GkfM1UlrqaLtyAc8fAYqRsT3ZBczczk/VtpvixiUH7nJ+8VRk09RNycT3A/WylFJKdi8m5jn7W8fznI/ZEah/8jpdjXeA/wCy2/BSbx75IvMc/wDN4/lOT/8ApFP/ACOl2td4D/sn4KTePfJeo5nI+tbS/FGjYD73U/cKlZp+idmSO8fa61NJKNi6I+Z7c/WZo/PxI2QD+2Ro/XV6LSFLJ2ZB429VE6GRuYKlLa5SRdUbq6+akMPvFXFGvWiJREoiURKIlESiJREoiURKIlESiJREoiURKIlESiKL4hx6KJigzJIPsRjUR+kchU/tEZ7ZqrU1kNMLyutw2+C3ZG556oVW49zeYx+GnS2HZE/CSH5lTt8E2/KrlN0jWVp1aGIkfuOX/UeJ7lYMMUWMruSofEef4Q2YYGlcdJJ2LH5ZLNj0yKuM+GquoxrJ+TcfsPIqI10bPlM5lQd7z1eydJBGPKNAP1tk/rrqQfDGjos2Fx/qJ9BYeSrvr53bbdyipOKXMmczTvgEnDucAdSQDgAV1I9H0kXYiYP9oUDppHZuPiVxNMx6sx+JJq0GNGQHgo7nevW4jlico4kjcYyrakYZwRscHfI++sarHDIHwWbkLtae9gAZjdRKehbxEB+GdjVZ9FRzYOjYeTStxLK3JxHMrus+eL2P/wDKHHlIoP6xg/rrmz/DWjZf/j1T/SSPI3Hkp2V07dt+8Kbsef4y2Z7co3TxIGKt94KsB8GNcp/wxU0+NFORwdl5XHi1WBXsf81ngr3wDnHxPxNwk/8ARy+5IPgwAOPUq2fOqcldX0OFbDh+4ZeI6vLBStihl+U7Hd7xVrsOYIpGCNmKQ7BZMDUfzWBKufQHPmBXTpa6CpH5TrndkfD65KCSJ7O0FLVbUaURKIlESiJREoiURKIlESiJREoiURKIuXiF/HCuuRsDOB3LHsFUbsfQVo97WNLnGwG0rIBJsFSuZea9K6ppDbxH6san8LJ8WX6vwTp3bfFcQ19VXSGGgb3uOQ+3PHcFa6KOIa0x5LMeMc9SuNFsot4vzcaz8T0X5b+tdih+GKeI9JUnpH8ez4Znn4KrLXvd1Y+qPNQ/C+BXF1JEFU5nYqkkmVV2ALH8IQdRwD0zXoy9kbbDIbBs5KlqlxupWThnDrYkXFxJdSqSDFbL4aAjYhpn3O/5IBrQPlf2RYcfss2aM14tYxPwkTogEsV0Y3bu0bplMnvgkCs6xE2qciEsNW66fZkNV1LH/K2s8fxyoP7q1qcGA8Qsx5qoKcgfCrO1RrXOYSLe74rxDSGlg+jwwahkLJJHGC+D1KgjHzrnR9ZjI9huT3Aqc4ElQPLfEeKviZ0uLy0clZYziVXXcOAhPukdsAbjyqWRsI6osDsWrS845hcfL1lbxxcQup7fxIoSIY4ZSVOt5OjMN1dVABPUZNbyOcXNY04nHBYaBiSuK5/+mSozRm5tZApKxti4jYgHCh9nGTtltq2HTA2Nj5FY6pUde8EnhhguXTTHNvGwIztnG3UEgZB8q3D2uJZuzWLEWKl+Dc7zRjw5wLiE7FX+tj0bv8Gz8RXnq/4Zppz0kH5b94yv3bO8W5q5DXSMwd1hxWm8r82B1zbyeKg+tBIcSJ+ixOfk2VOwDKBXDNXWaOeI65t27Hj3j5O33VsRxTDWiOO73/ZXjhvEo51LRtnBwynZlPkyncHv6jBGQc124pWStD2G4O0Kq5pabFdlSLCURKIlESiJREoiURKIlESiJRFGcZ4wsACga5W+pGDjP5zHfSg7t8gCcCq1XVxU0evIfue5bxxuebNWWc3c5CBzhhNd4wWxhIgeqqudv0c5OBqJwK5tJo2p0w4TVF2Q7AMz7/cR3BTSzsphqsxdv3e9yzjXLdTrrfVLKwTU7YGScDJ6Ku/yr2sMEVNFqRNs0bB7xPFctznPddxuVYbNrTh8gW6tpLi6R8SpIQIo1DdUUZ8UlMMNW246Vg68o6psPP8AhZFmnFevPl9cw8QSQzNLGpS5tTnCeGTqQKowoxjSSBkgb9axA1jo7WtsKPJDlJc439pazrNDZRytdoLpZZ2LoDISSFhGATnc5PU1pC1726rnWthYfdbPIByTgPDrq5t+IrPF4P0pUmiZ1ECGSJgdgcaQQRv8etJHsY5pab2w34FGgkG+1ePKdhBw+6juLi/tfc1AxwlpyQysvVVwOue/SsyudKwta088FhoDTclQTcL4ainF/LIQPdC2jIM42BLN0+VS68pPZHitbN3+SnOI81W1xc38chcWd54REgQlopIlQK+jqVypBHXAFRNhe1rSO0L8wVnWBJ3FfzlK2srS7hlk4ikihtliV1GcHDSs2Aqjrjck4pKZHsIDPH6LLdUHNSiyX0XD4JLBWczSzXVw0arL9c+4jR7k+5jIxsVrT8syESbAAFtjq3aq5ak8TuYrZ7aCCTXqmlijMLeEoJk1rnAOO+2+KmP5LS4EkbBnitB1jaykubONC94fNIoxFBfKsK/kweAUTA7ZI1Y/ONaRR9HIBtIx77rLnXbdRvGOWiotLOCBpL4xme405JXXgpGd9K6R1J7kb71uyW+s9x6uQWpbkBmoziPAr2wZJJIpITn3ZAQRny1KSAfQ9aO6GpYY3WcDmCg1mG4wVz5T508Z1WRhDdD3UlH1X/NZehyfsnY9QVOMeNrdE1Gi3GooutHtacSPuOOY23C6cVSycakuDthWrcF4yJso40TKMlc5DDpqQ/aXPXuCQD1BN6irYquPXj5jaPewqOWJ0ZsVLVbUaURKIlESiJREoiURKIlEUZxziwgUBRqlfIRM4zjGWbyRcjJ9QBuQKrVdXHTRmR/9zuW8cZkdYLH+debTEXhhfVcN+Om7g/kr5Y6YGy/Ek1S0VoqTSEgra0dX9LdhHHh/7ZnDOSoqBCOiiz2n37Co1nw53Rpykht43UTOmCVDHfr3x3O2SM9a9oXAHVGexcu21XLmPkyxBj+jXnhiZBJF9J/FSDbOmcD3SCcFWGd6rxzyY6zct2Y5KQsbsK6uM8tXV1agzQkXtqnuyDDrdW46YdcgyJ5Hcj47aslYx3VPVPkfsslpIxzVabikU/DRDM+J7VwbckE64nPvx5AONJGrfA2UedT6hbLcZHPvWlwW2K/tjzvcw28UMQiVoQwSYxh5FVm1FVZshR8uw8qw6na5xJ27NiB5AUFxG/lnbXPI8rebsW+7PQegqVrQ3BostSb5rmrZYXtb2kjjKRu481Ut+wVqXtbmQs2JX5ngZDh1ZT5MpX9tA4OyN0yXnWywvW1uXibXG7xt+UjFD94INYIBwKzkpx+dLxkkSSXxDJEYNbKNaoxBcKwwfexg5z2qLoGAggcVtrlTHs3vbZY7tLtlCKYblVJwXaEyMVUdz9Xbvmo6lryWlmeI8VtGRjdevNHG5IrSHQSs/EQby5kU4YqxxFEG6hFXbH5vqaxGwOeb5NwH1KPNh3qF5J4skTyw3EmLSaKRZEbJUtpJQgfZfUBhtv2VJMwkAtGIstWm2ByXFJytdLZreNEfBbv3A7OV7ITsG9PIgncTM19QHFY1Ta6tHJvNmrRBcOVdSPAnz7yt0AJPftk7EEqc538jpfQ76Z5rqEWIxc0ZEbSBu3jmF0aapDx0UvIrZeBcW8UFJAFmT6wHRh2dM76T5dVORvsTLRVsdXFrs5jcfeR2rEsRjdYqWq4o0oiURKIlESiJREoi5uJXywxtI+cL2HVidlUDuSSAPU1q97WNLnGwCyASbBZFz1zQ8AYAj6XMPeI3EUe+lVPpk48yWbviuNo2kdpep/ETD8lmQ3n3i7kFYnlFMzUb2jnw97Flde8XIUty1x6Szl1qA6MNEsTbrJGeqsP2Ht8CQY5Iw8WK2a6yvK2Fu9v4Svnhtyxa2lbc2V1/JyeSMTj1z66jV1nB1/1DMfuG8KTVBFtnoqJwzjt1aFlt7h4xkqQjakPUEgHKn0YDNW3Rsf2gow4jJRjMSSSSSdyTuSe5Jrdar+URBWFlagvKVlGFb8ZsCdUgz2IYL0P6ODkHv0Pzs6f0lI8t7OOFm4cQT9cMeGI7Qo4Gi+fNWy04pcSMkVtJCilMR6VUKxHXOFbSyjHu4APX0HSpKuSpbY9V4PWBGzhwO/G3goZIww7xsVqu+HAxrE0azg7MZsN9+1dIG2SgWHe1LleOyuFMG0Umfd/IcaSVBPbDAiurSTF4IdmFWkYGnBUqriiSiJRFZbDjtvJbx219FI6w58GaFlEiKxyUIb3XTPTPSoHRuDi5hzzByW4cLWKnY7Hh8cMV69s6WyErDHI+qW7kz1cA6EjUg9OuN9sBoy6UksBx27gPutrNtdfnjvFbhJ//AKpbSme2l/BsrDaMd7eaMbBd9j0Oc9TljGNLeicLEe7hCT2gqhzA9s0pa1V0iZQxjfB0Oc6lU/aQdiasR64HWzUbrbFe+QuZWl0RM+LmH3oZD9te6t+VtsR3GD1XI8Tpehdo2f8AG046h7Td1/odm48DZdWmlE7OifmMiti4TxFZ4w4BB+qynqrD6yn4efQggjYiupFKyVgew3BUDmlpsV2VIsJREoiURKIlESiKgc5cwKviTNvFbkpGv8pNurH5HKDy/CHpiuDXmSuqW0EJ4uO4Z+Qx77BW4rRMMzuSwq+u3md5JDl3OSfX/YdAPIV7mngjp4mxRizW4D3v3rkPeXuLjmVY7/liOWD6Tw52mjVR40LY8aI43JUfXQ4JyOnrg4w2Uh2rJhuOwrJbcXaoTgfCpLqZIYgCzb5Oyqo3ZmPZQO/wHUipXvDBcrUC5sF+EvZY0lhSU+FIQHCnKPpPun1HcHbIxTVBIcRilzkuStlhKIlESiL08dvym+8io+iZ+0eC21jvWj+xxPpE7rKocRAOC25Gc43651AEfOudWwsYQ5osp4nk3BWx3btHGTqBwScscZBJ2z2O+B8qpqVZR7ZbdhBbsdRXxT75IO5jAxkdvd777GrtCeue5QzZBZRXUVdKIlESiKf5c4+Ila3uVMtnKcvH9pG7SRH7Lj9dRSR6x1m4OHvFbtdbA5Li4kRA80NvcGWB9OWXKiRRhl1L5qTg+oNbN6wBcLFYOGAKj4kLHSoLMeyjJ+4b1ucMStV2S2txbNG7xywuffjLoyE4PUBgM/8Az61E9sczHRusWnAjvWwLmkEYFbJyZzKrqlwNlfEVwv5DjZX+AJAJ/IYE/UrwlM1+jK11FIeo7Fp78vHI/wBQwzXXeRPEJRmM1pFd9VEoiURKIlESiKL5jvjFDhDiSQ+Gh8iQct/ZUM2O+nHeqtZUimhdKdnmdi3jZruDVg3tD4oHmW3j/FW40483xvv3wNvjqqT4YoTFTmqk7cmP+3Z45+C1r5dZ/Rtyb6r05DsLOeOeOaB5rofhIkWUxF0Ue+qEbGQbnDddumDXfnc9pBabDbgqjADmpThNhYxxi/t7u7sSsngqZkWUFsZZQqbuuBvn91RvdIT0bmh23BbADMYLm5z5igVHishFruAGup4QVV+vuIpOUDH3mHrjJya2hjde774ZArD3DYqHVpRJREoiURKIpnlfl2S9l0IQiLgySN9VFzjJ9fIVDNMIhc5rdjS4rfuVeXorGMJDjw2wS5Hvu5AA1bdOpHlnHx48kjpDdytNaGiwXbfgvIgxqTGQQM53GpWPTTtq7ZKgVosqp+0y2E3DZ9DArEUdFA3GMFh07JqP356VPSu1ZR4eK0kF2lYPXaVRKIlESiJRFJcE4lHAzNJbRXGRhRLqwp88D63wPpWj2F2RI7lsDbYtE4Fxae/t1FrNFYNCx+lCJEjXwDkrKhIJGnSVIz13+NN7Gxu6w1r5X37lK0lwwwVK535oF3MqozfR4RohDsSzDbVI5O5Z8A79setWYIdQX2nNRudrdy9OQuLiG48N94p/wbA9MnZT950n0b0rifEmj/xVJ0jO3H1h3bR9RxCtUM3RyWORw+y3zle8LxmNzl4ToJPVlxmNvXK7E/lK1UdHVYqqdsm3I94935qaaPo3lqmavKJKIlESiJRFQud+MiMzy9rZPDQecr6Sfj1jGe3v1wNItNbWRULcibu7v4APiFbhIiidKeSxfl7hRu7gIz6Fw0ssp30RqNUjnzP7yK948iJnVHAD0C5ABccVYrPliO4Am4RPMZIHXWs+iNkzqKSK4wunKnY7+fkYTKW9WYCx3LYNvi1SHtMs53tre4nUQPGxhkh2CtI5LmWIrkNrwSwzkY+OdKZzQ4tbjx+hWZAbAlZxV1RJREoiURWOy5KupYoJlVPCnbQjF8YOWA1DGQCVO+/riqr6uNpIN8FIIyRdel5yp9EuFiv3MalBIWhxJhSWG+cfknzqpNpRjCABn72LoUmiZqlj3stZueNt/LYta5K4nw2GNLezJYyHbIw8jYJOdWNwAeuAOgqm6cSuuTco+jmhbdzCBhs35Yqw3FxrPuksp0g5OlVYkYBIGoNtj80sPMUUKrDe0W2R5EOVMfuaMfX0ZB8MdgTsc4wMVCahgvfYuk3RNS4xgC+uLjHIcd3vau234pHcRRyrmSMkRNt1LLgxOM+8cO3vHA1EY6mpGPDhrBUp4XwyGOQWIWS+0nlyO0uCIFKxlPEMbHdDlgQDuCu2Rv5jO1XBpMRkNkF77VvT6KkqY3yxkdXZvzy8FVJIWUKTjB8s+Wd8ipKTSbZ5ej1bc7qSv0JJSQCYuBBI2EZ96/FdNcVKIlESiK9cn3kTWc0UkbLBCDcXZRveuPeC28IPVUznO/b1NVZmu1wQcTgOG8qVhFlzvz9chfwNvbQ22dAjEAZOmdLOR7zY32we+Kz+GYcySe9Y6Q7FHc32kQ+j3MCeFHdReJ4Y6RyKxSQL+bqGR/8Ayt4icWuxt6LDwMwtR5D454i205P4wfRpf0wfcJ/t7D+urw1PH+A0nLSfpd1m+o8rjkus93TQNk2jArSK7yqJREoiURedxMERnY4VQWJ9AMmiLCvaTfEQwRHZpWa4kHqSTj4anOP0RXM+GmfiKuesP+kc/wCAPFTVx1I2Rc1G8qGFLW4W4eW3+mARR3Ph+ImlGzIux1btgNtjA6ivWS6xeNXHVxsue3I32qS4ly1NDwzw7XTdrNKZZ5bc6xoQYhQqPeIyS5GDgg71o2VrpbuwtkDxzWS0huCoktxIVEbO5VDsjM2FPQ4UnCn5VaAGYUa8aysJRF/VGSBsM7ZJwPmew9aIrYns14kQCLcEEZBE0RBHYg66r/iot/kVJ0blcuFWXGoLH6Gtmh0kmOQzRAx76gQNW5Dbgk1TeIHv1tbyKlbrgWso/mTgPGr1o3ls4hIilCyyRjUM5GR4m2Dnp+UarT0tNL+sjkujo/SdRRFxa0EHYfVR3BeSeMW0sUqW6kxMGAMkWNu20gON8Y8qz+EpA/Xa4398FmTS1XJAYHgFp8sb2GOQyHBWNl5g8SV1toVWXGqLVEUzjGcGTOojqc74HlU4ZTWxcffJc28m5VKf2e8XcgtDlgdWrxYsk7jJOvfrv51CKSj1nOc4m+z2F0xpitETI22GpkdvO5OGOVlM8L4BxyC2mt0t00THUzF4tQOFGVPiYU+6DnGQd63igpIxYONvfBVKqrqKmTpJAL5YcFzcY5V45csjzQqzonh6i8IJXORqw4zgk4P5xrWamo5c3Ee+5TUOkqqjv0dsd/8AcKKHs04ppC/R/dHbxYf266kZFRskErSbjvWkmkKySA07zdvcMMb4cP7IfZnxP+bD/Fi/96vfiot/kVz+jcqnLHpYqSCQSMqQw28mGxHqKnButF+KysJRFNcrcVWF5ElRnguEMEqrgNgkFWXO2pW3GfWopWFwBGYxWzTZWu64JDbW13Z/SjdSy6XighhLvFKucM+lmVCVOlh5dKgEjnua+1gNpOBCkLQAQo7mDgPEZohPLbCCC1gCqmQuEQe8QmS2Scscgfq33jkiadUG5JWrmuOJC9fZnclhcW4OGYCWM+TrgaviDoPyry/xVGYnQ1rc2mx7sx9RzV/R7tYOiO3H35LeOHXYlijkGwdVfHlkA4+VXwQRcKJdNZRKIlEUPzbJi2df5QpF8ndVf/sLH5VUrpeippH7gfHIeakibrPAWA+0W8130nlGFjHyGo/rY/dVz4Yg6LRzDtcS7xNh5AKGvfrTnhgrBxrhFq0FjbSXqW08EAYpJGxTVMRIxMg2U5x18q6jHv1nODbgn0UBaLAXUZBylxC3zPZyxyKo1GS1uFPujfLAlcjHbBrczRO6rx4hY1HDEKp3Ny0rtI7Fncl2Y9SSck/fVgAAWC0vdeVZWEoiURfRnspnZ+F22o5wGQfBXcKPkAB8q41ULSlWo+yFbqrqRKIlEX8Y43NEX4gmV1V1IKsAykdCCMgj5URelESiJRFXfaHOycNu2UkN4TDI9dj+o1NTgGVt1pJ2Svmeu2qiURKIv4RRFovH+brm3j4fJbuIreSBJGjjRFDSRtiZSdOcZGMZ71TjgY4uDsTf+ymLyLWX6dvD48yuxaC61JlmLZiuY8qBnookIGPzaZ09xmPUfwmT1WeUJDb8QiVjuJGgb1Jyn+bFUtPwifRsvAaw/wBuPpdSUbtSdvgt/wCUZPwLJ/JyuvyJ8RR8lkA+VcfRUvSUkbuFvDD6K1O3VkIU3XQUKURKIq9zacm2X+lLH1AilH+ZlPyrjaek1aJw3kDzv9FZpBeUL524xKJLqZmOFaZsnGcLrIzjvgdq9do+PoqSJg2Nb6LmzO1pHHiVZeK2lldStM/Fx4jYyZLR06KFHQ4GwHSt2mRgsGeawdUm914cZ5Ha2tTeLdRPGcKuFeNn1ED3Q31hvnywDWWVGu7UIQssL3VRqwo0oiURKIvof2Pn+CoP0pf9V649Z808vRWouyrnVZSJREoijeZbrwrS5k/Ihkb5hGIosgEmwUb7N7nxOF2LeUCJ80Gg/rWiEWwVkosJREoirHtNP8F3f9X/AOS1PTfNatJOyV82V2lUSiJREoitPDL6zls44L2WZPBkkaMQxhm0vpLAux041Z2x261A5rw8uYBjv4LcFtrFTvBeD8MuA0ri+NvEArXFzLGiKBsqLpGpj2CL0z2yKikfM3AWvuAWwDDiqVeTwpdF7YMIFlDRhuulSCM5Oe3epnxmSEsfmQQeYstQbOBG9fQnKkg8W5QeUUv94On7IRXhvh1xNIWnY4+gXWrB+ZfgrLXeVRKIlEVZ5pb8Pbj+jmPzBgH7zXA+I/8AKtH9Q9HK3RfMPd9l872lt406x61TxJNOtzhV1NuxPkOte8HUjHALkZuWlx8p/RQPoEUF5PjP0iaaMqp/o4NWPmxyPWqfT6/bJA3AepUupbJU7m7g3ElP0i/Vzk6RIzowyfsqFY6Rt0AA2q1FJEerGo3B2ZVZqZaJREoiURfQvsd/iqH9KX/VeuRWfNPL0VqLsq61VUih+ZONfQ0EzxloFP4ZlyWjU4w+gD3kH2sbgb4ODRF+eNzNPYySWcgLlPFhdGyGZffQZHVWKhSO4JFEVb5h5mju+BSXMewlRUK9SrM6o6n1BJH66jlNmE8FboY9eqjbxHkVyeyfjccPAxLK2EtzJqPpnWAB5nWAB3JFbNOCimb+ZYcPMBWrke6lms47iY+/cZuNOchEc5iUeQEen55PetlCvbhPMKXM0iQDxIovdecH3PE29xPyyBuxGwyo3JOCKZoiq/tP/iu7/QH+ZanpvmtWknZK+ba7SqJREoiURWfkbgtrO8j3dxHFHEARG7iPxSdWBr6hRjfAJ3HSoJ5HtADBcnyW7ADmpnmCCG5KiXitpHDHtFBbxPIkY/NAIy2OrHc79OlRxlzMmG52k4rd1jmVSeM28SOywTePHgYk8MxZONxoY5GD3q1GSe0LeahcvoPlFszOfyoIj9zSf+1fPtA4dM3c77rtVf6e5W2vQqmlESiKs80r/wAxb/1cw+82/wDtXA+I/wDKtP8AUPRyt0XzD3fZfP8AwK3R72COVdUbzpG4yRkM4U7jcda92XHotYbr+S5FutZSNhwKF7jiUTp+IhuZItyMNE3u/H3c7GsOkcGsIOZF+aAC55r8cPiVuFXZ0jXHcQMGwMhXDrjPUDI6UcT0reIKyOyVXamWiURKIlEX0H7G/wCKof05f9V65FZ808vRWouyrvVVSKKHHrV5Gt2ljEoypik9xiOhwj4LKfMZBoiyvikk/L13mHL8OnYssbE6UbqyZ30EdQ3cdc6donktNxkr9OyOduo42cMj9+HHMcRlS24uUa5toc/RbiXxwrDBQqSRsNumlT2OkEdKrSygxutkuzRUZZVRF4s4A3HcCL+hvtvwUVw/i7G0WxLaIZJ1lcjJOCqKdgNwoXON8k5+yKl1tmy5VHoRbWGLi0ADvGJ9BzJ2LR7vj1xxiccPsg0FmoAlYdRENjqI23GwQd+pO+ndrzIcMlWkp2Urevi/dsH3I27AcMTlpNpfWFhHFaRyImkaUhQ65G7k+GuXYk5JOO5JqZc5WKiKre1H+K7v9Af50qem+a1aSdkr5urtKolESiJRFZuWoIIraa9uIhPokW3hhb6jSMpcs/mFQZA77+mIJC4uDGm20ngt2gAaxXSnO6P7tzw+zeHuI4vCdR30ODsQPh8RWPw5HZcb991nX3hQ/OPCFtbl442LRFVliJ6mN11Ln1G4+VSwPL2gnNaPFsFu3KC4mYfkwRD72k/9a8DoHHpnb3fddmr/AE9yttegVNKIlEVe5tGDbN/SMh9AYpD+1APnXG0+zWoidxB+n1VmkNpV89XTeBfM2PxVwXwPJZNW3yFeuon9NRxuG1jfNq5so1ZHDcT6q4tzNZxtJeLwyf8A5nxYzI85VX1/jVUAEfd086dE82YXjC2zwWdcZ2X54yv8HS/RLS2WCURPM0F087x6TrTxEZQVxkg9cZNGfMGu43F7XFvBD2cAs8q4oUoiURKIvoL2NH+C4v05f9Rq5FZ808vRWouyrZd8Vgi/GzRJ+m6r+01VUgF8lUebeM8GuovDupYpR9koGkZT5q0YJU/Dr3rQyMGZCtMoql/Zjd4FY9x4lNUFrdTXFo32ZcpowQV2bYnvqCg9tqqvmYMnfX34hdqm0fUG3SQi++4afI+ocoi0iePBk06QCAQclc49Pq7fL4dK73NfcNz9f5XYp4pqch01tUAjA3Lb24dnDjbuGHHw63cplNIyoXUTg476Tg4+NSyvYHWd771RooJ3x68VhcAXJseOqbHmfDeJfgYkX8C88kFux1SGE6y3QY06lB22Gc4675NbNnYTi427lDPo2oDbtiaXb9YHwDrC3cL8VrfJ/HeCWSaYGMbt9eSSKQu36UmnHyBA9KstmjORXFl0fVtN3MPr6XVwtucLCQ4S8tyfLxUB+4nNSAg5Km5rmmzhZRntMuFfhN0yMrKVUZUgj8YgO4qxS/NaopOyV86V2lUSiJREoinuXOMxRxy211G0ltMVY+GQHjkX6rpnYnBwQeo+YMUjCSHNOIW7XAYFcnBoLZ7jTO03g+8VEa6pHwRpQDoCVzk9sVs8vDbtz8lhtr4ro5jvHur5i0Zi1MkKxEYKKNKIpB743PqTUVxDCXXvYE381ntPtyW9cqRfhrhx+TFF818R/wBkorxHw621KXHa4+gXWrD+ZbgrLXeVRKIlEUNzbHm2Zv5Nkkz5KrqX/wCzVVPSEXSUsjeB8sQpIXasgKwD2h2hjvpf6QLIPmMH/uU1f+GZ+l0bGP23b4G48iFDXs1ZjxxXXz+XK2Trn6IbWIRY+oGAIlHkJNXXv08q61PbrDbc3+irv2bl6ezS0cTvcsCtpHDKJ5GGEZChGjPRiWxsM9PhWKkjV1dtxZIxjfYqYnQfCrJUa/VESiJRFvvsghWThKo6hkZ5QysMggucgjuK5FZ808lai7Klbn2d8MfrZQj9BfD/AFoRVVSgkG4VY5k9nfBLaIyz5t07HxmJJ8lVixY+gBrUtClE0l8/G31WO8Z4fAxL2MVy0AOkSSqpBYnb3lQBfhkn1FQOwxyC6kFnWZg55yAA8z9sNt1xWtkjSBCVYAEnAxkjGQN9xv1qB8jgzWC6lPRxPqBE6xFiTYWuRbAZ4Y54LjhgJXIAIABO3TP7v2VK5+OJVGKA6l2gEAAnDK/09O7KU4RYRgrLcxTNak6WeABSD3GXUqxH5IOd85FbA772UUodb8st1t1sfA58r34LZ+VOROB3UYlt18cDrqlcMp8nQFdJ9CKnDQuU6aS9iforhZ8lcPiOUsrcEdzErH7yCa2UJN1G+0+FU4TcqiqqgJgKAAPwidhVil+aPexaSdkr52rsqolESiJRFYuFcwW6RLFccPgnVcjxFLRS4JJOZB9YjO3TsKhdG4m7XEeYW4cMiFZOYOKyWsKTcLWCKylAUTRR5lV/tRzO5Yhs9D386gjYHnVluXDYThyW7jYXbkqvylE1xxCEuSzGQzOxOSSuXyT3ywH31U07MINHSkbRqj/dh6Erekbrzt8fBfQHKMf4J3/lJXb5LiMfeIwfnXF0TF0dHGOF/E3+qt1DtaQqcroqFKIlEXldwCRHRvqupU/Agg/toiwn2lWRMVvMfrIWt5P0lJB+50cfOub8MP6CpnojsOsPT0LSpq8a7GS8lWuBc13dopSCXEZOSjKrrnzCsDg/DFeufCx+LguaHEZL88d5ou7sATzMyDcIAEQeXuqAD881lkTGdkIXE5qHqRapREoiURb/AOxb+LE/rJP81cis+b4K1F2Ve6qqRQV3wCyRnup40Zl1OZZz4mhdydJckRqB2XAoizK7t7rmC41Q5g4dGSiOwxqHRii/ac9PJRt1zqhcwvOOS6EU7aZhDcXnM7hu+9s8shjSl4KC9zPbg/RLaQQhmOS5c6V36E40sfLUPOq8zLscfeC6+jagCphYcyDfmCfSw4WO9Q9hw5xAt2QfBSVYXZeo90Mw8t1OxOfqn0qQtvnldVRPqHqGzw0EHhjceh7gVo1jFPwG6EjZl4bcYDsoyuD9VtO+lh109xkDO2mRoLDY5e8/eKpzvjqW67RZwzH/AF4cM28W5agOVbKRluYY1jkIDLNbnwiQcEElMB1IxswIO21TLnKw0RU/2tH+Crn/AKf+rHVik+aOfoo5eyV8612VVSiJRF/NQ86zYov7WEUjwzjUsCTRow8OdDHIjDKnIwGA7OvUGtHRtcQTmFsCQrP7M7bT9IucZ0J4aDzY74HqcKP7VeS+LJTIIaNubzflkPMnwXQ0c22tIdgW8cLtPBhjjznQirnzIAyfmd6vNaGgNGQUZN8V1VlEoiURKIs+554L4n0iH+XXxo/SRdIYegyEb11tXBrZPwNfDWjLJ3dkf/rl3K3E3pYXRbcx771g5BGxGCNiD2PevfAg4hcZelrbPI6xxqXdjgKOp/8Aj17VHNNHCwySGzRmStmtLjYZrU7Lkq0gtT9KCs+kl3LEaTjom46fef1V87n+I66prAKUkNuABYYi+bu/y811m0cbI+vn7yWTivpK46URKIt99in8WD+tk/aK5Nb83wVmHsq+1UUqhuP8BF2USZs2ynU8I28RgcqHbO6Dro7nGTgYJE5ld4rORbdfwhUQwqo2V3xHGcAe6qlgSegANEVd43yxHacEkto9xFGJC2N2dWV3Y+pIPw2Hao5ReMjgVcoJC2qjd/UPVQ3sm5fjuOCSRSjKXEj5+WlVYeoKZHqKywdVaVDiJbjZb0Vu5Ps2awW1u0DtDqtZAwyrqmyNv1DR6G+fmK3VZdHLPAWstcMb6rT60SMSXiJJ1IG+1H3Gd13G4IwRT1EVN9rx/gq4+MX+rHVmj+cOfoo5eyvneuwqqURfw0CLbuER+LbRM9lEEZARGCpIHb3WQDcb9e9fJK17oKt7WVDyQT1sRj3hxPDJd6Ma0YJYFAc0crWro7RR+BIkbSknUq4XG2nBU/FTtt1zXY0TpytZI1kr+ka5waMicdt8+RGPBV56aMglosRisxzX0NclbdyDwPw0toWG4/5qb9IEFAfUPpx/VGvAxyfj9KyVP6WdVvoP/wBHmuwW9DTtZtOJWmV3VVSiJREoiURRHMtkZItSDMkR8RQOrYBDr8WUkDtnSe1VK6lFTA6Lacu8ZfzwUkUmo8OWC+0DhQjnE0e8VwNYI6avtD55DfM+VWPhmvM9N0D+3Hgd9tnhke4b1HXQ6kmsMnYqd9mzJ4EnhKTdJIpYasaoyVAzk40gavgd+4zx/ioS/iGdKfyiDbg4A87nDvGGxTUOrqG3av5K/wANrvqfDORjONgD1CjsP1nvXi3y4arMB5954+mxdEN2lY7zxy6bSfKj8DIS0Z8vNPl29MeRr6loDSwr6frn8xuDuO53PbxXEqoOifhkVXK7yqpRFvnsTP8ABv8A1pP3Vya35vgrMPZV+qopUoiURcfGbbxbeaP8uN0/vKR++iyDY3Cr3snttHCbMd2Qyf32Zv8AyrAFllzi43KttZWqURKIqX7YT/BU/wClF/rR1Zo/nDn6KOXsr55rsKqlEVg5N4GLiUvJtbw+/Kx6EDcL88b+mfMVw9O6U/BQasfzH4NH15bONlbo6Z08gaBh7wWzW17HJ9R1bHYEZHy6ivlL43s7QK9A+F7O00hU/wBqXGvDgFup9+bdvSMHf+8cD4Bq9V8JaO6WoNS4dVmXFx+wx7yFzK+XVZqDb6Kl8jcH+kXILfiofwjk9Nvqj5kZ+CmvVfEWkfwlGQ09d/VH1PIeZCp0UPSSY5DFb7yrakRmZhhpiGAPURj8Wv3EsQehdhXN0ZSfhadrDnme8/bLkrE8nSPJU3V9QpREoiURKIlEWd858uq4ktzskuZIG/IkGSy/flgO6s4Gy1wKsv0dWNrox1Tg4d/3/wDYcVbjAmiMTs9nv3gsd4ZfS2NzqxiSMlXQ9x9pT6HqD8DXr6qmg0nSal7tcLg7jsP3HeFzGOdDJfaFsacZEsMUluQfGbQrN0Q4YnUPMaSNPc4FfKZaF9NM+KcWLcTbbla3A3vfcvSUupKC85AX45gW88eC5eLW1vLE9tKzMo3eViPckJ906jsHJOyDoDjAB3moqmopp21MIsdjd7dotu4nblitp6U1LLkWvkBnhtHAbznxxWR8d4NJaSmKUb9VYdGXsR+8dq+p6P0hDXQiaI942g7j9DtGK8xLE6J2q5R1XlEtG9knOkdoXt7htMMja1c9EfABDeSkAb9iN+u1OrgL+s3NSxPtgVuMUgYBlIKncEHII9DXKOCsr90RKIlEXPYWaQxJFGNKRqEUZzhVGAMnc7CiLooiURfxmAGScAdzRFi3td52juFFpbMHRWDSyDdSV+qqn7QB3JG2QMd66dJTlvXcq8r74BZfV5QqR4DwWW7lEcQ9WY9EXzP7h3qhpHSMNBCZZT3DaTuH1OxSwxOldqtWw8A4eIVMEOkRRNofUNTSMVVmYnIC51DsenYYr5XpCrfVSdPNfWdlbJouQAPfndelZBHTxNAvci/mRuxy5LmzDDHJcTANGmkxlwCyhchYwOzK+QD31Dfat4o56mVlPD2je9suLjwtnz3qerqjEzO2d7bSdvG42fdZLxS/ku7hpGBMkjAKo3x2VR8On3nvX1OkpoaCmETTZrRck+ZPvgvJPe6V9zmVr3JfLIREtuvSW5bzz0j+DY0/oq3QsK8ZHI7Stcap3y2YNHdl/wBjxsF1S0U8XRjM5+/JabXfVRKIlESiJREoiURcfFeHrPG0bEjO6sOqsN1YeoPyO4OQTUcsTZWFjxcHBZa4tNwsf595aaYNIq4uoRiVB9tfssvntkg9xlTuuBytE1rtF1H4KoP5bsWu3E/Q7dxxyKnqYhOzpWdoZhVDlLmL6M5WQa7aTHiJ1x5Oo8x+v4gV39NaIFdHrMNpG5H6Hh6Hhe9Sjq3QPuDgtJvI4vDjkUhomdBCsa5GCdTED7UjYZcnoD294n5w3pWSOjeCHAHWvnfIchgbbc9y9ZSzmW+qdhJJOeFh3AYG38Lz4vAt1FItyuUQkmRMfgW22Q4y+kD3z0ycYOCBPQ1UtDM19OcT+k5OHHdf9PjffXqKGOYNYMzlvPHhfYN2fHMeP8AltSC2Hib6kqbqw7b9j6fdmvpGjdKwV7epg4ZtOY+44+Nl5ioppIHarwomumq667Lik8IxFNLGPJJGUfcDitXMa7MLIJGS6v8AiW8/ndx/jP8A71r0TP2jwWdY70/4lvP53cf4z/706Jn7R4JrHep/lT2i3dvMnjTPNAWAdZDqIUndlY7gjrjODjHqIpaVjm4CxWzZCDiujnX2jXM1xIttM0VujFU8M4LgHGst136gDAxjvWsNKxrQXC5WXSEnBVg8zXn87uP8Z/8Aep+iZ+0eC01jvT/iW8/ndx/jP/vTomftHgmsd65rzi1xKNMs80i+TyMw+4nFbNY1uQCxclcdbLCneXeV5bn8ISIrdd2mfYYHXTn6x9eg8+1cbSmm4KHqdqQ5NGfPcPPcFapqSSdwDR74LRbaBLeN4LdVAUhTGy65JywGSdxhSufe6DB6BcV89qamarlE87sTtBs1gGwcb7MzxvdenpKOOFrbd+tewFt+832eGa67aNQHkMjrGq7y6tDKF6xzA5yy9n6479zVOu4tja27icG2uCTtb37Rl9JJ5hG3rAb7EYf6mncdoyvs2DM+b+Y/pLKkYK20W0a+fbW2e/lnp8Sa+kaE0OKGMvkxldmd3AcN+/uAXlqyqdO+5yVk5B5baPRcOmqaT3beM7dQfePltk57KCe+K42m9IPrpv8AD6U4frOzDZ3DbvNgrNLCIm9NJyHv3ZbNwbhogj051OTqd8Y1OcZOOw2AA7AAdqvwQMgjEbMgonuLjcrvqZapREoiURKIlESiJRFE8d4T4wDxkLMn1SejDujY+yfPscHfcGnW0UdXF0b+R3H3mFJFKY3XCxrnTlTVruLdCrqT48GPeVupIA775wNiCGGc7xaH0u+meKGuNiMGuOVtgJ3bjyK2qaYSDpYuYUFylzW9odJy8DH3kzuM9WQ9j6d/TrXW0zoOPSDdYdWQZHfwdw9O7BVaaqdCd4WoWssM0Ubxun0RF1kDuV3AcHoF+sQdycZ6b/Np4Z6aV0crSJDhyO0b75A5c8vRw1AkBczFzsL7r/XZwHl4wwmTXqXSkuX8N1DRNHsfex9STqxJ7n7WNs9J0TgWHFuFwbOB4bxs+ysTNjLdR3Wtgf3X55t2D6XVQ4nyOkp1WbMhYaxDMCNS7e8j77bjY5I1DOK9bQ/FL4hqVovbDXbv/qb9RyBXEq9EOjuWEHZnkd3vA2wKpvEuGzQNpmjaM9tQ2Pwbofka9dS1kFU3WgeHDhnzGY5rkPjcw2cLLkqytEoiURKIlEQmiKX4Pyzc3ODFEdP5b+4v3nr8s1zK3TFFR/NeL7hifAfWynjp5JOyFd+EclWtu0Zun8V3zpGCIgRjr59dtRwfKvHV3xNV1Qc2lGo0Zm/X/jlc8V1qbRVwXHG2Y/jMqZu55NbbJmBmKJglfCyo1hAd5I/dbbqHwMZ24DGs1cz1rXO3W3X3Ox5jFd6KOMMAGTgOBvuv+12I4EY5Lpmu4kUXEjsqxdJnwpkBPvKExkqdsbdhjzOIaeaaToIm3c79I2W2k7CNvmqc8ohaQ+wB2bt2P7v5us15x5ue8bQuUt1OQvdiOjP+4dB6mvomhNAx6Pbru60hzOwcG/U5nuXm6mqMpsMApHk3lTOm4uVOnI8KLGWkb7Pu+XkO/U4A3paa009zvwVFi84Fw2cAd+87O/KalpQB0suWwb1tPAOEGPMsuDMwxtuI12OhT8QCzfaIHYADTR9Ayki1W4k5nf8AwNi2mlMjrlTVX1ElESiJREoiURKIlESiJRFE8a4MJcSIdEyjAbsw66XHdc9D1Uk46kGnW0UVXHqP5HaPe0fwpIpXRm4WT82cl+KztEng3I954Tsr/nIem/Zhseh0nOKdDpeo0Y4U9bcs2PzsPqOGY4iyklpmTjXiwO0Kj8N4lcWMx0ExuDh0YbH0Ze/ofuNeoqqOk0lANezmnJwzHcfXzC57JJIXYYFX7g3MtvdRtECLeVyNUbn8G++XCHouvcHbO52PWvC6Q0FVUT+lA6Rg2gdYbtYZm2e0cQu9SaUY97TJmPHhjttmAfFWsK5fxZQEWNGwoOrrjUxOBsAuAB5n0rzl26uozEkjHL3xVu7dXo2YlxHDu28cVyIHZ9EhzrLNpcBo3i306RjIZdSZBxnfr1qe7WDXZhawuCQ4HbfHI45cFJIyIx5XGA4h22+yxxtyUM3KNrOXLQLEFLKZIZCoyv1j4ZGAM5Hfoa7EfxDX09gJNe9sHtucf6hiqNRo2nw1b3Nja2/LLDyCg5+RIDGJY7mVUOfrwl8ac51acaRsdzXXj+LJw/UkhaTwdbPde6rO0K/XLA7HDdt3Yi/JcjchdMXab5xmKQE4xnbr3H31aHxazbA7/k0/ZR/4NPsI981+zyCFxruxjGo6YHbC77tv7o2PXyNan4tB7EB3YvaMeGGKyzQ0rto3bM+GOPJS3/28t49GuSWVnOlVXSgY4J674AUEk57fKuc74uqpL9GxrbYkm7renotodFNcTrONhifTvzUlDwy3tsBLeOORWUM7gzkK4YIyHOTl1042IPbpnlTaSrau/SSktN8B1BcWuDbhjtXSp9GwDrNF8DbYbi1wb3tgb/VWWMloWyWOVYZddBPX7OBgVxSLSYW2ZG/mhAbIMtmRv5qGsrCRoUGlBGyiRBnV4Tac75AyjgkFR01Ebg7XJJoxITc3yOy+PqNh228bss0bZCbm4uDsuL8NozBOdthUVxbmu1tCwiJuJtRYANlYzpCYMncYGMbnzxtXaoPh+srbOl/LZxGJxvg36mw71xqrSgtqjE2thlnfHnuWfcW4tPeSgyEuxOERRsM9lX9/WvdUdDS6OhIjAaNpOZ7z7A2BcOSR8zsceCuXKvJXhsj3K+JM28duuD0xu3bbbqdI7k7V5mv05NXPNLo/La/LDhuHHM7AuhDSNiHSTch7/stc4JwXwz4spDTEY2+rGD1VM/rY7t6DAE1Bo+KjZqtxJzO/+OC1lmdIblTNX1ElESiJREoiURKIlESiJREoiURcfE+GRzqA43G6sDhlPmrdvUdCNiCNqjlhZK0seLhZa4tNwqHzXymrri5TWo+rcRjDJ+moyQPXdNiTp2riMpq3RjzJRO1mbWHHy294s7vVovinFpRY71mXG+Sp4Rrj/DwncMm5x6r3+K5Hwrv6P+JKWp6kh6N+52XI/Q2KpzUMjMRiPexePBOcLq291X1oNvDk94D0B+svwzj0qev0BRVnWc3Vd+5uB57Dzx4qOKqkjyOHFW3gfPdmCDJC0LY05GZEA2yFA3QbDYL2FeWrvhWtA/KeHjcbNdz2HmV0/wDF+kGrJf795zPNWC2ureeJYobmMqSTJhgHbJZj7p6amO+R0yO9cOakq6eQyTQuB2YG27MbhlY8Vfjro3SGQWJ2Y5bO/AZcV0y2En0e6jB1l9egnSCdaDOcYAOot5VUE0fTRuOFrXzwseZysrLZozNG/K1r57DzOVl++Jwv40TL4ukRyKTHpzktEVB1bY90/dWsLm9G4Ote4ON+O7vWsDm9E5ptckHG+43y7153MDlgwjnyUC6kkVWyC20ilgh65BAPVunfZj2gWLm55EEjkbX9Ni2Y5ttUubnkQSORtfvGGxdNzA3hxF3RZY8NqP1dWkq+2R7pDMPmPKtIzd7gxpLThYZ2vcc1D0zGOd+03HG17jngFB3/AB20UuZ7qMsQqhYcvp0NqGMajq1b5OBsNuuetT6I0hJYRQuAxxd1b3FttsLKF2kYYgAw5X43uLbNlsPqoviftOQZEELMfypDpH90ZJ/VXXpfgyQ41EgHBuJ8TYeRXMfpEfoHiqVxnmi5udpZSE/IT3F+YG7f2ia9ZQ6GoqPGJnW/ccXeOzlZUZaiSTtFdXA+Tbi4wxXwYupeQY2/NXqficD1qtpH4io6S7Qdd+5v1OQ8zwUkFFJJjaw4/ZaXylymqD/lU67NdSjOR38Mbah8ML6kjFeckjrtKuDqo6kexow8vq7HcFeaYqcWjxO/39FfuFcKjgB05Lt9aRt2byyfIb4UYAycAV2YII4GakYsFWc8uNyu+plqlESiJREoiURKIlESiJREoiURKIlESiKGvuXY2JaMmFzuSmNLH86M+6fUjDetUavR1PVD8xuO8YH333Uscz4+yVUOYOTFkyZ7YSf00GQ3xKfW+Q11z46fSdB/lJdZv7XfY4eBCmc+Cb5jbHeFR7v2fBiRbXCsR1jlGlh+lgZB+Kir0fxU6I6tZCWneMvA/QlQu0eHYxOB7/f0UDfcn3kedUDMB3TEn6h736q7MHxBo6Xsygf6rt9cPNVX0czc2+GKj9dxDtmeL0y8f+1XtWlqMbMd/wAXfdRddm8eIX7XmC5HS6m/xW/3rQ6KoziYWf8AAfZOnk/cfFfiTjU7dbiU/wDVb/et2aOpm9mJo/2j7LBmef1HxK8RDJKdleQ+gZz++pTJFCMSGjvAWA1zt581KWXKV5JjTbuo83xH+psH9Vc2fT2j4e1KD/p63pceanZSTOyb44KdtfZ9pI+k3CJnoie8x9ATjJ9AprjS/FYkOrRwued5y8Bf1Cst0dbGRwCu/L3JSJgwW2D/AC1zkH5IRqB9NKfGqMkela//ADMmo39rfsD6k9ymaaeHsNud59+iuNny2gIaZjMw3wwwgP5sfT1BYsR2NXqTRlPS4sbjvOJ/jlZRyTvkzKm6vqFKIlESiJREoiURKIlESiJREoiURKIlESiJREoiURc17YRSjEsaOB01KGx8M9KwQCLFFGycsRfYaWP9GQsPkr6lHyFUJdFUkmLoxyw9LKZtRI3Irll5alxhLkf9WIP/AJGQVRd8O0pN2lw5j7KUVkm2y525XmPV7dvjCw/8zWn+A27Mzh77ws/i97Qi8rzDo1uvwhY/+YrP+A3zmcffen4vc0Loi5bl6PcL/wBOHR/mdx+qtm/DtKMXFx5j7LBrJNll0x8rxfbeaT9J9H6owgPzq7FomjjxEY54+t1E6okO1SVlw6KHPhRomeulQCfiep+ddBrQ0WaLBQk3zXVWUSiJREoiURKIlESiJREoiURKIlESiJREoiURKIlESiJREoiURKIlESiJREoiURKIlESiJREoiURKIuSeWYNhI0ZdtzIVPr7ug/t39KlaIyOs4g91/r9FjFeP0m4zjwEx5+N8e2j4VtqQ27Z/4/ylyvSCeYsA0SquNz4mog4GwXRuOu+R8K1c2IDBxJ7v5TFdtRLKURKIlESiJREoiURKIlESiJREoiURKIlESiJREoiURKIlESiJREoiURKIlESiJRF//9k=" id="712" name="Google Shape;712;p85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3" name="Google Shape;713;p85"/>
          <p:cNvSpPr txBox="1"/>
          <p:nvPr/>
        </p:nvSpPr>
        <p:spPr>
          <a:xfrm>
            <a:off x="55700" y="648000"/>
            <a:ext cx="9088200" cy="583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</a:pPr>
            <a:r>
              <a:rPr b="1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Отключение пользователя</a:t>
            </a:r>
            <a:endParaRPr b="1" i="0" sz="3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39700" lvl="0" marL="342900" marR="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 b="1" i="0" sz="3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DISCONNECT</a:t>
            </a:r>
            <a:endParaRPr/>
          </a:p>
          <a:p>
            <a:pPr indent="-190500" lvl="0" marL="342900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1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ALTER SYSTEM KILL SESSION ‘SID,SERIAL#’ 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 помечает сессию на удаление. Все транзакции откатываются. Сессия живет пока все не откатится.</a:t>
            </a:r>
            <a:endParaRPr b="0" i="0" sz="3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1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ALTER SYSTEM DISCONNECT SESSION ‘SID,SERIAL#’ IMMEDIATE </a:t>
            </a:r>
            <a:endParaRPr b="1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  немедленное отключение сессии. За ней потом приберет PMON.</a:t>
            </a:r>
            <a:endParaRPr b="0" i="0" sz="3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4" name="Google Shape;714;p85"/>
          <p:cNvSpPr txBox="1"/>
          <p:nvPr/>
        </p:nvSpPr>
        <p:spPr>
          <a:xfrm>
            <a:off x="0" y="6534364"/>
            <a:ext cx="9144000" cy="32363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b="1" i="0" lang="en-US" sz="1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Группа разработки Oracle				                 2014	    	 	                                    Зацепин Сергей</a:t>
            </a:r>
            <a:endParaRPr b="1" i="0" sz="15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5" name="Google Shape;715;p85"/>
          <p:cNvSpPr txBox="1"/>
          <p:nvPr/>
        </p:nvSpPr>
        <p:spPr>
          <a:xfrm>
            <a:off x="0" y="72000"/>
            <a:ext cx="9144000" cy="576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Подключение к Oracle</a:t>
            </a:r>
            <a:endParaRPr b="0" i="0" sz="3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data:image/jpeg;base64,/9j/4AAQSkZJRgABAQAAAQABAAD/2wCEAAkGBxQTEhQUExQWFhQWGRwVGRgYGB0XHxwaHhwWHRgeHRkgHighGx0lHRkcITEhJSorLi4uGh8zODMtNygtLisBCgoKDg0OGxAQGywmICY0LCw0MC0sLCwsMCwsLSwsLDQsLCwsLCw0LDQsLCwsLCwsLCwsLCwsLCwsLCwsLCwsLP/AABEIAOEA4QMBEQACEQEDEQH/xAAcAAEAAwEBAQEBAAAAAAAAAAAABQYHBAMIAgH/xABKEAACAQMCBAMEBAgMBgEFAAABAgMABBESIQUGMUETUWEHInGBFDJCkSMzUmJyobHBJTVTVGNzgpKTsrPRFiSDosLS4RUXQ8Px/8QAGwEBAAIDAQEAAAAAAAAAAAAAAAMEAQIFBgf/xAA/EQABAwICBggEBQIGAgMAAAABAAIDBBEhMQUSQVFhgRMiMnGRobHwBjPB0RQjQlLhYvEVNHKCktIWskOiwv/aAAwDAQACEQMRAD8A3GiJREoiURKIlESiJREoiURKIlESiJREoiURKIlESiJREoiURKIlESiJREoiURKIlESiJREoiURKIlESiJREoi8551QFnZVUdSxAH3miKLk5mtx9V2k/q0aQf31GkfM1UlrqaLtyAc8fAYqRsT3ZBczczk/VtpvixiUH7nJ+8VRk09RNycT3A/WylFJKdi8m5jn7W8fznI/ZEah/8jpdjXeA/wCy2/BSbx75IvMc/wDN4/lOT/8ApFP/ACOl2td4D/sn4KTePfJeo5nI+tbS/FGjYD73U/cKlZp+idmSO8fa61NJKNi6I+Z7c/WZo/PxI2QD+2Ro/XV6LSFLJ2ZB429VE6GRuYKlLa5SRdUbq6+akMPvFXFGvWiJREoiURKIlESiJREoiURKIlESiJREoiURKIlESiKL4hx6KJigzJIPsRjUR+kchU/tEZ7ZqrU1kNMLyutw2+C3ZG556oVW49zeYx+GnS2HZE/CSH5lTt8E2/KrlN0jWVp1aGIkfuOX/UeJ7lYMMUWMruSofEef4Q2YYGlcdJJ2LH5ZLNj0yKuM+GquoxrJ+TcfsPIqI10bPlM5lQd7z1eydJBGPKNAP1tk/rrqQfDGjos2Fx/qJ9BYeSrvr53bbdyipOKXMmczTvgEnDucAdSQDgAV1I9H0kXYiYP9oUDppHZuPiVxNMx6sx+JJq0GNGQHgo7nevW4jlico4kjcYyrakYZwRscHfI++sarHDIHwWbkLtae9gAZjdRKehbxEB+GdjVZ9FRzYOjYeTStxLK3JxHMrus+eL2P/wDKHHlIoP6xg/rrmz/DWjZf/j1T/SSPI3Hkp2V07dt+8Kbsef4y2Z7co3TxIGKt94KsB8GNcp/wxU0+NFORwdl5XHi1WBXsf81ngr3wDnHxPxNwk/8ARy+5IPgwAOPUq2fOqcldX0OFbDh+4ZeI6vLBStihl+U7Hd7xVrsOYIpGCNmKQ7BZMDUfzWBKufQHPmBXTpa6CpH5TrndkfD65KCSJ7O0FLVbUaURKIlESiJREoiURKIlESiJREoiURKIuXiF/HCuuRsDOB3LHsFUbsfQVo97WNLnGwG0rIBJsFSuZea9K6ppDbxH6san8LJ8WX6vwTp3bfFcQ19VXSGGgb3uOQ+3PHcFa6KOIa0x5LMeMc9SuNFsot4vzcaz8T0X5b+tdih+GKeI9JUnpH8ez4Znn4KrLXvd1Y+qPNQ/C+BXF1JEFU5nYqkkmVV2ALH8IQdRwD0zXoy9kbbDIbBs5KlqlxupWThnDrYkXFxJdSqSDFbL4aAjYhpn3O/5IBrQPlf2RYcfss2aM14tYxPwkTogEsV0Y3bu0bplMnvgkCs6xE2qciEsNW66fZkNV1LH/K2s8fxyoP7q1qcGA8Qsx5qoKcgfCrO1RrXOYSLe74rxDSGlg+jwwahkLJJHGC+D1KgjHzrnR9ZjI9huT3Aqc4ElQPLfEeKviZ0uLy0clZYziVXXcOAhPukdsAbjyqWRsI6osDsWrS845hcfL1lbxxcQup7fxIoSIY4ZSVOt5OjMN1dVABPUZNbyOcXNY04nHBYaBiSuK5/+mSozRm5tZApKxti4jYgHCh9nGTtltq2HTA2Nj5FY6pUde8EnhhguXTTHNvGwIztnG3UEgZB8q3D2uJZuzWLEWKl+Dc7zRjw5wLiE7FX+tj0bv8Gz8RXnq/4Zppz0kH5b94yv3bO8W5q5DXSMwd1hxWm8r82B1zbyeKg+tBIcSJ+ixOfk2VOwDKBXDNXWaOeI65t27Hj3j5O33VsRxTDWiOO73/ZXjhvEo51LRtnBwynZlPkyncHv6jBGQc124pWStD2G4O0Kq5pabFdlSLCURKIlESiJREoiURKIlESiJRFGcZ4wsACga5W+pGDjP5zHfSg7t8gCcCq1XVxU0evIfue5bxxuebNWWc3c5CBzhhNd4wWxhIgeqqudv0c5OBqJwK5tJo2p0w4TVF2Q7AMz7/cR3BTSzsphqsxdv3e9yzjXLdTrrfVLKwTU7YGScDJ6Ku/yr2sMEVNFqRNs0bB7xPFctznPddxuVYbNrTh8gW6tpLi6R8SpIQIo1DdUUZ8UlMMNW246Vg68o6psPP8AhZFmnFevPl9cw8QSQzNLGpS5tTnCeGTqQKowoxjSSBkgb9axA1jo7WtsKPJDlJc439pazrNDZRytdoLpZZ2LoDISSFhGATnc5PU1pC1726rnWthYfdbPIByTgPDrq5t+IrPF4P0pUmiZ1ECGSJgdgcaQQRv8etJHsY5pab2w34FGgkG+1ePKdhBw+6juLi/tfc1AxwlpyQysvVVwOue/SsyudKwta088FhoDTclQTcL4ainF/LIQPdC2jIM42BLN0+VS68pPZHitbN3+SnOI81W1xc38chcWd54REgQlopIlQK+jqVypBHXAFRNhe1rSO0L8wVnWBJ3FfzlK2srS7hlk4ikihtliV1GcHDSs2Aqjrjck4pKZHsIDPH6LLdUHNSiyX0XD4JLBWczSzXVw0arL9c+4jR7k+5jIxsVrT8syESbAAFtjq3aq5ak8TuYrZ7aCCTXqmlijMLeEoJk1rnAOO+2+KmP5LS4EkbBnitB1jaykubONC94fNIoxFBfKsK/kweAUTA7ZI1Y/ONaRR9HIBtIx77rLnXbdRvGOWiotLOCBpL4xme405JXXgpGd9K6R1J7kb71uyW+s9x6uQWpbkBmoziPAr2wZJJIpITn3ZAQRny1KSAfQ9aO6GpYY3WcDmCg1mG4wVz5T508Z1WRhDdD3UlH1X/NZehyfsnY9QVOMeNrdE1Gi3GooutHtacSPuOOY23C6cVSycakuDthWrcF4yJso40TKMlc5DDpqQ/aXPXuCQD1BN6irYquPXj5jaPewqOWJ0ZsVLVbUaURKIlESiJREoiURKIlEUZxziwgUBRqlfIRM4zjGWbyRcjJ9QBuQKrVdXHTRmR/9zuW8cZkdYLH+debTEXhhfVcN+Om7g/kr5Y6YGy/Ek1S0VoqTSEgra0dX9LdhHHh/7ZnDOSoqBCOiiz2n37Co1nw53Rpykht43UTOmCVDHfr3x3O2SM9a9oXAHVGexcu21XLmPkyxBj+jXnhiZBJF9J/FSDbOmcD3SCcFWGd6rxzyY6zct2Y5KQsbsK6uM8tXV1agzQkXtqnuyDDrdW46YdcgyJ5Hcj47aslYx3VPVPkfsslpIxzVabikU/DRDM+J7VwbckE64nPvx5AONJGrfA2UedT6hbLcZHPvWlwW2K/tjzvcw28UMQiVoQwSYxh5FVm1FVZshR8uw8qw6na5xJ27NiB5AUFxG/lnbXPI8rebsW+7PQegqVrQ3BostSb5rmrZYXtb2kjjKRu481Ut+wVqXtbmQs2JX5ngZDh1ZT5MpX9tA4OyN0yXnWywvW1uXibXG7xt+UjFD94INYIBwKzkpx+dLxkkSSXxDJEYNbKNaoxBcKwwfexg5z2qLoGAggcVtrlTHs3vbZY7tLtlCKYblVJwXaEyMVUdz9Xbvmo6lryWlmeI8VtGRjdevNHG5IrSHQSs/EQby5kU4YqxxFEG6hFXbH5vqaxGwOeb5NwH1KPNh3qF5J4skTyw3EmLSaKRZEbJUtpJQgfZfUBhtv2VJMwkAtGIstWm2ByXFJytdLZreNEfBbv3A7OV7ITsG9PIgncTM19QHFY1Ta6tHJvNmrRBcOVdSPAnz7yt0AJPftk7EEqc538jpfQ76Z5rqEWIxc0ZEbSBu3jmF0aapDx0UvIrZeBcW8UFJAFmT6wHRh2dM76T5dVORvsTLRVsdXFrs5jcfeR2rEsRjdYqWq4o0oiURKIlESiJREoi5uJXywxtI+cL2HVidlUDuSSAPU1q97WNLnGwCyASbBZFz1zQ8AYAj6XMPeI3EUe+lVPpk48yWbviuNo2kdpep/ETD8lmQ3n3i7kFYnlFMzUb2jnw97Flde8XIUty1x6Szl1qA6MNEsTbrJGeqsP2Ht8CQY5Iw8WK2a6yvK2Fu9v4Svnhtyxa2lbc2V1/JyeSMTj1z66jV1nB1/1DMfuG8KTVBFtnoqJwzjt1aFlt7h4xkqQjakPUEgHKn0YDNW3Rsf2gow4jJRjMSSSSSdyTuSe5Jrdar+URBWFlagvKVlGFb8ZsCdUgz2IYL0P6ODkHv0Pzs6f0lI8t7OOFm4cQT9cMeGI7Qo4Gi+fNWy04pcSMkVtJCilMR6VUKxHXOFbSyjHu4APX0HSpKuSpbY9V4PWBGzhwO/G3goZIww7xsVqu+HAxrE0azg7MZsN9+1dIG2SgWHe1LleOyuFMG0Umfd/IcaSVBPbDAiurSTF4IdmFWkYGnBUqriiSiJRFZbDjtvJbx219FI6w58GaFlEiKxyUIb3XTPTPSoHRuDi5hzzByW4cLWKnY7Hh8cMV69s6WyErDHI+qW7kz1cA6EjUg9OuN9sBoy6UksBx27gPutrNtdfnjvFbhJ//AKpbSme2l/BsrDaMd7eaMbBd9j0Oc9TljGNLeicLEe7hCT2gqhzA9s0pa1V0iZQxjfB0Oc6lU/aQdiasR64HWzUbrbFe+QuZWl0RM+LmH3oZD9te6t+VtsR3GD1XI8Tpehdo2f8AG046h7Td1/odm48DZdWmlE7OifmMiti4TxFZ4w4BB+qynqrD6yn4efQggjYiupFKyVgew3BUDmlpsV2VIsJREoiURKIlESiKgc5cwKviTNvFbkpGv8pNurH5HKDy/CHpiuDXmSuqW0EJ4uO4Z+Qx77BW4rRMMzuSwq+u3md5JDl3OSfX/YdAPIV7mngjp4mxRizW4D3v3rkPeXuLjmVY7/liOWD6Tw52mjVR40LY8aI43JUfXQ4JyOnrg4w2Uh2rJhuOwrJbcXaoTgfCpLqZIYgCzb5Oyqo3ZmPZQO/wHUipXvDBcrUC5sF+EvZY0lhSU+FIQHCnKPpPun1HcHbIxTVBIcRilzkuStlhKIlESiL08dvym+8io+iZ+0eC21jvWj+xxPpE7rKocRAOC25Gc43651AEfOudWwsYQ5osp4nk3BWx3btHGTqBwScscZBJ2z2O+B8qpqVZR7ZbdhBbsdRXxT75IO5jAxkdvd777GrtCeue5QzZBZRXUVdKIlESiKf5c4+Ila3uVMtnKcvH9pG7SRH7Lj9dRSR6x1m4OHvFbtdbA5Li4kRA80NvcGWB9OWXKiRRhl1L5qTg+oNbN6wBcLFYOGAKj4kLHSoLMeyjJ+4b1ucMStV2S2txbNG7xywuffjLoyE4PUBgM/8Az61E9sczHRusWnAjvWwLmkEYFbJyZzKrqlwNlfEVwv5DjZX+AJAJ/IYE/UrwlM1+jK11FIeo7Fp78vHI/wBQwzXXeRPEJRmM1pFd9VEoiURKIlESiKL5jvjFDhDiSQ+Gh8iQct/ZUM2O+nHeqtZUimhdKdnmdi3jZruDVg3tD4oHmW3j/FW40483xvv3wNvjqqT4YoTFTmqk7cmP+3Z45+C1r5dZ/Rtyb6r05DsLOeOeOaB5rofhIkWUxF0Ue+qEbGQbnDddumDXfnc9pBabDbgqjADmpThNhYxxi/t7u7sSsngqZkWUFsZZQqbuuBvn91RvdIT0bmh23BbADMYLm5z5igVHishFruAGup4QVV+vuIpOUDH3mHrjJya2hjde774ZArD3DYqHVpRJREoiURKIpnlfl2S9l0IQiLgySN9VFzjJ9fIVDNMIhc5rdjS4rfuVeXorGMJDjw2wS5Hvu5AA1bdOpHlnHx48kjpDdytNaGiwXbfgvIgxqTGQQM53GpWPTTtq7ZKgVosqp+0y2E3DZ9DArEUdFA3GMFh07JqP356VPSu1ZR4eK0kF2lYPXaVRKIlESiJRFJcE4lHAzNJbRXGRhRLqwp88D63wPpWj2F2RI7lsDbYtE4Fxae/t1FrNFYNCx+lCJEjXwDkrKhIJGnSVIz13+NN7Gxu6w1r5X37lK0lwwwVK535oF3MqozfR4RohDsSzDbVI5O5Z8A79setWYIdQX2nNRudrdy9OQuLiG48N94p/wbA9MnZT950n0b0rifEmj/xVJ0jO3H1h3bR9RxCtUM3RyWORw+y3zle8LxmNzl4ToJPVlxmNvXK7E/lK1UdHVYqqdsm3I94935qaaPo3lqmavKJKIlESiJRFQud+MiMzy9rZPDQecr6Sfj1jGe3v1wNItNbWRULcibu7v4APiFbhIiidKeSxfl7hRu7gIz6Fw0ssp30RqNUjnzP7yK948iJnVHAD0C5ABccVYrPliO4Am4RPMZIHXWs+iNkzqKSK4wunKnY7+fkYTKW9WYCx3LYNvi1SHtMs53tre4nUQPGxhkh2CtI5LmWIrkNrwSwzkY+OdKZzQ4tbjx+hWZAbAlZxV1RJREoiURWOy5KupYoJlVPCnbQjF8YOWA1DGQCVO+/riqr6uNpIN8FIIyRdel5yp9EuFiv3MalBIWhxJhSWG+cfknzqpNpRjCABn72LoUmiZqlj3stZueNt/LYta5K4nw2GNLezJYyHbIw8jYJOdWNwAeuAOgqm6cSuuTco+jmhbdzCBhs35Yqw3FxrPuksp0g5OlVYkYBIGoNtj80sPMUUKrDe0W2R5EOVMfuaMfX0ZB8MdgTsc4wMVCahgvfYuk3RNS4xgC+uLjHIcd3vau234pHcRRyrmSMkRNt1LLgxOM+8cO3vHA1EY6mpGPDhrBUp4XwyGOQWIWS+0nlyO0uCIFKxlPEMbHdDlgQDuCu2Rv5jO1XBpMRkNkF77VvT6KkqY3yxkdXZvzy8FVJIWUKTjB8s+Wd8ipKTSbZ5ej1bc7qSv0JJSQCYuBBI2EZ96/FdNcVKIlESiK9cn3kTWc0UkbLBCDcXZRveuPeC28IPVUznO/b1NVZmu1wQcTgOG8qVhFlzvz9chfwNvbQ22dAjEAZOmdLOR7zY32we+Kz+GYcySe9Y6Q7FHc32kQ+j3MCeFHdReJ4Y6RyKxSQL+bqGR/8Ayt4icWuxt6LDwMwtR5D454i205P4wfRpf0wfcJ/t7D+urw1PH+A0nLSfpd1m+o8rjkus93TQNk2jArSK7yqJREoiURedxMERnY4VQWJ9AMmiLCvaTfEQwRHZpWa4kHqSTj4anOP0RXM+GmfiKuesP+kc/wCAPFTVx1I2Rc1G8qGFLW4W4eW3+mARR3Ph+ImlGzIux1btgNtjA6ivWS6xeNXHVxsue3I32qS4ly1NDwzw7XTdrNKZZ5bc6xoQYhQqPeIyS5GDgg71o2VrpbuwtkDxzWS0huCoktxIVEbO5VDsjM2FPQ4UnCn5VaAGYUa8aysJRF/VGSBsM7ZJwPmew9aIrYns14kQCLcEEZBE0RBHYg66r/iot/kVJ0blcuFWXGoLH6Gtmh0kmOQzRAx76gQNW5Dbgk1TeIHv1tbyKlbrgWso/mTgPGr1o3ls4hIilCyyRjUM5GR4m2Dnp+UarT0tNL+sjkujo/SdRRFxa0EHYfVR3BeSeMW0sUqW6kxMGAMkWNu20gON8Y8qz+EpA/Xa4398FmTS1XJAYHgFp8sb2GOQyHBWNl5g8SV1toVWXGqLVEUzjGcGTOojqc74HlU4ZTWxcffJc28m5VKf2e8XcgtDlgdWrxYsk7jJOvfrv51CKSj1nOc4m+z2F0xpitETI22GpkdvO5OGOVlM8L4BxyC2mt0t00THUzF4tQOFGVPiYU+6DnGQd63igpIxYONvfBVKqrqKmTpJAL5YcFzcY5V45csjzQqzonh6i8IJXORqw4zgk4P5xrWamo5c3Ee+5TUOkqqjv0dsd/8AcKKHs04ppC/R/dHbxYf266kZFRskErSbjvWkmkKySA07zdvcMMb4cP7IfZnxP+bD/Fi/96vfiot/kVz+jcqnLHpYqSCQSMqQw28mGxHqKnButF+KysJRFNcrcVWF5ElRnguEMEqrgNgkFWXO2pW3GfWopWFwBGYxWzTZWu64JDbW13Z/SjdSy6XighhLvFKucM+lmVCVOlh5dKgEjnua+1gNpOBCkLQAQo7mDgPEZohPLbCCC1gCqmQuEQe8QmS2Scscgfq33jkiadUG5JWrmuOJC9fZnclhcW4OGYCWM+TrgaviDoPyry/xVGYnQ1rc2mx7sx9RzV/R7tYOiO3H35LeOHXYlijkGwdVfHlkA4+VXwQRcKJdNZRKIlEUPzbJi2df5QpF8ndVf/sLH5VUrpeippH7gfHIeakibrPAWA+0W8130nlGFjHyGo/rY/dVz4Yg6LRzDtcS7xNh5AKGvfrTnhgrBxrhFq0FjbSXqW08EAYpJGxTVMRIxMg2U5x18q6jHv1nODbgn0UBaLAXUZBylxC3zPZyxyKo1GS1uFPujfLAlcjHbBrczRO6rx4hY1HDEKp3Ny0rtI7Fncl2Y9SSck/fVgAAWC0vdeVZWEoiURfRnspnZ+F22o5wGQfBXcKPkAB8q41ULSlWo+yFbqrqRKIlEX8Y43NEX4gmV1V1IKsAykdCCMgj5URelESiJRFXfaHOycNu2UkN4TDI9dj+o1NTgGVt1pJ2Svmeu2qiURKIv4RRFovH+brm3j4fJbuIreSBJGjjRFDSRtiZSdOcZGMZ71TjgY4uDsTf+ymLyLWX6dvD48yuxaC61JlmLZiuY8qBnookIGPzaZ09xmPUfwmT1WeUJDb8QiVjuJGgb1Jyn+bFUtPwifRsvAaw/wBuPpdSUbtSdvgt/wCUZPwLJ/JyuvyJ8RR8lkA+VcfRUvSUkbuFvDD6K1O3VkIU3XQUKURKIq9zacm2X+lLH1AilH+ZlPyrjaek1aJw3kDzv9FZpBeUL524xKJLqZmOFaZsnGcLrIzjvgdq9do+PoqSJg2Nb6LmzO1pHHiVZeK2lldStM/Fx4jYyZLR06KFHQ4GwHSt2mRgsGeawdUm914cZ5Ha2tTeLdRPGcKuFeNn1ED3Q31hvnywDWWVGu7UIQssL3VRqwo0oiURKIvof2Pn+CoP0pf9V649Z808vRWouyrnVZSJREoijeZbrwrS5k/Ihkb5hGIosgEmwUb7N7nxOF2LeUCJ80Gg/rWiEWwVkosJREoirHtNP8F3f9X/AOS1PTfNatJOyV82V2lUSiJREoitPDL6zls44L2WZPBkkaMQxhm0vpLAux041Z2x261A5rw8uYBjv4LcFtrFTvBeD8MuA0ri+NvEArXFzLGiKBsqLpGpj2CL0z2yKikfM3AWvuAWwDDiqVeTwpdF7YMIFlDRhuulSCM5Oe3epnxmSEsfmQQeYstQbOBG9fQnKkg8W5QeUUv94On7IRXhvh1xNIWnY4+gXWrB+ZfgrLXeVRKIlEVZ5pb8Pbj+jmPzBgH7zXA+I/8AKtH9Q9HK3RfMPd9l872lt406x61TxJNOtzhV1NuxPkOte8HUjHALkZuWlx8p/RQPoEUF5PjP0iaaMqp/o4NWPmxyPWqfT6/bJA3AepUupbJU7m7g3ElP0i/Vzk6RIzowyfsqFY6Rt0AA2q1FJEerGo3B2ZVZqZaJREoiURfQvsd/iqH9KX/VeuRWfNPL0VqLsq61VUih+ZONfQ0EzxloFP4ZlyWjU4w+gD3kH2sbgb4ODRF+eNzNPYySWcgLlPFhdGyGZffQZHVWKhSO4JFEVb5h5mju+BSXMewlRUK9SrM6o6n1BJH66jlNmE8FboY9eqjbxHkVyeyfjccPAxLK2EtzJqPpnWAB5nWAB3JFbNOCimb+ZYcPMBWrke6lms47iY+/cZuNOchEc5iUeQEen55PetlCvbhPMKXM0iQDxIovdecH3PE29xPyyBuxGwyo3JOCKZoiq/tP/iu7/QH+ZanpvmtWknZK+ba7SqJREoiURWfkbgtrO8j3dxHFHEARG7iPxSdWBr6hRjfAJ3HSoJ5HtADBcnyW7ADmpnmCCG5KiXitpHDHtFBbxPIkY/NAIy2OrHc79OlRxlzMmG52k4rd1jmVSeM28SOywTePHgYk8MxZONxoY5GD3q1GSe0LeahcvoPlFszOfyoIj9zSf+1fPtA4dM3c77rtVf6e5W2vQqmlESiKs80r/wAxb/1cw+82/wDtXA+I/wDKtP8AUPRyt0XzD3fZfP8AwK3R72COVdUbzpG4yRkM4U7jcda92XHotYbr+S5FutZSNhwKF7jiUTp+IhuZItyMNE3u/H3c7GsOkcGsIOZF+aAC55r8cPiVuFXZ0jXHcQMGwMhXDrjPUDI6UcT0reIKyOyVXamWiURKIlEX0H7G/wCKof05f9V65FZ808vRWouyrvVVSKKHHrV5Gt2ljEoypik9xiOhwj4LKfMZBoiyvikk/L13mHL8OnYssbE6UbqyZ30EdQ3cdc6donktNxkr9OyOduo42cMj9+HHMcRlS24uUa5toc/RbiXxwrDBQqSRsNumlT2OkEdKrSygxutkuzRUZZVRF4s4A3HcCL+hvtvwUVw/i7G0WxLaIZJ1lcjJOCqKdgNwoXON8k5+yKl1tmy5VHoRbWGLi0ADvGJ9BzJ2LR7vj1xxiccPsg0FmoAlYdRENjqI23GwQd+pO+ndrzIcMlWkp2Urevi/dsH3I27AcMTlpNpfWFhHFaRyImkaUhQ65G7k+GuXYk5JOO5JqZc5WKiKre1H+K7v9Af50qem+a1aSdkr5urtKolESiJRFZuWoIIraa9uIhPokW3hhb6jSMpcs/mFQZA77+mIJC4uDGm20ngt2gAaxXSnO6P7tzw+zeHuI4vCdR30ODsQPh8RWPw5HZcb991nX3hQ/OPCFtbl442LRFVliJ6mN11Ln1G4+VSwPL2gnNaPFsFu3KC4mYfkwRD72k/9a8DoHHpnb3fddmr/AE9yttegVNKIlEVe5tGDbN/SMh9AYpD+1APnXG0+zWoidxB+n1VmkNpV89XTeBfM2PxVwXwPJZNW3yFeuon9NRxuG1jfNq5so1ZHDcT6q4tzNZxtJeLwyf8A5nxYzI85VX1/jVUAEfd086dE82YXjC2zwWdcZ2X54yv8HS/RLS2WCURPM0F087x6TrTxEZQVxkg9cZNGfMGu43F7XFvBD2cAs8q4oUoiURKIvoL2NH+C4v05f9Rq5FZ808vRWouyrZd8Vgi/GzRJ+m6r+01VUgF8lUebeM8GuovDupYpR9koGkZT5q0YJU/Dr3rQyMGZCtMoql/Zjd4FY9x4lNUFrdTXFo32ZcpowQV2bYnvqCg9tqqvmYMnfX34hdqm0fUG3SQi++4afI+ocoi0iePBk06QCAQclc49Pq7fL4dK73NfcNz9f5XYp4pqch01tUAjA3Lb24dnDjbuGHHw63cplNIyoXUTg476Tg4+NSyvYHWd771RooJ3x68VhcAXJseOqbHmfDeJfgYkX8C88kFux1SGE6y3QY06lB22Gc4675NbNnYTi427lDPo2oDbtiaXb9YHwDrC3cL8VrfJ/HeCWSaYGMbt9eSSKQu36UmnHyBA9KstmjORXFl0fVtN3MPr6XVwtucLCQ4S8tyfLxUB+4nNSAg5Km5rmmzhZRntMuFfhN0yMrKVUZUgj8YgO4qxS/NaopOyV86V2lUSiJREoinuXOMxRxy211G0ltMVY+GQHjkX6rpnYnBwQeo+YMUjCSHNOIW7XAYFcnBoLZ7jTO03g+8VEa6pHwRpQDoCVzk9sVs8vDbtz8lhtr4ro5jvHur5i0Zi1MkKxEYKKNKIpB743PqTUVxDCXXvYE381ntPtyW9cqRfhrhx+TFF818R/wBkorxHw621KXHa4+gXWrD+ZbgrLXeVRKIlEUNzbHm2Zv5Nkkz5KrqX/wCzVVPSEXSUsjeB8sQpIXasgKwD2h2hjvpf6QLIPmMH/uU1f+GZ+l0bGP23b4G48iFDXs1ZjxxXXz+XK2Trn6IbWIRY+oGAIlHkJNXXv08q61PbrDbc3+irv2bl6ezS0cTvcsCtpHDKJ5GGEZChGjPRiWxsM9PhWKkjV1dtxZIxjfYqYnQfCrJUa/VESiJRFvvsghWThKo6hkZ5QysMggucgjuK5FZ808lai7Klbn2d8MfrZQj9BfD/AFoRVVSgkG4VY5k9nfBLaIyz5t07HxmJJ8lVixY+gBrUtClE0l8/G31WO8Z4fAxL2MVy0AOkSSqpBYnb3lQBfhkn1FQOwxyC6kFnWZg55yAA8z9sNt1xWtkjSBCVYAEnAxkjGQN9xv1qB8jgzWC6lPRxPqBE6xFiTYWuRbAZ4Y54LjhgJXIAIABO3TP7v2VK5+OJVGKA6l2gEAAnDK/09O7KU4RYRgrLcxTNak6WeABSD3GXUqxH5IOd85FbA772UUodb8st1t1sfA58r34LZ+VOROB3UYlt18cDrqlcMp8nQFdJ9CKnDQuU6aS9iforhZ8lcPiOUsrcEdzErH7yCa2UJN1G+0+FU4TcqiqqgJgKAAPwidhVil+aPexaSdkr52rsqolESiJRFYuFcwW6RLFccPgnVcjxFLRS4JJOZB9YjO3TsKhdG4m7XEeYW4cMiFZOYOKyWsKTcLWCKylAUTRR5lV/tRzO5Yhs9D386gjYHnVluXDYThyW7jYXbkqvylE1xxCEuSzGQzOxOSSuXyT3ywH31U07MINHSkbRqj/dh6Erekbrzt8fBfQHKMf4J3/lJXb5LiMfeIwfnXF0TF0dHGOF/E3+qt1DtaQqcroqFKIlEXldwCRHRvqupU/Agg/toiwn2lWRMVvMfrIWt5P0lJB+50cfOub8MP6CpnojsOsPT0LSpq8a7GS8lWuBc13dopSCXEZOSjKrrnzCsDg/DFeufCx+LguaHEZL88d5ou7sATzMyDcIAEQeXuqAD881lkTGdkIXE5qHqRapREoiURb/AOxb+LE/rJP81cis+b4K1F2Ve6qqRQV3wCyRnup40Zl1OZZz4mhdydJckRqB2XAoizK7t7rmC41Q5g4dGSiOwxqHRii/ac9PJRt1zqhcwvOOS6EU7aZhDcXnM7hu+9s8shjSl4KC9zPbg/RLaQQhmOS5c6V36E40sfLUPOq8zLscfeC6+jagCphYcyDfmCfSw4WO9Q9hw5xAt2QfBSVYXZeo90Mw8t1OxOfqn0qQtvnldVRPqHqGzw0EHhjceh7gVo1jFPwG6EjZl4bcYDsoyuD9VtO+lh109xkDO2mRoLDY5e8/eKpzvjqW67RZwzH/AF4cM28W5agOVbKRluYY1jkIDLNbnwiQcEElMB1IxswIO21TLnKw0RU/2tH+Crn/AKf+rHVik+aOfoo5eyV8612VVSiJRF/NQ86zYov7WEUjwzjUsCTRow8OdDHIjDKnIwGA7OvUGtHRtcQTmFsCQrP7M7bT9IucZ0J4aDzY74HqcKP7VeS+LJTIIaNubzflkPMnwXQ0c22tIdgW8cLtPBhjjznQirnzIAyfmd6vNaGgNGQUZN8V1VlEoiURKIs+554L4n0iH+XXxo/SRdIYegyEb11tXBrZPwNfDWjLJ3dkf/rl3K3E3pYXRbcx771g5BGxGCNiD2PevfAg4hcZelrbPI6xxqXdjgKOp/8Aj17VHNNHCwySGzRmStmtLjYZrU7Lkq0gtT9KCs+kl3LEaTjom46fef1V87n+I66prAKUkNuABYYi+bu/y811m0cbI+vn7yWTivpK46URKIt99in8WD+tk/aK5Nb83wVmHsq+1UUqhuP8BF2USZs2ynU8I28RgcqHbO6Dro7nGTgYJE5ld4rORbdfwhUQwqo2V3xHGcAe6qlgSegANEVd43yxHacEkto9xFGJC2N2dWV3Y+pIPw2Hao5ReMjgVcoJC2qjd/UPVQ3sm5fjuOCSRSjKXEj5+WlVYeoKZHqKywdVaVDiJbjZb0Vu5Ps2awW1u0DtDqtZAwyrqmyNv1DR6G+fmK3VZdHLPAWstcMb6rT60SMSXiJJ1IG+1H3Gd13G4IwRT1EVN9rx/gq4+MX+rHVmj+cOfoo5eyvneuwqqURfw0CLbuER+LbRM9lEEZARGCpIHb3WQDcb9e9fJK17oKt7WVDyQT1sRj3hxPDJd6Ma0YJYFAc0crWro7RR+BIkbSknUq4XG2nBU/FTtt1zXY0TpytZI1kr+ka5waMicdt8+RGPBV56aMglosRisxzX0NclbdyDwPw0toWG4/5qb9IEFAfUPpx/VGvAxyfj9KyVP6WdVvoP/wBHmuwW9DTtZtOJWmV3VVSiJREoiURRHMtkZItSDMkR8RQOrYBDr8WUkDtnSe1VK6lFTA6Lacu8ZfzwUkUmo8OWC+0DhQjnE0e8VwNYI6avtD55DfM+VWPhmvM9N0D+3Hgd9tnhke4b1HXQ6kmsMnYqd9mzJ4EnhKTdJIpYasaoyVAzk40gavgd+4zx/ioS/iGdKfyiDbg4A87nDvGGxTUOrqG3av5K/wANrvqfDORjONgD1CjsP1nvXi3y4arMB5954+mxdEN2lY7zxy6bSfKj8DIS0Z8vNPl29MeRr6loDSwr6frn8xuDuO53PbxXEqoOifhkVXK7yqpRFvnsTP8ABv8A1pP3Vya35vgrMPZV+qopUoiURcfGbbxbeaP8uN0/vKR++iyDY3Cr3snttHCbMd2Qyf32Zv8AyrAFllzi43KttZWqURKIqX7YT/BU/wClF/rR1Zo/nDn6KOXsr55rsKqlEVg5N4GLiUvJtbw+/Kx6EDcL88b+mfMVw9O6U/BQasfzH4NH15bONlbo6Z08gaBh7wWzW17HJ9R1bHYEZHy6ivlL43s7QK9A+F7O00hU/wBqXGvDgFup9+bdvSMHf+8cD4Bq9V8JaO6WoNS4dVmXFx+wx7yFzK+XVZqDb6Kl8jcH+kXILfiofwjk9Nvqj5kZ+CmvVfEWkfwlGQ09d/VH1PIeZCp0UPSSY5DFb7yrakRmZhhpiGAPURj8Wv3EsQehdhXN0ZSfhadrDnme8/bLkrE8nSPJU3V9QpREoiURKIlEWd858uq4ktzskuZIG/IkGSy/flgO6s4Gy1wKsv0dWNrox1Tg4d/3/wDYcVbjAmiMTs9nv3gsd4ZfS2NzqxiSMlXQ9x9pT6HqD8DXr6qmg0nSal7tcLg7jsP3HeFzGOdDJfaFsacZEsMUluQfGbQrN0Q4YnUPMaSNPc4FfKZaF9NM+KcWLcTbbla3A3vfcvSUupKC85AX45gW88eC5eLW1vLE9tKzMo3eViPckJ906jsHJOyDoDjAB3moqmopp21MIsdjd7dotu4nblitp6U1LLkWvkBnhtHAbznxxWR8d4NJaSmKUb9VYdGXsR+8dq+p6P0hDXQiaI942g7j9DtGK8xLE6J2q5R1XlEtG9knOkdoXt7htMMja1c9EfABDeSkAb9iN+u1OrgL+s3NSxPtgVuMUgYBlIKncEHII9DXKOCsr90RKIlEXPYWaQxJFGNKRqEUZzhVGAMnc7CiLooiURfxmAGScAdzRFi3td52juFFpbMHRWDSyDdSV+qqn7QB3JG2QMd66dJTlvXcq8r74BZfV5QqR4DwWW7lEcQ9WY9EXzP7h3qhpHSMNBCZZT3DaTuH1OxSwxOldqtWw8A4eIVMEOkRRNofUNTSMVVmYnIC51DsenYYr5XpCrfVSdPNfWdlbJouQAPfndelZBHTxNAvci/mRuxy5LmzDDHJcTANGmkxlwCyhchYwOzK+QD31Dfat4o56mVlPD2je9suLjwtnz3qerqjEzO2d7bSdvG42fdZLxS/ku7hpGBMkjAKo3x2VR8On3nvX1OkpoaCmETTZrRck+ZPvgvJPe6V9zmVr3JfLIREtuvSW5bzz0j+DY0/oq3QsK8ZHI7Stcap3y2YNHdl/wBjxsF1S0U8XRjM5+/JabXfVRKIlESiJREoiURcfFeHrPG0bEjO6sOqsN1YeoPyO4OQTUcsTZWFjxcHBZa4tNwsf595aaYNIq4uoRiVB9tfssvntkg9xlTuuBytE1rtF1H4KoP5bsWu3E/Q7dxxyKnqYhOzpWdoZhVDlLmL6M5WQa7aTHiJ1x5Oo8x+v4gV39NaIFdHrMNpG5H6Hh6Hhe9Sjq3QPuDgtJvI4vDjkUhomdBCsa5GCdTED7UjYZcnoD294n5w3pWSOjeCHAHWvnfIchgbbc9y9ZSzmW+qdhJJOeFh3AYG38Lz4vAt1FItyuUQkmRMfgW22Q4y+kD3z0ycYOCBPQ1UtDM19OcT+k5OHHdf9PjffXqKGOYNYMzlvPHhfYN2fHMeP8AltSC2Hib6kqbqw7b9j6fdmvpGjdKwV7epg4ZtOY+44+Nl5ioppIHarwomumq667Lik8IxFNLGPJJGUfcDitXMa7MLIJGS6v8AiW8/ndx/jP8A71r0TP2jwWdY70/4lvP53cf4z/706Jn7R4JrHep/lT2i3dvMnjTPNAWAdZDqIUndlY7gjrjODjHqIpaVjm4CxWzZCDiujnX2jXM1xIttM0VujFU8M4LgHGst136gDAxjvWsNKxrQXC5WXSEnBVg8zXn87uP8Z/8Aep+iZ+0eC01jvT/iW8/ndx/jP/vTomftHgmsd65rzi1xKNMs80i+TyMw+4nFbNY1uQCxclcdbLCneXeV5bn8ISIrdd2mfYYHXTn6x9eg8+1cbSmm4KHqdqQ5NGfPcPPcFapqSSdwDR74LRbaBLeN4LdVAUhTGy65JywGSdxhSufe6DB6BcV89qamarlE87sTtBs1gGwcb7MzxvdenpKOOFrbd+tewFt+832eGa67aNQHkMjrGq7y6tDKF6xzA5yy9n6479zVOu4tja27icG2uCTtb37Rl9JJ5hG3rAb7EYf6mncdoyvs2DM+b+Y/pLKkYK20W0a+fbW2e/lnp8Sa+kaE0OKGMvkxldmd3AcN+/uAXlqyqdO+5yVk5B5baPRcOmqaT3beM7dQfePltk57KCe+K42m9IPrpv8AD6U4frOzDZ3DbvNgrNLCIm9NJyHv3ZbNwbhogj051OTqd8Y1OcZOOw2AA7AAdqvwQMgjEbMgonuLjcrvqZapREoiURKIlESiJRFE8d4T4wDxkLMn1SejDujY+yfPscHfcGnW0UdXF0b+R3H3mFJFKY3XCxrnTlTVruLdCrqT48GPeVupIA775wNiCGGc7xaH0u+meKGuNiMGuOVtgJ3bjyK2qaYSDpYuYUFylzW9odJy8DH3kzuM9WQ9j6d/TrXW0zoOPSDdYdWQZHfwdw9O7BVaaqdCd4WoWssM0Ubxun0RF1kDuV3AcHoF+sQdycZ6b/Np4Z6aV0crSJDhyO0b75A5c8vRw1AkBczFzsL7r/XZwHl4wwmTXqXSkuX8N1DRNHsfex9STqxJ7n7WNs9J0TgWHFuFwbOB4bxs+ysTNjLdR3Wtgf3X55t2D6XVQ4nyOkp1WbMhYaxDMCNS7e8j77bjY5I1DOK9bQ/FL4hqVovbDXbv/qb9RyBXEq9EOjuWEHZnkd3vA2wKpvEuGzQNpmjaM9tQ2Pwbofka9dS1kFU3WgeHDhnzGY5rkPjcw2cLLkqytEoiURKIlEQmiKX4Pyzc3ODFEdP5b+4v3nr8s1zK3TFFR/NeL7hifAfWynjp5JOyFd+EclWtu0Zun8V3zpGCIgRjr59dtRwfKvHV3xNV1Qc2lGo0Zm/X/jlc8V1qbRVwXHG2Y/jMqZu55NbbJmBmKJglfCyo1hAd5I/dbbqHwMZ24DGs1cz1rXO3W3X3Ox5jFd6KOMMAGTgOBvuv+12I4EY5Lpmu4kUXEjsqxdJnwpkBPvKExkqdsbdhjzOIaeaaToIm3c79I2W2k7CNvmqc8ohaQ+wB2bt2P7v5us15x5ue8bQuUt1OQvdiOjP+4dB6mvomhNAx6Pbru60hzOwcG/U5nuXm6mqMpsMApHk3lTOm4uVOnI8KLGWkb7Pu+XkO/U4A3paa009zvwVFi84Fw2cAd+87O/KalpQB0suWwb1tPAOEGPMsuDMwxtuI12OhT8QCzfaIHYADTR9Ayki1W4k5nf8AwNi2mlMjrlTVX1ElESiJREoiURKIlESiJRFE8a4MJcSIdEyjAbsw66XHdc9D1Uk46kGnW0UVXHqP5HaPe0fwpIpXRm4WT82cl+KztEng3I954Tsr/nIem/Zhseh0nOKdDpeo0Y4U9bcs2PzsPqOGY4iyklpmTjXiwO0Kj8N4lcWMx0ExuDh0YbH0Ze/ofuNeoqqOk0lANezmnJwzHcfXzC57JJIXYYFX7g3MtvdRtECLeVyNUbn8G++XCHouvcHbO52PWvC6Q0FVUT+lA6Rg2gdYbtYZm2e0cQu9SaUY97TJmPHhjttmAfFWsK5fxZQEWNGwoOrrjUxOBsAuAB5n0rzl26uozEkjHL3xVu7dXo2YlxHDu28cVyIHZ9EhzrLNpcBo3i306RjIZdSZBxnfr1qe7WDXZhawuCQ4HbfHI45cFJIyIx5XGA4h22+yxxtyUM3KNrOXLQLEFLKZIZCoyv1j4ZGAM5Hfoa7EfxDX09gJNe9sHtucf6hiqNRo2nw1b3Nja2/LLDyCg5+RIDGJY7mVUOfrwl8ac51acaRsdzXXj+LJw/UkhaTwdbPde6rO0K/XLA7HDdt3Yi/JcjchdMXab5xmKQE4xnbr3H31aHxazbA7/k0/ZR/4NPsI981+zyCFxruxjGo6YHbC77tv7o2PXyNan4tB7EB3YvaMeGGKyzQ0rto3bM+GOPJS3/28t49GuSWVnOlVXSgY4J674AUEk57fKuc74uqpL9GxrbYkm7renotodFNcTrONhifTvzUlDwy3tsBLeOORWUM7gzkK4YIyHOTl1042IPbpnlTaSrau/SSktN8B1BcWuDbhjtXSp9GwDrNF8DbYbi1wb3tgb/VWWMloWyWOVYZddBPX7OBgVxSLSYW2ZG/mhAbIMtmRv5qGsrCRoUGlBGyiRBnV4Tac75AyjgkFR01Ebg7XJJoxITc3yOy+PqNh228bss0bZCbm4uDsuL8NozBOdthUVxbmu1tCwiJuJtRYANlYzpCYMncYGMbnzxtXaoPh+srbOl/LZxGJxvg36mw71xqrSgtqjE2thlnfHnuWfcW4tPeSgyEuxOERRsM9lX9/WvdUdDS6OhIjAaNpOZ7z7A2BcOSR8zsceCuXKvJXhsj3K+JM28duuD0xu3bbbqdI7k7V5mv05NXPNLo/La/LDhuHHM7AuhDSNiHSTch7/stc4JwXwz4spDTEY2+rGD1VM/rY7t6DAE1Bo+KjZqtxJzO/+OC1lmdIblTNX1ElESiJREoiURKIlESiJREoiURcfE+GRzqA43G6sDhlPmrdvUdCNiCNqjlhZK0seLhZa4tNwqHzXymrri5TWo+rcRjDJ+moyQPXdNiTp2riMpq3RjzJRO1mbWHHy294s7vVovinFpRY71mXG+Sp4Rrj/DwncMm5x6r3+K5Hwrv6P+JKWp6kh6N+52XI/Q2KpzUMjMRiPexePBOcLq291X1oNvDk94D0B+svwzj0qev0BRVnWc3Vd+5uB57Dzx4qOKqkjyOHFW3gfPdmCDJC0LY05GZEA2yFA3QbDYL2FeWrvhWtA/KeHjcbNdz2HmV0/wDF+kGrJf795zPNWC2ureeJYobmMqSTJhgHbJZj7p6amO+R0yO9cOakq6eQyTQuB2YG27MbhlY8Vfjro3SGQWJ2Y5bO/AZcV0y2En0e6jB1l9egnSCdaDOcYAOot5VUE0fTRuOFrXzwseZysrLZozNG/K1r57DzOVl++Jwv40TL4ukRyKTHpzktEVB1bY90/dWsLm9G4Ote4ON+O7vWsDm9E5ptckHG+43y7153MDlgwjnyUC6kkVWyC20ilgh65BAPVunfZj2gWLm55EEjkbX9Ni2Y5ttUubnkQSORtfvGGxdNzA3hxF3RZY8NqP1dWkq+2R7pDMPmPKtIzd7gxpLThYZ2vcc1D0zGOd+03HG17jngFB3/AB20UuZ7qMsQqhYcvp0NqGMajq1b5OBsNuuetT6I0hJYRQuAxxd1b3FttsLKF2kYYgAw5X43uLbNlsPqoviftOQZEELMfypDpH90ZJ/VXXpfgyQ41EgHBuJ8TYeRXMfpEfoHiqVxnmi5udpZSE/IT3F+YG7f2ia9ZQ6GoqPGJnW/ccXeOzlZUZaiSTtFdXA+Tbi4wxXwYupeQY2/NXqficD1qtpH4io6S7Qdd+5v1OQ8zwUkFFJJjaw4/ZaXylymqD/lU67NdSjOR38Mbah8ML6kjFeckjrtKuDqo6kexow8vq7HcFeaYqcWjxO/39FfuFcKjgB05Lt9aRt2byyfIb4UYAycAV2YII4GakYsFWc8uNyu+plqlESiJREoiURKIlESiJREoiURKIlESiKGvuXY2JaMmFzuSmNLH86M+6fUjDetUavR1PVD8xuO8YH333Uscz4+yVUOYOTFkyZ7YSf00GQ3xKfW+Q11z46fSdB/lJdZv7XfY4eBCmc+Cb5jbHeFR7v2fBiRbXCsR1jlGlh+lgZB+Kir0fxU6I6tZCWneMvA/QlQu0eHYxOB7/f0UDfcn3kedUDMB3TEn6h736q7MHxBo6Xsygf6rt9cPNVX0czc2+GKj9dxDtmeL0y8f+1XtWlqMbMd/wAXfdRddm8eIX7XmC5HS6m/xW/3rQ6KoziYWf8AAfZOnk/cfFfiTjU7dbiU/wDVb/et2aOpm9mJo/2j7LBmef1HxK8RDJKdleQ+gZz++pTJFCMSGjvAWA1zt581KWXKV5JjTbuo83xH+psH9Vc2fT2j4e1KD/p63pceanZSTOyb44KdtfZ9pI+k3CJnoie8x9ATjJ9AprjS/FYkOrRwued5y8Bf1Cst0dbGRwCu/L3JSJgwW2D/AC1zkH5IRqB9NKfGqMkela//ADMmo39rfsD6k9ymaaeHsNud59+iuNny2gIaZjMw3wwwgP5sfT1BYsR2NXqTRlPS4sbjvOJ/jlZRyTvkzKm6vqFKIlESiJREoiURKIlESiJREoiURKIlESiJREoiURc17YRSjEsaOB01KGx8M9KwQCLFFGycsRfYaWP9GQsPkr6lHyFUJdFUkmLoxyw9LKZtRI3Irll5alxhLkf9WIP/AJGQVRd8O0pN2lw5j7KUVkm2y525XmPV7dvjCw/8zWn+A27Mzh77ws/i97Qi8rzDo1uvwhY/+YrP+A3zmcffen4vc0Loi5bl6PcL/wBOHR/mdx+qtm/DtKMXFx5j7LBrJNll0x8rxfbeaT9J9H6owgPzq7FomjjxEY54+t1E6okO1SVlw6KHPhRomeulQCfiep+ddBrQ0WaLBQk3zXVWUSiJREoiURKIlESiJREoiURKIlESiJREoiURKIlESiJREoiURKIlESiJREoiURKIlESiJREoiURKIuSeWYNhI0ZdtzIVPr7ug/t39KlaIyOs4g91/r9FjFeP0m4zjwEx5+N8e2j4VtqQ27Z/4/ylyvSCeYsA0SquNz4mog4GwXRuOu+R8K1c2IDBxJ7v5TFdtRLKURKIlESiJREoiURKIlESiJREoiURKIlESiJREoiURKIlESiJREoiURKIlESiJRF//9k=" id="721" name="Google Shape;721;p86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http://images.aif.ru/003/053/acbd8ec87277030cee89172ffadc81ec.jpg" id="722" name="Google Shape;722;p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87624" y="1369360"/>
            <a:ext cx="7002898" cy="4651927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86"/>
          <p:cNvSpPr txBox="1"/>
          <p:nvPr/>
        </p:nvSpPr>
        <p:spPr>
          <a:xfrm>
            <a:off x="0" y="6534364"/>
            <a:ext cx="9144000" cy="32363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b="1" i="0" lang="en-US" sz="1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Группа разработки Oracle				                 2014	    	 	                                    Зацепин Сергей</a:t>
            </a:r>
            <a:endParaRPr b="1" i="0" sz="15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4" name="Google Shape;724;p86"/>
          <p:cNvSpPr txBox="1"/>
          <p:nvPr/>
        </p:nvSpPr>
        <p:spPr>
          <a:xfrm>
            <a:off x="0" y="72000"/>
            <a:ext cx="9144000" cy="576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Системные представления</a:t>
            </a:r>
            <a:endParaRPr b="0" i="0" sz="3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data:image/jpeg;base64,/9j/4AAQSkZJRgABAQAAAQABAAD/2wCEAAkGBxQTEhQUExQWFhQWGRwVGRgYGB0XHxwaHhwWHRgeHRkgHighGx0lHRkcITEhJSorLi4uGh8zODMtNygtLisBCgoKDg0OGxAQGywmICY0LCw0MC0sLCwsMCwsLSwsLDQsLCwsLCw0LDQsLCwsLCwsLCwsLCwsLCwsLCwsLCwsLP/AABEIAOEA4QMBEQACEQEDEQH/xAAcAAEAAwEBAQEBAAAAAAAAAAAABQYHBAMIAgH/xABKEAACAQMCBAMEBAgMBgEFAAABAgMABBESIQUGMUETUWEHInGBFDJCkSMzUmJyobHBJTVTVGNzgpKTsrPRFiSDosLS4RUXQ8Px/8QAGwEBAAIDAQEAAAAAAAAAAAAAAAMEAQIFBgf/xAA/EQABAwICBggEBQIGAgMAAAABAAIDBBEhMQUSQVFhgRMiMnGRobHwBjPB0RQjQlLhYvEVNHKCktIWskOiwv/aAAwDAQACEQMRAD8A3GiJREoiURKIlESiJREoiURKIlESiJREoiURKIlESiJREoiURKIlESiJREoiURKIlESiJREoiURKIlESiJREoi8551QFnZVUdSxAH3miKLk5mtx9V2k/q0aQf31GkfM1UlrqaLtyAc8fAYqRsT3ZBczczk/VtpvixiUH7nJ+8VRk09RNycT3A/WylFJKdi8m5jn7W8fznI/ZEah/8jpdjXeA/wCy2/BSbx75IvMc/wDN4/lOT/8ApFP/ACOl2td4D/sn4KTePfJeo5nI+tbS/FGjYD73U/cKlZp+idmSO8fa61NJKNi6I+Z7c/WZo/PxI2QD+2Ro/XV6LSFLJ2ZB429VE6GRuYKlLa5SRdUbq6+akMPvFXFGvWiJREoiURKIlESiJREoiURKIlESiJREoiURKIlESiKL4hx6KJigzJIPsRjUR+kchU/tEZ7ZqrU1kNMLyutw2+C3ZG556oVW49zeYx+GnS2HZE/CSH5lTt8E2/KrlN0jWVp1aGIkfuOX/UeJ7lYMMUWMruSofEef4Q2YYGlcdJJ2LH5ZLNj0yKuM+GquoxrJ+TcfsPIqI10bPlM5lQd7z1eydJBGPKNAP1tk/rrqQfDGjos2Fx/qJ9BYeSrvr53bbdyipOKXMmczTvgEnDucAdSQDgAV1I9H0kXYiYP9oUDppHZuPiVxNMx6sx+JJq0GNGQHgo7nevW4jlico4kjcYyrakYZwRscHfI++sarHDIHwWbkLtae9gAZjdRKehbxEB+GdjVZ9FRzYOjYeTStxLK3JxHMrus+eL2P/wDKHHlIoP6xg/rrmz/DWjZf/j1T/SSPI3Hkp2V07dt+8Kbsef4y2Z7co3TxIGKt94KsB8GNcp/wxU0+NFORwdl5XHi1WBXsf81ngr3wDnHxPxNwk/8ARy+5IPgwAOPUq2fOqcldX0OFbDh+4ZeI6vLBStihl+U7Hd7xVrsOYIpGCNmKQ7BZMDUfzWBKufQHPmBXTpa6CpH5TrndkfD65KCSJ7O0FLVbUaURKIlESiJREoiURKIlESiJREoiURKIuXiF/HCuuRsDOB3LHsFUbsfQVo97WNLnGwG0rIBJsFSuZea9K6ppDbxH6san8LJ8WX6vwTp3bfFcQ19VXSGGgb3uOQ+3PHcFa6KOIa0x5LMeMc9SuNFsot4vzcaz8T0X5b+tdih+GKeI9JUnpH8ez4Znn4KrLXvd1Y+qPNQ/C+BXF1JEFU5nYqkkmVV2ALH8IQdRwD0zXoy9kbbDIbBs5KlqlxupWThnDrYkXFxJdSqSDFbL4aAjYhpn3O/5IBrQPlf2RYcfss2aM14tYxPwkTogEsV0Y3bu0bplMnvgkCs6xE2qciEsNW66fZkNV1LH/K2s8fxyoP7q1qcGA8Qsx5qoKcgfCrO1RrXOYSLe74rxDSGlg+jwwahkLJJHGC+D1KgjHzrnR9ZjI9huT3Aqc4ElQPLfEeKviZ0uLy0clZYziVXXcOAhPukdsAbjyqWRsI6osDsWrS845hcfL1lbxxcQup7fxIoSIY4ZSVOt5OjMN1dVABPUZNbyOcXNY04nHBYaBiSuK5/+mSozRm5tZApKxti4jYgHCh9nGTtltq2HTA2Nj5FY6pUde8EnhhguXTTHNvGwIztnG3UEgZB8q3D2uJZuzWLEWKl+Dc7zRjw5wLiE7FX+tj0bv8Gz8RXnq/4Zppz0kH5b94yv3bO8W5q5DXSMwd1hxWm8r82B1zbyeKg+tBIcSJ+ixOfk2VOwDKBXDNXWaOeI65t27Hj3j5O33VsRxTDWiOO73/ZXjhvEo51LRtnBwynZlPkyncHv6jBGQc124pWStD2G4O0Kq5pabFdlSLCURKIlESiJREoiURKIlESiJRFGcZ4wsACga5W+pGDjP5zHfSg7t8gCcCq1XVxU0evIfue5bxxuebNWWc3c5CBzhhNd4wWxhIgeqqudv0c5OBqJwK5tJo2p0w4TVF2Q7AMz7/cR3BTSzsphqsxdv3e9yzjXLdTrrfVLKwTU7YGScDJ6Ku/yr2sMEVNFqRNs0bB7xPFctznPddxuVYbNrTh8gW6tpLi6R8SpIQIo1DdUUZ8UlMMNW246Vg68o6psPP8AhZFmnFevPl9cw8QSQzNLGpS5tTnCeGTqQKowoxjSSBkgb9axA1jo7WtsKPJDlJc439pazrNDZRytdoLpZZ2LoDISSFhGATnc5PU1pC1726rnWthYfdbPIByTgPDrq5t+IrPF4P0pUmiZ1ECGSJgdgcaQQRv8etJHsY5pab2w34FGgkG+1ePKdhBw+6juLi/tfc1AxwlpyQysvVVwOue/SsyudKwta088FhoDTclQTcL4ainF/LIQPdC2jIM42BLN0+VS68pPZHitbN3+SnOI81W1xc38chcWd54REgQlopIlQK+jqVypBHXAFRNhe1rSO0L8wVnWBJ3FfzlK2srS7hlk4ikihtliV1GcHDSs2Aqjrjck4pKZHsIDPH6LLdUHNSiyX0XD4JLBWczSzXVw0arL9c+4jR7k+5jIxsVrT8syESbAAFtjq3aq5ak8TuYrZ7aCCTXqmlijMLeEoJk1rnAOO+2+KmP5LS4EkbBnitB1jaykubONC94fNIoxFBfKsK/kweAUTA7ZI1Y/ONaRR9HIBtIx77rLnXbdRvGOWiotLOCBpL4xme405JXXgpGd9K6R1J7kb71uyW+s9x6uQWpbkBmoziPAr2wZJJIpITn3ZAQRny1KSAfQ9aO6GpYY3WcDmCg1mG4wVz5T508Z1WRhDdD3UlH1X/NZehyfsnY9QVOMeNrdE1Gi3GooutHtacSPuOOY23C6cVSycakuDthWrcF4yJso40TKMlc5DDpqQ/aXPXuCQD1BN6irYquPXj5jaPewqOWJ0ZsVLVbUaURKIlESiJREoiURKIlEUZxziwgUBRqlfIRM4zjGWbyRcjJ9QBuQKrVdXHTRmR/9zuW8cZkdYLH+debTEXhhfVcN+Om7g/kr5Y6YGy/Ek1S0VoqTSEgra0dX9LdhHHh/7ZnDOSoqBCOiiz2n37Co1nw53Rpykht43UTOmCVDHfr3x3O2SM9a9oXAHVGexcu21XLmPkyxBj+jXnhiZBJF9J/FSDbOmcD3SCcFWGd6rxzyY6zct2Y5KQsbsK6uM8tXV1agzQkXtqnuyDDrdW46YdcgyJ5Hcj47aslYx3VPVPkfsslpIxzVabikU/DRDM+J7VwbckE64nPvx5AONJGrfA2UedT6hbLcZHPvWlwW2K/tjzvcw28UMQiVoQwSYxh5FVm1FVZshR8uw8qw6na5xJ27NiB5AUFxG/lnbXPI8rebsW+7PQegqVrQ3BostSb5rmrZYXtb2kjjKRu481Ut+wVqXtbmQs2JX5ngZDh1ZT5MpX9tA4OyN0yXnWywvW1uXibXG7xt+UjFD94INYIBwKzkpx+dLxkkSSXxDJEYNbKNaoxBcKwwfexg5z2qLoGAggcVtrlTHs3vbZY7tLtlCKYblVJwXaEyMVUdz9Xbvmo6lryWlmeI8VtGRjdevNHG5IrSHQSs/EQby5kU4YqxxFEG6hFXbH5vqaxGwOeb5NwH1KPNh3qF5J4skTyw3EmLSaKRZEbJUtpJQgfZfUBhtv2VJMwkAtGIstWm2ByXFJytdLZreNEfBbv3A7OV7ITsG9PIgncTM19QHFY1Ta6tHJvNmrRBcOVdSPAnz7yt0AJPftk7EEqc538jpfQ76Z5rqEWIxc0ZEbSBu3jmF0aapDx0UvIrZeBcW8UFJAFmT6wHRh2dM76T5dVORvsTLRVsdXFrs5jcfeR2rEsRjdYqWq4o0oiURKIlESiJREoi5uJXywxtI+cL2HVidlUDuSSAPU1q97WNLnGwCyASbBZFz1zQ8AYAj6XMPeI3EUe+lVPpk48yWbviuNo2kdpep/ETD8lmQ3n3i7kFYnlFMzUb2jnw97Flde8XIUty1x6Szl1qA6MNEsTbrJGeqsP2Ht8CQY5Iw8WK2a6yvK2Fu9v4Svnhtyxa2lbc2V1/JyeSMTj1z66jV1nB1/1DMfuG8KTVBFtnoqJwzjt1aFlt7h4xkqQjakPUEgHKn0YDNW3Rsf2gow4jJRjMSSSSSdyTuSe5Jrdar+URBWFlagvKVlGFb8ZsCdUgz2IYL0P6ODkHv0Pzs6f0lI8t7OOFm4cQT9cMeGI7Qo4Gi+fNWy04pcSMkVtJCilMR6VUKxHXOFbSyjHu4APX0HSpKuSpbY9V4PWBGzhwO/G3goZIww7xsVqu+HAxrE0azg7MZsN9+1dIG2SgWHe1LleOyuFMG0Umfd/IcaSVBPbDAiurSTF4IdmFWkYGnBUqriiSiJRFZbDjtvJbx219FI6w58GaFlEiKxyUIb3XTPTPSoHRuDi5hzzByW4cLWKnY7Hh8cMV69s6WyErDHI+qW7kz1cA6EjUg9OuN9sBoy6UksBx27gPutrNtdfnjvFbhJ//AKpbSme2l/BsrDaMd7eaMbBd9j0Oc9TljGNLeicLEe7hCT2gqhzA9s0pa1V0iZQxjfB0Oc6lU/aQdiasR64HWzUbrbFe+QuZWl0RM+LmH3oZD9te6t+VtsR3GD1XI8Tpehdo2f8AG046h7Td1/odm48DZdWmlE7OifmMiti4TxFZ4w4BB+qynqrD6yn4efQggjYiupFKyVgew3BUDmlpsV2VIsJREoiURKIlESiKgc5cwKviTNvFbkpGv8pNurH5HKDy/CHpiuDXmSuqW0EJ4uO4Z+Qx77BW4rRMMzuSwq+u3md5JDl3OSfX/YdAPIV7mngjp4mxRizW4D3v3rkPeXuLjmVY7/liOWD6Tw52mjVR40LY8aI43JUfXQ4JyOnrg4w2Uh2rJhuOwrJbcXaoTgfCpLqZIYgCzb5Oyqo3ZmPZQO/wHUipXvDBcrUC5sF+EvZY0lhSU+FIQHCnKPpPun1HcHbIxTVBIcRilzkuStlhKIlESiL08dvym+8io+iZ+0eC21jvWj+xxPpE7rKocRAOC25Gc43651AEfOudWwsYQ5osp4nk3BWx3btHGTqBwScscZBJ2z2O+B8qpqVZR7ZbdhBbsdRXxT75IO5jAxkdvd777GrtCeue5QzZBZRXUVdKIlESiKf5c4+Ila3uVMtnKcvH9pG7SRH7Lj9dRSR6x1m4OHvFbtdbA5Li4kRA80NvcGWB9OWXKiRRhl1L5qTg+oNbN6wBcLFYOGAKj4kLHSoLMeyjJ+4b1ucMStV2S2txbNG7xywuffjLoyE4PUBgM/8Az61E9sczHRusWnAjvWwLmkEYFbJyZzKrqlwNlfEVwv5DjZX+AJAJ/IYE/UrwlM1+jK11FIeo7Fp78vHI/wBQwzXXeRPEJRmM1pFd9VEoiURKIlESiKL5jvjFDhDiSQ+Gh8iQct/ZUM2O+nHeqtZUimhdKdnmdi3jZruDVg3tD4oHmW3j/FW40483xvv3wNvjqqT4YoTFTmqk7cmP+3Z45+C1r5dZ/Rtyb6r05DsLOeOeOaB5rofhIkWUxF0Ue+qEbGQbnDddumDXfnc9pBabDbgqjADmpThNhYxxi/t7u7sSsngqZkWUFsZZQqbuuBvn91RvdIT0bmh23BbADMYLm5z5igVHishFruAGup4QVV+vuIpOUDH3mHrjJya2hjde774ZArD3DYqHVpRJREoiURKIpnlfl2S9l0IQiLgySN9VFzjJ9fIVDNMIhc5rdjS4rfuVeXorGMJDjw2wS5Hvu5AA1bdOpHlnHx48kjpDdytNaGiwXbfgvIgxqTGQQM53GpWPTTtq7ZKgVosqp+0y2E3DZ9DArEUdFA3GMFh07JqP356VPSu1ZR4eK0kF2lYPXaVRKIlESiJRFJcE4lHAzNJbRXGRhRLqwp88D63wPpWj2F2RI7lsDbYtE4Fxae/t1FrNFYNCx+lCJEjXwDkrKhIJGnSVIz13+NN7Gxu6w1r5X37lK0lwwwVK535oF3MqozfR4RohDsSzDbVI5O5Z8A79setWYIdQX2nNRudrdy9OQuLiG48N94p/wbA9MnZT950n0b0rifEmj/xVJ0jO3H1h3bR9RxCtUM3RyWORw+y3zle8LxmNzl4ToJPVlxmNvXK7E/lK1UdHVYqqdsm3I94935qaaPo3lqmavKJKIlESiJRFQud+MiMzy9rZPDQecr6Sfj1jGe3v1wNItNbWRULcibu7v4APiFbhIiidKeSxfl7hRu7gIz6Fw0ssp30RqNUjnzP7yK948iJnVHAD0C5ABccVYrPliO4Am4RPMZIHXWs+iNkzqKSK4wunKnY7+fkYTKW9WYCx3LYNvi1SHtMs53tre4nUQPGxhkh2CtI5LmWIrkNrwSwzkY+OdKZzQ4tbjx+hWZAbAlZxV1RJREoiURWOy5KupYoJlVPCnbQjF8YOWA1DGQCVO+/riqr6uNpIN8FIIyRdel5yp9EuFiv3MalBIWhxJhSWG+cfknzqpNpRjCABn72LoUmiZqlj3stZueNt/LYta5K4nw2GNLezJYyHbIw8jYJOdWNwAeuAOgqm6cSuuTco+jmhbdzCBhs35Yqw3FxrPuksp0g5OlVYkYBIGoNtj80sPMUUKrDe0W2R5EOVMfuaMfX0ZB8MdgTsc4wMVCahgvfYuk3RNS4xgC+uLjHIcd3vau234pHcRRyrmSMkRNt1LLgxOM+8cO3vHA1EY6mpGPDhrBUp4XwyGOQWIWS+0nlyO0uCIFKxlPEMbHdDlgQDuCu2Rv5jO1XBpMRkNkF77VvT6KkqY3yxkdXZvzy8FVJIWUKTjB8s+Wd8ipKTSbZ5ej1bc7qSv0JJSQCYuBBI2EZ96/FdNcVKIlESiK9cn3kTWc0UkbLBCDcXZRveuPeC28IPVUznO/b1NVZmu1wQcTgOG8qVhFlzvz9chfwNvbQ22dAjEAZOmdLOR7zY32we+Kz+GYcySe9Y6Q7FHc32kQ+j3MCeFHdReJ4Y6RyKxSQL+bqGR/8Ayt4icWuxt6LDwMwtR5D454i205P4wfRpf0wfcJ/t7D+urw1PH+A0nLSfpd1m+o8rjkus93TQNk2jArSK7yqJREoiURedxMERnY4VQWJ9AMmiLCvaTfEQwRHZpWa4kHqSTj4anOP0RXM+GmfiKuesP+kc/wCAPFTVx1I2Rc1G8qGFLW4W4eW3+mARR3Ph+ImlGzIux1btgNtjA6ivWS6xeNXHVxsue3I32qS4ly1NDwzw7XTdrNKZZ5bc6xoQYhQqPeIyS5GDgg71o2VrpbuwtkDxzWS0huCoktxIVEbO5VDsjM2FPQ4UnCn5VaAGYUa8aysJRF/VGSBsM7ZJwPmew9aIrYns14kQCLcEEZBE0RBHYg66r/iot/kVJ0blcuFWXGoLH6Gtmh0kmOQzRAx76gQNW5Dbgk1TeIHv1tbyKlbrgWso/mTgPGr1o3ls4hIilCyyRjUM5GR4m2Dnp+UarT0tNL+sjkujo/SdRRFxa0EHYfVR3BeSeMW0sUqW6kxMGAMkWNu20gON8Y8qz+EpA/Xa4398FmTS1XJAYHgFp8sb2GOQyHBWNl5g8SV1toVWXGqLVEUzjGcGTOojqc74HlU4ZTWxcffJc28m5VKf2e8XcgtDlgdWrxYsk7jJOvfrv51CKSj1nOc4m+z2F0xpitETI22GpkdvO5OGOVlM8L4BxyC2mt0t00THUzF4tQOFGVPiYU+6DnGQd63igpIxYONvfBVKqrqKmTpJAL5YcFzcY5V45csjzQqzonh6i8IJXORqw4zgk4P5xrWamo5c3Ee+5TUOkqqjv0dsd/8AcKKHs04ppC/R/dHbxYf266kZFRskErSbjvWkmkKySA07zdvcMMb4cP7IfZnxP+bD/Fi/96vfiot/kVz+jcqnLHpYqSCQSMqQw28mGxHqKnButF+KysJRFNcrcVWF5ElRnguEMEqrgNgkFWXO2pW3GfWopWFwBGYxWzTZWu64JDbW13Z/SjdSy6XighhLvFKucM+lmVCVOlh5dKgEjnua+1gNpOBCkLQAQo7mDgPEZohPLbCCC1gCqmQuEQe8QmS2Scscgfq33jkiadUG5JWrmuOJC9fZnclhcW4OGYCWM+TrgaviDoPyry/xVGYnQ1rc2mx7sx9RzV/R7tYOiO3H35LeOHXYlijkGwdVfHlkA4+VXwQRcKJdNZRKIlEUPzbJi2df5QpF8ndVf/sLH5VUrpeippH7gfHIeakibrPAWA+0W8130nlGFjHyGo/rY/dVz4Yg6LRzDtcS7xNh5AKGvfrTnhgrBxrhFq0FjbSXqW08EAYpJGxTVMRIxMg2U5x18q6jHv1nODbgn0UBaLAXUZBylxC3zPZyxyKo1GS1uFPujfLAlcjHbBrczRO6rx4hY1HDEKp3Ny0rtI7Fncl2Y9SSck/fVgAAWC0vdeVZWEoiURfRnspnZ+F22o5wGQfBXcKPkAB8q41ULSlWo+yFbqrqRKIlEX8Y43NEX4gmV1V1IKsAykdCCMgj5URelESiJRFXfaHOycNu2UkN4TDI9dj+o1NTgGVt1pJ2Svmeu2qiURKIv4RRFovH+brm3j4fJbuIreSBJGjjRFDSRtiZSdOcZGMZ71TjgY4uDsTf+ymLyLWX6dvD48yuxaC61JlmLZiuY8qBnookIGPzaZ09xmPUfwmT1WeUJDb8QiVjuJGgb1Jyn+bFUtPwifRsvAaw/wBuPpdSUbtSdvgt/wCUZPwLJ/JyuvyJ8RR8lkA+VcfRUvSUkbuFvDD6K1O3VkIU3XQUKURKIq9zacm2X+lLH1AilH+ZlPyrjaek1aJw3kDzv9FZpBeUL524xKJLqZmOFaZsnGcLrIzjvgdq9do+PoqSJg2Nb6LmzO1pHHiVZeK2lldStM/Fx4jYyZLR06KFHQ4GwHSt2mRgsGeawdUm914cZ5Ha2tTeLdRPGcKuFeNn1ED3Q31hvnywDWWVGu7UIQssL3VRqwo0oiURKIvof2Pn+CoP0pf9V649Z808vRWouyrnVZSJREoijeZbrwrS5k/Ihkb5hGIosgEmwUb7N7nxOF2LeUCJ80Gg/rWiEWwVkosJREoirHtNP8F3f9X/AOS1PTfNatJOyV82V2lUSiJREoitPDL6zls44L2WZPBkkaMQxhm0vpLAux041Z2x261A5rw8uYBjv4LcFtrFTvBeD8MuA0ri+NvEArXFzLGiKBsqLpGpj2CL0z2yKikfM3AWvuAWwDDiqVeTwpdF7YMIFlDRhuulSCM5Oe3epnxmSEsfmQQeYstQbOBG9fQnKkg8W5QeUUv94On7IRXhvh1xNIWnY4+gXWrB+ZfgrLXeVRKIlEVZ5pb8Pbj+jmPzBgH7zXA+I/8AKtH9Q9HK3RfMPd9l872lt406x61TxJNOtzhV1NuxPkOte8HUjHALkZuWlx8p/RQPoEUF5PjP0iaaMqp/o4NWPmxyPWqfT6/bJA3AepUupbJU7m7g3ElP0i/Vzk6RIzowyfsqFY6Rt0AA2q1FJEerGo3B2ZVZqZaJREoiURfQvsd/iqH9KX/VeuRWfNPL0VqLsq61VUih+ZONfQ0EzxloFP4ZlyWjU4w+gD3kH2sbgb4ODRF+eNzNPYySWcgLlPFhdGyGZffQZHVWKhSO4JFEVb5h5mju+BSXMewlRUK9SrM6o6n1BJH66jlNmE8FboY9eqjbxHkVyeyfjccPAxLK2EtzJqPpnWAB5nWAB3JFbNOCimb+ZYcPMBWrke6lms47iY+/cZuNOchEc5iUeQEen55PetlCvbhPMKXM0iQDxIovdecH3PE29xPyyBuxGwyo3JOCKZoiq/tP/iu7/QH+ZanpvmtWknZK+ba7SqJREoiURWfkbgtrO8j3dxHFHEARG7iPxSdWBr6hRjfAJ3HSoJ5HtADBcnyW7ADmpnmCCG5KiXitpHDHtFBbxPIkY/NAIy2OrHc79OlRxlzMmG52k4rd1jmVSeM28SOywTePHgYk8MxZONxoY5GD3q1GSe0LeahcvoPlFszOfyoIj9zSf+1fPtA4dM3c77rtVf6e5W2vQqmlESiKs80r/wAxb/1cw+82/wDtXA+I/wDKtP8AUPRyt0XzD3fZfP8AwK3R72COVdUbzpG4yRkM4U7jcda92XHotYbr+S5FutZSNhwKF7jiUTp+IhuZItyMNE3u/H3c7GsOkcGsIOZF+aAC55r8cPiVuFXZ0jXHcQMGwMhXDrjPUDI6UcT0reIKyOyVXamWiURKIlEX0H7G/wCKof05f9V65FZ808vRWouyrvVVSKKHHrV5Gt2ljEoypik9xiOhwj4LKfMZBoiyvikk/L13mHL8OnYssbE6UbqyZ30EdQ3cdc6donktNxkr9OyOduo42cMj9+HHMcRlS24uUa5toc/RbiXxwrDBQqSRsNumlT2OkEdKrSygxutkuzRUZZVRF4s4A3HcCL+hvtvwUVw/i7G0WxLaIZJ1lcjJOCqKdgNwoXON8k5+yKl1tmy5VHoRbWGLi0ADvGJ9BzJ2LR7vj1xxiccPsg0FmoAlYdRENjqI23GwQd+pO+ndrzIcMlWkp2Urevi/dsH3I27AcMTlpNpfWFhHFaRyImkaUhQ65G7k+GuXYk5JOO5JqZc5WKiKre1H+K7v9Af50qem+a1aSdkr5urtKolESiJRFZuWoIIraa9uIhPokW3hhb6jSMpcs/mFQZA77+mIJC4uDGm20ngt2gAaxXSnO6P7tzw+zeHuI4vCdR30ODsQPh8RWPw5HZcb991nX3hQ/OPCFtbl442LRFVliJ6mN11Ln1G4+VSwPL2gnNaPFsFu3KC4mYfkwRD72k/9a8DoHHpnb3fddmr/AE9yttegVNKIlEVe5tGDbN/SMh9AYpD+1APnXG0+zWoidxB+n1VmkNpV89XTeBfM2PxVwXwPJZNW3yFeuon9NRxuG1jfNq5so1ZHDcT6q4tzNZxtJeLwyf8A5nxYzI85VX1/jVUAEfd086dE82YXjC2zwWdcZ2X54yv8HS/RLS2WCURPM0F087x6TrTxEZQVxkg9cZNGfMGu43F7XFvBD2cAs8q4oUoiURKIvoL2NH+C4v05f9Rq5FZ808vRWouyrZd8Vgi/GzRJ+m6r+01VUgF8lUebeM8GuovDupYpR9koGkZT5q0YJU/Dr3rQyMGZCtMoql/Zjd4FY9x4lNUFrdTXFo32ZcpowQV2bYnvqCg9tqqvmYMnfX34hdqm0fUG3SQi++4afI+ocoi0iePBk06QCAQclc49Pq7fL4dK73NfcNz9f5XYp4pqch01tUAjA3Lb24dnDjbuGHHw63cplNIyoXUTg476Tg4+NSyvYHWd771RooJ3x68VhcAXJseOqbHmfDeJfgYkX8C88kFux1SGE6y3QY06lB22Gc4675NbNnYTi427lDPo2oDbtiaXb9YHwDrC3cL8VrfJ/HeCWSaYGMbt9eSSKQu36UmnHyBA9KstmjORXFl0fVtN3MPr6XVwtucLCQ4S8tyfLxUB+4nNSAg5Km5rmmzhZRntMuFfhN0yMrKVUZUgj8YgO4qxS/NaopOyV86V2lUSiJREoinuXOMxRxy211G0ltMVY+GQHjkX6rpnYnBwQeo+YMUjCSHNOIW7XAYFcnBoLZ7jTO03g+8VEa6pHwRpQDoCVzk9sVs8vDbtz8lhtr4ro5jvHur5i0Zi1MkKxEYKKNKIpB743PqTUVxDCXXvYE381ntPtyW9cqRfhrhx+TFF818R/wBkorxHw621KXHa4+gXWrD+ZbgrLXeVRKIlEUNzbHm2Zv5Nkkz5KrqX/wCzVVPSEXSUsjeB8sQpIXasgKwD2h2hjvpf6QLIPmMH/uU1f+GZ+l0bGP23b4G48iFDXs1ZjxxXXz+XK2Trn6IbWIRY+oGAIlHkJNXXv08q61PbrDbc3+irv2bl6ezS0cTvcsCtpHDKJ5GGEZChGjPRiWxsM9PhWKkjV1dtxZIxjfYqYnQfCrJUa/VESiJRFvvsghWThKo6hkZ5QysMggucgjuK5FZ808lai7Klbn2d8MfrZQj9BfD/AFoRVVSgkG4VY5k9nfBLaIyz5t07HxmJJ8lVixY+gBrUtClE0l8/G31WO8Z4fAxL2MVy0AOkSSqpBYnb3lQBfhkn1FQOwxyC6kFnWZg55yAA8z9sNt1xWtkjSBCVYAEnAxkjGQN9xv1qB8jgzWC6lPRxPqBE6xFiTYWuRbAZ4Y54LjhgJXIAIABO3TP7v2VK5+OJVGKA6l2gEAAnDK/09O7KU4RYRgrLcxTNak6WeABSD3GXUqxH5IOd85FbA772UUodb8st1t1sfA58r34LZ+VOROB3UYlt18cDrqlcMp8nQFdJ9CKnDQuU6aS9iforhZ8lcPiOUsrcEdzErH7yCa2UJN1G+0+FU4TcqiqqgJgKAAPwidhVil+aPexaSdkr52rsqolESiJRFYuFcwW6RLFccPgnVcjxFLRS4JJOZB9YjO3TsKhdG4m7XEeYW4cMiFZOYOKyWsKTcLWCKylAUTRR5lV/tRzO5Yhs9D386gjYHnVluXDYThyW7jYXbkqvylE1xxCEuSzGQzOxOSSuXyT3ywH31U07MINHSkbRqj/dh6Erekbrzt8fBfQHKMf4J3/lJXb5LiMfeIwfnXF0TF0dHGOF/E3+qt1DtaQqcroqFKIlEXldwCRHRvqupU/Agg/toiwn2lWRMVvMfrIWt5P0lJB+50cfOub8MP6CpnojsOsPT0LSpq8a7GS8lWuBc13dopSCXEZOSjKrrnzCsDg/DFeufCx+LguaHEZL88d5ou7sATzMyDcIAEQeXuqAD881lkTGdkIXE5qHqRapREoiURb/AOxb+LE/rJP81cis+b4K1F2Ve6qqRQV3wCyRnup40Zl1OZZz4mhdydJckRqB2XAoizK7t7rmC41Q5g4dGSiOwxqHRii/ac9PJRt1zqhcwvOOS6EU7aZhDcXnM7hu+9s8shjSl4KC9zPbg/RLaQQhmOS5c6V36E40sfLUPOq8zLscfeC6+jagCphYcyDfmCfSw4WO9Q9hw5xAt2QfBSVYXZeo90Mw8t1OxOfqn0qQtvnldVRPqHqGzw0EHhjceh7gVo1jFPwG6EjZl4bcYDsoyuD9VtO+lh109xkDO2mRoLDY5e8/eKpzvjqW67RZwzH/AF4cM28W5agOVbKRluYY1jkIDLNbnwiQcEElMB1IxswIO21TLnKw0RU/2tH+Crn/AKf+rHVik+aOfoo5eyV8612VVSiJRF/NQ86zYov7WEUjwzjUsCTRow8OdDHIjDKnIwGA7OvUGtHRtcQTmFsCQrP7M7bT9IucZ0J4aDzY74HqcKP7VeS+LJTIIaNubzflkPMnwXQ0c22tIdgW8cLtPBhjjznQirnzIAyfmd6vNaGgNGQUZN8V1VlEoiURKIs+554L4n0iH+XXxo/SRdIYegyEb11tXBrZPwNfDWjLJ3dkf/rl3K3E3pYXRbcx771g5BGxGCNiD2PevfAg4hcZelrbPI6xxqXdjgKOp/8Aj17VHNNHCwySGzRmStmtLjYZrU7Lkq0gtT9KCs+kl3LEaTjom46fef1V87n+I66prAKUkNuABYYi+bu/y811m0cbI+vn7yWTivpK46URKIt99in8WD+tk/aK5Nb83wVmHsq+1UUqhuP8BF2USZs2ynU8I28RgcqHbO6Dro7nGTgYJE5ld4rORbdfwhUQwqo2V3xHGcAe6qlgSegANEVd43yxHacEkto9xFGJC2N2dWV3Y+pIPw2Hao5ReMjgVcoJC2qjd/UPVQ3sm5fjuOCSRSjKXEj5+WlVYeoKZHqKywdVaVDiJbjZb0Vu5Ps2awW1u0DtDqtZAwyrqmyNv1DR6G+fmK3VZdHLPAWstcMb6rT60SMSXiJJ1IG+1H3Gd13G4IwRT1EVN9rx/gq4+MX+rHVmj+cOfoo5eyvneuwqqURfw0CLbuER+LbRM9lEEZARGCpIHb3WQDcb9e9fJK17oKt7WVDyQT1sRj3hxPDJd6Ma0YJYFAc0crWro7RR+BIkbSknUq4XG2nBU/FTtt1zXY0TpytZI1kr+ka5waMicdt8+RGPBV56aMglosRisxzX0NclbdyDwPw0toWG4/5qb9IEFAfUPpx/VGvAxyfj9KyVP6WdVvoP/wBHmuwW9DTtZtOJWmV3VVSiJREoiURRHMtkZItSDMkR8RQOrYBDr8WUkDtnSe1VK6lFTA6Lacu8ZfzwUkUmo8OWC+0DhQjnE0e8VwNYI6avtD55DfM+VWPhmvM9N0D+3Hgd9tnhke4b1HXQ6kmsMnYqd9mzJ4EnhKTdJIpYasaoyVAzk40gavgd+4zx/ioS/iGdKfyiDbg4A87nDvGGxTUOrqG3av5K/wANrvqfDORjONgD1CjsP1nvXi3y4arMB5954+mxdEN2lY7zxy6bSfKj8DIS0Z8vNPl29MeRr6loDSwr6frn8xuDuO53PbxXEqoOifhkVXK7yqpRFvnsTP8ABv8A1pP3Vya35vgrMPZV+qopUoiURcfGbbxbeaP8uN0/vKR++iyDY3Cr3snttHCbMd2Qyf32Zv8AyrAFllzi43KttZWqURKIqX7YT/BU/wClF/rR1Zo/nDn6KOXsr55rsKqlEVg5N4GLiUvJtbw+/Kx6EDcL88b+mfMVw9O6U/BQasfzH4NH15bONlbo6Z08gaBh7wWzW17HJ9R1bHYEZHy6ivlL43s7QK9A+F7O00hU/wBqXGvDgFup9+bdvSMHf+8cD4Bq9V8JaO6WoNS4dVmXFx+wx7yFzK+XVZqDb6Kl8jcH+kXILfiofwjk9Nvqj5kZ+CmvVfEWkfwlGQ09d/VH1PIeZCp0UPSSY5DFb7yrakRmZhhpiGAPURj8Wv3EsQehdhXN0ZSfhadrDnme8/bLkrE8nSPJU3V9QpREoiURKIlEWd858uq4ktzskuZIG/IkGSy/flgO6s4Gy1wKsv0dWNrox1Tg4d/3/wDYcVbjAmiMTs9nv3gsd4ZfS2NzqxiSMlXQ9x9pT6HqD8DXr6qmg0nSal7tcLg7jsP3HeFzGOdDJfaFsacZEsMUluQfGbQrN0Q4YnUPMaSNPc4FfKZaF9NM+KcWLcTbbla3A3vfcvSUupKC85AX45gW88eC5eLW1vLE9tKzMo3eViPckJ906jsHJOyDoDjAB3moqmopp21MIsdjd7dotu4nblitp6U1LLkWvkBnhtHAbznxxWR8d4NJaSmKUb9VYdGXsR+8dq+p6P0hDXQiaI942g7j9DtGK8xLE6J2q5R1XlEtG9knOkdoXt7htMMja1c9EfABDeSkAb9iN+u1OrgL+s3NSxPtgVuMUgYBlIKncEHII9DXKOCsr90RKIlEXPYWaQxJFGNKRqEUZzhVGAMnc7CiLooiURfxmAGScAdzRFi3td52juFFpbMHRWDSyDdSV+qqn7QB3JG2QMd66dJTlvXcq8r74BZfV5QqR4DwWW7lEcQ9WY9EXzP7h3qhpHSMNBCZZT3DaTuH1OxSwxOldqtWw8A4eIVMEOkRRNofUNTSMVVmYnIC51DsenYYr5XpCrfVSdPNfWdlbJouQAPfndelZBHTxNAvci/mRuxy5LmzDDHJcTANGmkxlwCyhchYwOzK+QD31Dfat4o56mVlPD2je9suLjwtnz3qerqjEzO2d7bSdvG42fdZLxS/ku7hpGBMkjAKo3x2VR8On3nvX1OkpoaCmETTZrRck+ZPvgvJPe6V9zmVr3JfLIREtuvSW5bzz0j+DY0/oq3QsK8ZHI7Stcap3y2YNHdl/wBjxsF1S0U8XRjM5+/JabXfVRKIlESiJREoiURcfFeHrPG0bEjO6sOqsN1YeoPyO4OQTUcsTZWFjxcHBZa4tNwsf595aaYNIq4uoRiVB9tfssvntkg9xlTuuBytE1rtF1H4KoP5bsWu3E/Q7dxxyKnqYhOzpWdoZhVDlLmL6M5WQa7aTHiJ1x5Oo8x+v4gV39NaIFdHrMNpG5H6Hh6Hhe9Sjq3QPuDgtJvI4vDjkUhomdBCsa5GCdTED7UjYZcnoD294n5w3pWSOjeCHAHWvnfIchgbbc9y9ZSzmW+qdhJJOeFh3AYG38Lz4vAt1FItyuUQkmRMfgW22Q4y+kD3z0ycYOCBPQ1UtDM19OcT+k5OHHdf9PjffXqKGOYNYMzlvPHhfYN2fHMeP8AltSC2Hib6kqbqw7b9j6fdmvpGjdKwV7epg4ZtOY+44+Nl5ioppIHarwomumq667Lik8IxFNLGPJJGUfcDitXMa7MLIJGS6v8AiW8/ndx/jP8A71r0TP2jwWdY70/4lvP53cf4z/706Jn7R4JrHep/lT2i3dvMnjTPNAWAdZDqIUndlY7gjrjODjHqIpaVjm4CxWzZCDiujnX2jXM1xIttM0VujFU8M4LgHGst136gDAxjvWsNKxrQXC5WXSEnBVg8zXn87uP8Z/8Aep+iZ+0eC01jvT/iW8/ndx/jP/vTomftHgmsd65rzi1xKNMs80i+TyMw+4nFbNY1uQCxclcdbLCneXeV5bn8ISIrdd2mfYYHXTn6x9eg8+1cbSmm4KHqdqQ5NGfPcPPcFapqSSdwDR74LRbaBLeN4LdVAUhTGy65JywGSdxhSufe6DB6BcV89qamarlE87sTtBs1gGwcb7MzxvdenpKOOFrbd+tewFt+832eGa67aNQHkMjrGq7y6tDKF6xzA5yy9n6479zVOu4tja27icG2uCTtb37Rl9JJ5hG3rAb7EYf6mncdoyvs2DM+b+Y/pLKkYK20W0a+fbW2e/lnp8Sa+kaE0OKGMvkxldmd3AcN+/uAXlqyqdO+5yVk5B5baPRcOmqaT3beM7dQfePltk57KCe+K42m9IPrpv8AD6U4frOzDZ3DbvNgrNLCIm9NJyHv3ZbNwbhogj051OTqd8Y1OcZOOw2AA7AAdqvwQMgjEbMgonuLjcrvqZapREoiURKIlESiJRFE8d4T4wDxkLMn1SejDujY+yfPscHfcGnW0UdXF0b+R3H3mFJFKY3XCxrnTlTVruLdCrqT48GPeVupIA775wNiCGGc7xaH0u+meKGuNiMGuOVtgJ3bjyK2qaYSDpYuYUFylzW9odJy8DH3kzuM9WQ9j6d/TrXW0zoOPSDdYdWQZHfwdw9O7BVaaqdCd4WoWssM0Ubxun0RF1kDuV3AcHoF+sQdycZ6b/Np4Z6aV0crSJDhyO0b75A5c8vRw1AkBczFzsL7r/XZwHl4wwmTXqXSkuX8N1DRNHsfex9STqxJ7n7WNs9J0TgWHFuFwbOB4bxs+ysTNjLdR3Wtgf3X55t2D6XVQ4nyOkp1WbMhYaxDMCNS7e8j77bjY5I1DOK9bQ/FL4hqVovbDXbv/qb9RyBXEq9EOjuWEHZnkd3vA2wKpvEuGzQNpmjaM9tQ2Pwbofka9dS1kFU3WgeHDhnzGY5rkPjcw2cLLkqytEoiURKIlEQmiKX4Pyzc3ODFEdP5b+4v3nr8s1zK3TFFR/NeL7hifAfWynjp5JOyFd+EclWtu0Zun8V3zpGCIgRjr59dtRwfKvHV3xNV1Qc2lGo0Zm/X/jlc8V1qbRVwXHG2Y/jMqZu55NbbJmBmKJglfCyo1hAd5I/dbbqHwMZ24DGs1cz1rXO3W3X3Ox5jFd6KOMMAGTgOBvuv+12I4EY5Lpmu4kUXEjsqxdJnwpkBPvKExkqdsbdhjzOIaeaaToIm3c79I2W2k7CNvmqc8ohaQ+wB2bt2P7v5us15x5ue8bQuUt1OQvdiOjP+4dB6mvomhNAx6Pbru60hzOwcG/U5nuXm6mqMpsMApHk3lTOm4uVOnI8KLGWkb7Pu+XkO/U4A3paa009zvwVFi84Fw2cAd+87O/KalpQB0suWwb1tPAOEGPMsuDMwxtuI12OhT8QCzfaIHYADTR9Ayki1W4k5nf8AwNi2mlMjrlTVX1ElESiJREoiURKIlESiJRFE8a4MJcSIdEyjAbsw66XHdc9D1Uk46kGnW0UVXHqP5HaPe0fwpIpXRm4WT82cl+KztEng3I954Tsr/nIem/Zhseh0nOKdDpeo0Y4U9bcs2PzsPqOGY4iyklpmTjXiwO0Kj8N4lcWMx0ExuDh0YbH0Ze/ofuNeoqqOk0lANezmnJwzHcfXzC57JJIXYYFX7g3MtvdRtECLeVyNUbn8G++XCHouvcHbO52PWvC6Q0FVUT+lA6Rg2gdYbtYZm2e0cQu9SaUY97TJmPHhjttmAfFWsK5fxZQEWNGwoOrrjUxOBsAuAB5n0rzl26uozEkjHL3xVu7dXo2YlxHDu28cVyIHZ9EhzrLNpcBo3i306RjIZdSZBxnfr1qe7WDXZhawuCQ4HbfHI45cFJIyIx5XGA4h22+yxxtyUM3KNrOXLQLEFLKZIZCoyv1j4ZGAM5Hfoa7EfxDX09gJNe9sHtucf6hiqNRo2nw1b3Nja2/LLDyCg5+RIDGJY7mVUOfrwl8ac51acaRsdzXXj+LJw/UkhaTwdbPde6rO0K/XLA7HDdt3Yi/JcjchdMXab5xmKQE4xnbr3H31aHxazbA7/k0/ZR/4NPsI981+zyCFxruxjGo6YHbC77tv7o2PXyNan4tB7EB3YvaMeGGKyzQ0rto3bM+GOPJS3/28t49GuSWVnOlVXSgY4J674AUEk57fKuc74uqpL9GxrbYkm7renotodFNcTrONhifTvzUlDwy3tsBLeOORWUM7gzkK4YIyHOTl1042IPbpnlTaSrau/SSktN8B1BcWuDbhjtXSp9GwDrNF8DbYbi1wb3tgb/VWWMloWyWOVYZddBPX7OBgVxSLSYW2ZG/mhAbIMtmRv5qGsrCRoUGlBGyiRBnV4Tac75AyjgkFR01Ebg7XJJoxITc3yOy+PqNh228bss0bZCbm4uDsuL8NozBOdthUVxbmu1tCwiJuJtRYANlYzpCYMncYGMbnzxtXaoPh+srbOl/LZxGJxvg36mw71xqrSgtqjE2thlnfHnuWfcW4tPeSgyEuxOERRsM9lX9/WvdUdDS6OhIjAaNpOZ7z7A2BcOSR8zsceCuXKvJXhsj3K+JM28duuD0xu3bbbqdI7k7V5mv05NXPNLo/La/LDhuHHM7AuhDSNiHSTch7/stc4JwXwz4spDTEY2+rGD1VM/rY7t6DAE1Bo+KjZqtxJzO/+OC1lmdIblTNX1ElESiJREoiURKIlESiJREoiURcfE+GRzqA43G6sDhlPmrdvUdCNiCNqjlhZK0seLhZa4tNwqHzXymrri5TWo+rcRjDJ+moyQPXdNiTp2riMpq3RjzJRO1mbWHHy294s7vVovinFpRY71mXG+Sp4Rrj/DwncMm5x6r3+K5Hwrv6P+JKWp6kh6N+52XI/Q2KpzUMjMRiPexePBOcLq291X1oNvDk94D0B+svwzj0qev0BRVnWc3Vd+5uB57Dzx4qOKqkjyOHFW3gfPdmCDJC0LY05GZEA2yFA3QbDYL2FeWrvhWtA/KeHjcbNdz2HmV0/wDF+kGrJf795zPNWC2ureeJYobmMqSTJhgHbJZj7p6amO+R0yO9cOakq6eQyTQuB2YG27MbhlY8Vfjro3SGQWJ2Y5bO/AZcV0y2En0e6jB1l9egnSCdaDOcYAOot5VUE0fTRuOFrXzwseZysrLZozNG/K1r57DzOVl++Jwv40TL4ukRyKTHpzktEVB1bY90/dWsLm9G4Ote4ON+O7vWsDm9E5ptckHG+43y7153MDlgwjnyUC6kkVWyC20ilgh65BAPVunfZj2gWLm55EEjkbX9Ni2Y5ttUubnkQSORtfvGGxdNzA3hxF3RZY8NqP1dWkq+2R7pDMPmPKtIzd7gxpLThYZ2vcc1D0zGOd+03HG17jngFB3/AB20UuZ7qMsQqhYcvp0NqGMajq1b5OBsNuuetT6I0hJYRQuAxxd1b3FttsLKF2kYYgAw5X43uLbNlsPqoviftOQZEELMfypDpH90ZJ/VXXpfgyQ41EgHBuJ8TYeRXMfpEfoHiqVxnmi5udpZSE/IT3F+YG7f2ia9ZQ6GoqPGJnW/ccXeOzlZUZaiSTtFdXA+Tbi4wxXwYupeQY2/NXqficD1qtpH4io6S7Qdd+5v1OQ8zwUkFFJJjaw4/ZaXylymqD/lU67NdSjOR38Mbah8ML6kjFeckjrtKuDqo6kexow8vq7HcFeaYqcWjxO/39FfuFcKjgB05Lt9aRt2byyfIb4UYAycAV2YII4GakYsFWc8uNyu+plqlESiJREoiURKIlESiJREoiURKIlESiKGvuXY2JaMmFzuSmNLH86M+6fUjDetUavR1PVD8xuO8YH333Uscz4+yVUOYOTFkyZ7YSf00GQ3xKfW+Q11z46fSdB/lJdZv7XfY4eBCmc+Cb5jbHeFR7v2fBiRbXCsR1jlGlh+lgZB+Kir0fxU6I6tZCWneMvA/QlQu0eHYxOB7/f0UDfcn3kedUDMB3TEn6h736q7MHxBo6Xsygf6rt9cPNVX0czc2+GKj9dxDtmeL0y8f+1XtWlqMbMd/wAXfdRddm8eIX7XmC5HS6m/xW/3rQ6KoziYWf8AAfZOnk/cfFfiTjU7dbiU/wDVb/et2aOpm9mJo/2j7LBmef1HxK8RDJKdleQ+gZz++pTJFCMSGjvAWA1zt581KWXKV5JjTbuo83xH+psH9Vc2fT2j4e1KD/p63pceanZSTOyb44KdtfZ9pI+k3CJnoie8x9ATjJ9AprjS/FYkOrRwued5y8Bf1Cst0dbGRwCu/L3JSJgwW2D/AC1zkH5IRqB9NKfGqMkela//ADMmo39rfsD6k9ymaaeHsNud59+iuNny2gIaZjMw3wwwgP5sfT1BYsR2NXqTRlPS4sbjvOJ/jlZRyTvkzKm6vqFKIlESiJREoiURKIlESiJREoiURKIlESiJREoiURc17YRSjEsaOB01KGx8M9KwQCLFFGycsRfYaWP9GQsPkr6lHyFUJdFUkmLoxyw9LKZtRI3Irll5alxhLkf9WIP/AJGQVRd8O0pN2lw5j7KUVkm2y525XmPV7dvjCw/8zWn+A27Mzh77ws/i97Qi8rzDo1uvwhY/+YrP+A3zmcffen4vc0Loi5bl6PcL/wBOHR/mdx+qtm/DtKMXFx5j7LBrJNll0x8rxfbeaT9J9H6owgPzq7FomjjxEY54+t1E6okO1SVlw6KHPhRomeulQCfiep+ddBrQ0WaLBQk3zXVWUSiJREoiURKIlESiJREoiURKIlESiJREoiURKIlESiJREoiURKIlESiJREoiURKIlESiJREoiURKIuSeWYNhI0ZdtzIVPr7ug/t39KlaIyOs4g91/r9FjFeP0m4zjwEx5+N8e2j4VtqQ27Z/4/ylyvSCeYsA0SquNz4mog4GwXRuOu+R8K1c2IDBxJ7v5TFdtRLKURKIlESiJREoiURKIlESiJREoiURKIlESiJREoiURKIlESiJREoiURKIlESiJRF//9k=" id="730" name="Google Shape;730;p87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1" name="Google Shape;731;p87"/>
          <p:cNvSpPr txBox="1"/>
          <p:nvPr/>
        </p:nvSpPr>
        <p:spPr>
          <a:xfrm>
            <a:off x="0" y="674875"/>
            <a:ext cx="9144000" cy="583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50"/>
              <a:buFont typeface="Arial"/>
              <a:buChar char="•"/>
            </a:pPr>
            <a:r>
              <a:rPr b="0" i="0" lang="en-US" sz="295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DBA_TABLESPACES – информация о ТС</a:t>
            </a:r>
            <a:endParaRPr b="0" i="0" sz="295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590"/>
              </a:spcBef>
              <a:spcAft>
                <a:spcPts val="0"/>
              </a:spcAft>
              <a:buClr>
                <a:srgbClr val="000000"/>
              </a:buClr>
              <a:buSzPts val="2950"/>
              <a:buFont typeface="Arial"/>
              <a:buChar char="•"/>
            </a:pPr>
            <a:r>
              <a:rPr b="0" i="0" lang="en-US" sz="295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DBA_DATA_FILES – инф. о файлах данных</a:t>
            </a:r>
            <a:endParaRPr b="0" i="0" sz="295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590"/>
              </a:spcBef>
              <a:spcAft>
                <a:spcPts val="0"/>
              </a:spcAft>
              <a:buClr>
                <a:srgbClr val="000000"/>
              </a:buClr>
              <a:buSzPts val="2950"/>
              <a:buFont typeface="Arial"/>
              <a:buChar char="•"/>
            </a:pPr>
            <a:r>
              <a:rPr b="0" i="0" lang="en-US" sz="295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DBA_SEGMENTS – инф. о сегментах</a:t>
            </a:r>
            <a:endParaRPr b="0" i="0" sz="295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590"/>
              </a:spcBef>
              <a:spcAft>
                <a:spcPts val="0"/>
              </a:spcAft>
              <a:buClr>
                <a:srgbClr val="000000"/>
              </a:buClr>
              <a:buSzPts val="2950"/>
              <a:buFont typeface="Arial"/>
              <a:buChar char="•"/>
            </a:pPr>
            <a:r>
              <a:rPr b="0" i="0" lang="en-US" sz="295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V$VERSION – инф. о версии ПО</a:t>
            </a:r>
            <a:endParaRPr b="0" i="0" sz="295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590"/>
              </a:spcBef>
              <a:spcAft>
                <a:spcPts val="0"/>
              </a:spcAft>
              <a:buClr>
                <a:srgbClr val="000000"/>
              </a:buClr>
              <a:buSzPts val="2950"/>
              <a:buFont typeface="Arial"/>
              <a:buChar char="•"/>
            </a:pPr>
            <a:r>
              <a:rPr b="0" i="0" lang="en-US" sz="295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V$INSTANCE – инф. о экземпляре</a:t>
            </a:r>
            <a:endParaRPr b="0" i="0" sz="295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590"/>
              </a:spcBef>
              <a:spcAft>
                <a:spcPts val="0"/>
              </a:spcAft>
              <a:buClr>
                <a:srgbClr val="000000"/>
              </a:buClr>
              <a:buSzPts val="2950"/>
              <a:buFont typeface="Arial"/>
              <a:buChar char="•"/>
            </a:pPr>
            <a:r>
              <a:rPr b="0" i="0" lang="en-US" sz="295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V$DATABASE – инф. о БД</a:t>
            </a:r>
            <a:endParaRPr b="0" i="0" sz="295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590"/>
              </a:spcBef>
              <a:spcAft>
                <a:spcPts val="0"/>
              </a:spcAft>
              <a:buClr>
                <a:srgbClr val="000000"/>
              </a:buClr>
              <a:buSzPts val="2950"/>
              <a:buFont typeface="Arial"/>
              <a:buChar char="•"/>
            </a:pPr>
            <a:r>
              <a:rPr b="0" i="0" lang="en-US" sz="295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V$PROCESS – инф. о процессах</a:t>
            </a:r>
            <a:endParaRPr/>
          </a:p>
          <a:p>
            <a:pPr indent="-342900" lvl="0" marL="342900" marR="0" rtl="0" algn="l">
              <a:lnSpc>
                <a:spcPct val="90000"/>
              </a:lnSpc>
              <a:spcBef>
                <a:spcPts val="590"/>
              </a:spcBef>
              <a:spcAft>
                <a:spcPts val="0"/>
              </a:spcAft>
              <a:buClr>
                <a:srgbClr val="000000"/>
              </a:buClr>
              <a:buSzPts val="2950"/>
              <a:buFont typeface="Arial"/>
              <a:buChar char="•"/>
            </a:pPr>
            <a:r>
              <a:rPr b="0" i="0" lang="en-US" sz="295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V$SESSION – инф. о сессиях</a:t>
            </a:r>
            <a:endParaRPr/>
          </a:p>
          <a:p>
            <a:pPr indent="-154940" lvl="0" marL="342900" marR="0" rtl="0" algn="l">
              <a:lnSpc>
                <a:spcPct val="9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Font typeface="Arial"/>
              <a:buNone/>
            </a:pPr>
            <a:r>
              <a:t/>
            </a:r>
            <a:endParaRPr b="0" i="0" sz="295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59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-US" sz="295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и много других </a:t>
            </a:r>
            <a:endParaRPr b="0" i="0" sz="295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590"/>
              </a:spcBef>
              <a:spcAft>
                <a:spcPts val="0"/>
              </a:spcAft>
              <a:buClr>
                <a:srgbClr val="008080"/>
              </a:buClr>
              <a:buFont typeface="Arial"/>
              <a:buNone/>
            </a:pPr>
            <a:r>
              <a:rPr b="0" i="0" lang="en-US" sz="2950" u="none" cap="none" strike="noStrike">
                <a:solidFill>
                  <a:srgbClr val="008080"/>
                </a:solidFill>
                <a:latin typeface="Courier New"/>
                <a:ea typeface="Courier New"/>
                <a:cs typeface="Courier New"/>
                <a:sym typeface="Courier New"/>
              </a:rPr>
              <a:t>select</a:t>
            </a:r>
            <a:r>
              <a:rPr b="0" i="0" lang="en-US" sz="2950" u="none" cap="none" strike="noStrike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 * </a:t>
            </a:r>
            <a:r>
              <a:rPr b="0" i="0" lang="en-US" sz="2950" u="none" cap="none" strike="noStrike">
                <a:solidFill>
                  <a:srgbClr val="008080"/>
                </a:solidFill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b="0" i="0" lang="en-US" sz="2950" u="none" cap="none" strike="noStrike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n-US" sz="2950" u="none" cap="none" strike="noStrike">
                <a:solidFill>
                  <a:srgbClr val="008080"/>
                </a:solidFill>
                <a:latin typeface="Courier New"/>
                <a:ea typeface="Courier New"/>
                <a:cs typeface="Courier New"/>
                <a:sym typeface="Courier New"/>
              </a:rPr>
              <a:t>dictionary</a:t>
            </a:r>
            <a:endParaRPr b="0" i="0" sz="295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2" name="Google Shape;732;p87"/>
          <p:cNvSpPr txBox="1"/>
          <p:nvPr/>
        </p:nvSpPr>
        <p:spPr>
          <a:xfrm>
            <a:off x="0" y="6534364"/>
            <a:ext cx="9144000" cy="32363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b="1" i="0" lang="en-US" sz="1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Группа разработки Oracle				                 2014	    	 	                                    Зацепин Сергей</a:t>
            </a:r>
            <a:endParaRPr b="1" i="0" sz="15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3" name="Google Shape;733;p87"/>
          <p:cNvSpPr txBox="1"/>
          <p:nvPr/>
        </p:nvSpPr>
        <p:spPr>
          <a:xfrm>
            <a:off x="0" y="72000"/>
            <a:ext cx="9144000" cy="576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Системные представления</a:t>
            </a:r>
            <a:endParaRPr b="0" i="0" sz="3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data:image/jpeg;base64,/9j/4AAQSkZJRgABAQAAAQABAAD/2wCEAAkGBxQTEhQUExQWFhQWGRwVGRgYGB0XHxwaHhwWHRgeHRkgHighGx0lHRkcITEhJSorLi4uGh8zODMtNygtLisBCgoKDg0OGxAQGywmICY0LCw0MC0sLCwsMCwsLSwsLDQsLCwsLCw0LDQsLCwsLCwsLCwsLCwsLCwsLCwsLCwsLP/AABEIAOEA4QMBEQACEQEDEQH/xAAcAAEAAwEBAQEBAAAAAAAAAAAABQYHBAMIAgH/xABKEAACAQMCBAMEBAgMBgEFAAABAgMABBESIQUGMUETUWEHInGBFDJCkSMzUmJyobHBJTVTVGNzgpKTsrPRFiSDosLS4RUXQ8Px/8QAGwEBAAIDAQEAAAAAAAAAAAAAAAMEAQIFBgf/xAA/EQABAwICBggEBQIGAgMAAAABAAIDBBEhMQUSQVFhgRMiMnGRobHwBjPB0RQjQlLhYvEVNHKCktIWskOiwv/aAAwDAQACEQMRAD8A3GiJREoiURKIlESiJREoiURKIlESiJREoiURKIlESiJREoiURKIlESiJREoiURKIlESiJREoiURKIlESiJREoi8551QFnZVUdSxAH3miKLk5mtx9V2k/q0aQf31GkfM1UlrqaLtyAc8fAYqRsT3ZBczczk/VtpvixiUH7nJ+8VRk09RNycT3A/WylFJKdi8m5jn7W8fznI/ZEah/8jpdjXeA/wCy2/BSbx75IvMc/wDN4/lOT/8ApFP/ACOl2td4D/sn4KTePfJeo5nI+tbS/FGjYD73U/cKlZp+idmSO8fa61NJKNi6I+Z7c/WZo/PxI2QD+2Ro/XV6LSFLJ2ZB429VE6GRuYKlLa5SRdUbq6+akMPvFXFGvWiJREoiURKIlESiJREoiURKIlESiJREoiURKIlESiKL4hx6KJigzJIPsRjUR+kchU/tEZ7ZqrU1kNMLyutw2+C3ZG556oVW49zeYx+GnS2HZE/CSH5lTt8E2/KrlN0jWVp1aGIkfuOX/UeJ7lYMMUWMruSofEef4Q2YYGlcdJJ2LH5ZLNj0yKuM+GquoxrJ+TcfsPIqI10bPlM5lQd7z1eydJBGPKNAP1tk/rrqQfDGjos2Fx/qJ9BYeSrvr53bbdyipOKXMmczTvgEnDucAdSQDgAV1I9H0kXYiYP9oUDppHZuPiVxNMx6sx+JJq0GNGQHgo7nevW4jlico4kjcYyrakYZwRscHfI++sarHDIHwWbkLtae9gAZjdRKehbxEB+GdjVZ9FRzYOjYeTStxLK3JxHMrus+eL2P/wDKHHlIoP6xg/rrmz/DWjZf/j1T/SSPI3Hkp2V07dt+8Kbsef4y2Z7co3TxIGKt94KsB8GNcp/wxU0+NFORwdl5XHi1WBXsf81ngr3wDnHxPxNwk/8ARy+5IPgwAOPUq2fOqcldX0OFbDh+4ZeI6vLBStihl+U7Hd7xVrsOYIpGCNmKQ7BZMDUfzWBKufQHPmBXTpa6CpH5TrndkfD65KCSJ7O0FLVbUaURKIlESiJREoiURKIlESiJREoiURKIuXiF/HCuuRsDOB3LHsFUbsfQVo97WNLnGwG0rIBJsFSuZea9K6ppDbxH6san8LJ8WX6vwTp3bfFcQ19VXSGGgb3uOQ+3PHcFa6KOIa0x5LMeMc9SuNFsot4vzcaz8T0X5b+tdih+GKeI9JUnpH8ez4Znn4KrLXvd1Y+qPNQ/C+BXF1JEFU5nYqkkmVV2ALH8IQdRwD0zXoy9kbbDIbBs5KlqlxupWThnDrYkXFxJdSqSDFbL4aAjYhpn3O/5IBrQPlf2RYcfss2aM14tYxPwkTogEsV0Y3bu0bplMnvgkCs6xE2qciEsNW66fZkNV1LH/K2s8fxyoP7q1qcGA8Qsx5qoKcgfCrO1RrXOYSLe74rxDSGlg+jwwahkLJJHGC+D1KgjHzrnR9ZjI9huT3Aqc4ElQPLfEeKviZ0uLy0clZYziVXXcOAhPukdsAbjyqWRsI6osDsWrS845hcfL1lbxxcQup7fxIoSIY4ZSVOt5OjMN1dVABPUZNbyOcXNY04nHBYaBiSuK5/+mSozRm5tZApKxti4jYgHCh9nGTtltq2HTA2Nj5FY6pUde8EnhhguXTTHNvGwIztnG3UEgZB8q3D2uJZuzWLEWKl+Dc7zRjw5wLiE7FX+tj0bv8Gz8RXnq/4Zppz0kH5b94yv3bO8W5q5DXSMwd1hxWm8r82B1zbyeKg+tBIcSJ+ixOfk2VOwDKBXDNXWaOeI65t27Hj3j5O33VsRxTDWiOO73/ZXjhvEo51LRtnBwynZlPkyncHv6jBGQc124pWStD2G4O0Kq5pabFdlSLCURKIlESiJREoiURKIlESiJRFGcZ4wsACga5W+pGDjP5zHfSg7t8gCcCq1XVxU0evIfue5bxxuebNWWc3c5CBzhhNd4wWxhIgeqqudv0c5OBqJwK5tJo2p0w4TVF2Q7AMz7/cR3BTSzsphqsxdv3e9yzjXLdTrrfVLKwTU7YGScDJ6Ku/yr2sMEVNFqRNs0bB7xPFctznPddxuVYbNrTh8gW6tpLi6R8SpIQIo1DdUUZ8UlMMNW246Vg68o6psPP8AhZFmnFevPl9cw8QSQzNLGpS5tTnCeGTqQKowoxjSSBkgb9axA1jo7WtsKPJDlJc439pazrNDZRytdoLpZZ2LoDISSFhGATnc5PU1pC1726rnWthYfdbPIByTgPDrq5t+IrPF4P0pUmiZ1ECGSJgdgcaQQRv8etJHsY5pab2w34FGgkG+1ePKdhBw+6juLi/tfc1AxwlpyQysvVVwOue/SsyudKwta088FhoDTclQTcL4ainF/LIQPdC2jIM42BLN0+VS68pPZHitbN3+SnOI81W1xc38chcWd54REgQlopIlQK+jqVypBHXAFRNhe1rSO0L8wVnWBJ3FfzlK2srS7hlk4ikihtliV1GcHDSs2Aqjrjck4pKZHsIDPH6LLdUHNSiyX0XD4JLBWczSzXVw0arL9c+4jR7k+5jIxsVrT8syESbAAFtjq3aq5ak8TuYrZ7aCCTXqmlijMLeEoJk1rnAOO+2+KmP5LS4EkbBnitB1jaykubONC94fNIoxFBfKsK/kweAUTA7ZI1Y/ONaRR9HIBtIx77rLnXbdRvGOWiotLOCBpL4xme405JXXgpGd9K6R1J7kb71uyW+s9x6uQWpbkBmoziPAr2wZJJIpITn3ZAQRny1KSAfQ9aO6GpYY3WcDmCg1mG4wVz5T508Z1WRhDdD3UlH1X/NZehyfsnY9QVOMeNrdE1Gi3GooutHtacSPuOOY23C6cVSycakuDthWrcF4yJso40TKMlc5DDpqQ/aXPXuCQD1BN6irYquPXj5jaPewqOWJ0ZsVLVbUaURKIlESiJREoiURKIlEUZxziwgUBRqlfIRM4zjGWbyRcjJ9QBuQKrVdXHTRmR/9zuW8cZkdYLH+debTEXhhfVcN+Om7g/kr5Y6YGy/Ek1S0VoqTSEgra0dX9LdhHHh/7ZnDOSoqBCOiiz2n37Co1nw53Rpykht43UTOmCVDHfr3x3O2SM9a9oXAHVGexcu21XLmPkyxBj+jXnhiZBJF9J/FSDbOmcD3SCcFWGd6rxzyY6zct2Y5KQsbsK6uM8tXV1agzQkXtqnuyDDrdW46YdcgyJ5Hcj47aslYx3VPVPkfsslpIxzVabikU/DRDM+J7VwbckE64nPvx5AONJGrfA2UedT6hbLcZHPvWlwW2K/tjzvcw28UMQiVoQwSYxh5FVm1FVZshR8uw8qw6na5xJ27NiB5AUFxG/lnbXPI8rebsW+7PQegqVrQ3BostSb5rmrZYXtb2kjjKRu481Ut+wVqXtbmQs2JX5ngZDh1ZT5MpX9tA4OyN0yXnWywvW1uXibXG7xt+UjFD94INYIBwKzkpx+dLxkkSSXxDJEYNbKNaoxBcKwwfexg5z2qLoGAggcVtrlTHs3vbZY7tLtlCKYblVJwXaEyMVUdz9Xbvmo6lryWlmeI8VtGRjdevNHG5IrSHQSs/EQby5kU4YqxxFEG6hFXbH5vqaxGwOeb5NwH1KPNh3qF5J4skTyw3EmLSaKRZEbJUtpJQgfZfUBhtv2VJMwkAtGIstWm2ByXFJytdLZreNEfBbv3A7OV7ITsG9PIgncTM19QHFY1Ta6tHJvNmrRBcOVdSPAnz7yt0AJPftk7EEqc538jpfQ76Z5rqEWIxc0ZEbSBu3jmF0aapDx0UvIrZeBcW8UFJAFmT6wHRh2dM76T5dVORvsTLRVsdXFrs5jcfeR2rEsRjdYqWq4o0oiURKIlESiJREoi5uJXywxtI+cL2HVidlUDuSSAPU1q97WNLnGwCyASbBZFz1zQ8AYAj6XMPeI3EUe+lVPpk48yWbviuNo2kdpep/ETD8lmQ3n3i7kFYnlFMzUb2jnw97Flde8XIUty1x6Szl1qA6MNEsTbrJGeqsP2Ht8CQY5Iw8WK2a6yvK2Fu9v4Svnhtyxa2lbc2V1/JyeSMTj1z66jV1nB1/1DMfuG8KTVBFtnoqJwzjt1aFlt7h4xkqQjakPUEgHKn0YDNW3Rsf2gow4jJRjMSSSSSdyTuSe5Jrdar+URBWFlagvKVlGFb8ZsCdUgz2IYL0P6ODkHv0Pzs6f0lI8t7OOFm4cQT9cMeGI7Qo4Gi+fNWy04pcSMkVtJCilMR6VUKxHXOFbSyjHu4APX0HSpKuSpbY9V4PWBGzhwO/G3goZIww7xsVqu+HAxrE0azg7MZsN9+1dIG2SgWHe1LleOyuFMG0Umfd/IcaSVBPbDAiurSTF4IdmFWkYGnBUqriiSiJRFZbDjtvJbx219FI6w58GaFlEiKxyUIb3XTPTPSoHRuDi5hzzByW4cLWKnY7Hh8cMV69s6WyErDHI+qW7kz1cA6EjUg9OuN9sBoy6UksBx27gPutrNtdfnjvFbhJ//AKpbSme2l/BsrDaMd7eaMbBd9j0Oc9TljGNLeicLEe7hCT2gqhzA9s0pa1V0iZQxjfB0Oc6lU/aQdiasR64HWzUbrbFe+QuZWl0RM+LmH3oZD9te6t+VtsR3GD1XI8Tpehdo2f8AG046h7Td1/odm48DZdWmlE7OifmMiti4TxFZ4w4BB+qynqrD6yn4efQggjYiupFKyVgew3BUDmlpsV2VIsJREoiURKIlESiKgc5cwKviTNvFbkpGv8pNurH5HKDy/CHpiuDXmSuqW0EJ4uO4Z+Qx77BW4rRMMzuSwq+u3md5JDl3OSfX/YdAPIV7mngjp4mxRizW4D3v3rkPeXuLjmVY7/liOWD6Tw52mjVR40LY8aI43JUfXQ4JyOnrg4w2Uh2rJhuOwrJbcXaoTgfCpLqZIYgCzb5Oyqo3ZmPZQO/wHUipXvDBcrUC5sF+EvZY0lhSU+FIQHCnKPpPun1HcHbIxTVBIcRilzkuStlhKIlESiL08dvym+8io+iZ+0eC21jvWj+xxPpE7rKocRAOC25Gc43651AEfOudWwsYQ5osp4nk3BWx3btHGTqBwScscZBJ2z2O+B8qpqVZR7ZbdhBbsdRXxT75IO5jAxkdvd777GrtCeue5QzZBZRXUVdKIlESiKf5c4+Ila3uVMtnKcvH9pG7SRH7Lj9dRSR6x1m4OHvFbtdbA5Li4kRA80NvcGWB9OWXKiRRhl1L5qTg+oNbN6wBcLFYOGAKj4kLHSoLMeyjJ+4b1ucMStV2S2txbNG7xywuffjLoyE4PUBgM/8Az61E9sczHRusWnAjvWwLmkEYFbJyZzKrqlwNlfEVwv5DjZX+AJAJ/IYE/UrwlM1+jK11FIeo7Fp78vHI/wBQwzXXeRPEJRmM1pFd9VEoiURKIlESiKL5jvjFDhDiSQ+Gh8iQct/ZUM2O+nHeqtZUimhdKdnmdi3jZruDVg3tD4oHmW3j/FW40483xvv3wNvjqqT4YoTFTmqk7cmP+3Z45+C1r5dZ/Rtyb6r05DsLOeOeOaB5rofhIkWUxF0Ue+qEbGQbnDddumDXfnc9pBabDbgqjADmpThNhYxxi/t7u7sSsngqZkWUFsZZQqbuuBvn91RvdIT0bmh23BbADMYLm5z5igVHishFruAGup4QVV+vuIpOUDH3mHrjJya2hjde774ZArD3DYqHVpRJREoiURKIpnlfl2S9l0IQiLgySN9VFzjJ9fIVDNMIhc5rdjS4rfuVeXorGMJDjw2wS5Hvu5AA1bdOpHlnHx48kjpDdytNaGiwXbfgvIgxqTGQQM53GpWPTTtq7ZKgVosqp+0y2E3DZ9DArEUdFA3GMFh07JqP356VPSu1ZR4eK0kF2lYPXaVRKIlESiJRFJcE4lHAzNJbRXGRhRLqwp88D63wPpWj2F2RI7lsDbYtE4Fxae/t1FrNFYNCx+lCJEjXwDkrKhIJGnSVIz13+NN7Gxu6w1r5X37lK0lwwwVK535oF3MqozfR4RohDsSzDbVI5O5Z8A79setWYIdQX2nNRudrdy9OQuLiG48N94p/wbA9MnZT950n0b0rifEmj/xVJ0jO3H1h3bR9RxCtUM3RyWORw+y3zle8LxmNzl4ToJPVlxmNvXK7E/lK1UdHVYqqdsm3I94935qaaPo3lqmavKJKIlESiJRFQud+MiMzy9rZPDQecr6Sfj1jGe3v1wNItNbWRULcibu7v4APiFbhIiidKeSxfl7hRu7gIz6Fw0ssp30RqNUjnzP7yK948iJnVHAD0C5ABccVYrPliO4Am4RPMZIHXWs+iNkzqKSK4wunKnY7+fkYTKW9WYCx3LYNvi1SHtMs53tre4nUQPGxhkh2CtI5LmWIrkNrwSwzkY+OdKZzQ4tbjx+hWZAbAlZxV1RJREoiURWOy5KupYoJlVPCnbQjF8YOWA1DGQCVO+/riqr6uNpIN8FIIyRdel5yp9EuFiv3MalBIWhxJhSWG+cfknzqpNpRjCABn72LoUmiZqlj3stZueNt/LYta5K4nw2GNLezJYyHbIw8jYJOdWNwAeuAOgqm6cSuuTco+jmhbdzCBhs35Yqw3FxrPuksp0g5OlVYkYBIGoNtj80sPMUUKrDe0W2R5EOVMfuaMfX0ZB8MdgTsc4wMVCahgvfYuk3RNS4xgC+uLjHIcd3vau234pHcRRyrmSMkRNt1LLgxOM+8cO3vHA1EY6mpGPDhrBUp4XwyGOQWIWS+0nlyO0uCIFKxlPEMbHdDlgQDuCu2Rv5jO1XBpMRkNkF77VvT6KkqY3yxkdXZvzy8FVJIWUKTjB8s+Wd8ipKTSbZ5ej1bc7qSv0JJSQCYuBBI2EZ96/FdNcVKIlESiK9cn3kTWc0UkbLBCDcXZRveuPeC28IPVUznO/b1NVZmu1wQcTgOG8qVhFlzvz9chfwNvbQ22dAjEAZOmdLOR7zY32we+Kz+GYcySe9Y6Q7FHc32kQ+j3MCeFHdReJ4Y6RyKxSQL+bqGR/8Ayt4icWuxt6LDwMwtR5D454i205P4wfRpf0wfcJ/t7D+urw1PH+A0nLSfpd1m+o8rjkus93TQNk2jArSK7yqJREoiURedxMERnY4VQWJ9AMmiLCvaTfEQwRHZpWa4kHqSTj4anOP0RXM+GmfiKuesP+kc/wCAPFTVx1I2Rc1G8qGFLW4W4eW3+mARR3Ph+ImlGzIux1btgNtjA6ivWS6xeNXHVxsue3I32qS4ly1NDwzw7XTdrNKZZ5bc6xoQYhQqPeIyS5GDgg71o2VrpbuwtkDxzWS0huCoktxIVEbO5VDsjM2FPQ4UnCn5VaAGYUa8aysJRF/VGSBsM7ZJwPmew9aIrYns14kQCLcEEZBE0RBHYg66r/iot/kVJ0blcuFWXGoLH6Gtmh0kmOQzRAx76gQNW5Dbgk1TeIHv1tbyKlbrgWso/mTgPGr1o3ls4hIilCyyRjUM5GR4m2Dnp+UarT0tNL+sjkujo/SdRRFxa0EHYfVR3BeSeMW0sUqW6kxMGAMkWNu20gON8Y8qz+EpA/Xa4398FmTS1XJAYHgFp8sb2GOQyHBWNl5g8SV1toVWXGqLVEUzjGcGTOojqc74HlU4ZTWxcffJc28m5VKf2e8XcgtDlgdWrxYsk7jJOvfrv51CKSj1nOc4m+z2F0xpitETI22GpkdvO5OGOVlM8L4BxyC2mt0t00THUzF4tQOFGVPiYU+6DnGQd63igpIxYONvfBVKqrqKmTpJAL5YcFzcY5V45csjzQqzonh6i8IJXORqw4zgk4P5xrWamo5c3Ee+5TUOkqqjv0dsd/8AcKKHs04ppC/R/dHbxYf266kZFRskErSbjvWkmkKySA07zdvcMMb4cP7IfZnxP+bD/Fi/96vfiot/kVz+jcqnLHpYqSCQSMqQw28mGxHqKnButF+KysJRFNcrcVWF5ElRnguEMEqrgNgkFWXO2pW3GfWopWFwBGYxWzTZWu64JDbW13Z/SjdSy6XighhLvFKucM+lmVCVOlh5dKgEjnua+1gNpOBCkLQAQo7mDgPEZohPLbCCC1gCqmQuEQe8QmS2Scscgfq33jkiadUG5JWrmuOJC9fZnclhcW4OGYCWM+TrgaviDoPyry/xVGYnQ1rc2mx7sx9RzV/R7tYOiO3H35LeOHXYlijkGwdVfHlkA4+VXwQRcKJdNZRKIlEUPzbJi2df5QpF8ndVf/sLH5VUrpeippH7gfHIeakibrPAWA+0W8130nlGFjHyGo/rY/dVz4Yg6LRzDtcS7xNh5AKGvfrTnhgrBxrhFq0FjbSXqW08EAYpJGxTVMRIxMg2U5x18q6jHv1nODbgn0UBaLAXUZBylxC3zPZyxyKo1GS1uFPujfLAlcjHbBrczRO6rx4hY1HDEKp3Ny0rtI7Fncl2Y9SSck/fVgAAWC0vdeVZWEoiURfRnspnZ+F22o5wGQfBXcKPkAB8q41ULSlWo+yFbqrqRKIlEX8Y43NEX4gmV1V1IKsAykdCCMgj5URelESiJRFXfaHOycNu2UkN4TDI9dj+o1NTgGVt1pJ2Svmeu2qiURKIv4RRFovH+brm3j4fJbuIreSBJGjjRFDSRtiZSdOcZGMZ71TjgY4uDsTf+ymLyLWX6dvD48yuxaC61JlmLZiuY8qBnookIGPzaZ09xmPUfwmT1WeUJDb8QiVjuJGgb1Jyn+bFUtPwifRsvAaw/wBuPpdSUbtSdvgt/wCUZPwLJ/JyuvyJ8RR8lkA+VcfRUvSUkbuFvDD6K1O3VkIU3XQUKURKIq9zacm2X+lLH1AilH+ZlPyrjaek1aJw3kDzv9FZpBeUL524xKJLqZmOFaZsnGcLrIzjvgdq9do+PoqSJg2Nb6LmzO1pHHiVZeK2lldStM/Fx4jYyZLR06KFHQ4GwHSt2mRgsGeawdUm914cZ5Ha2tTeLdRPGcKuFeNn1ED3Q31hvnywDWWVGu7UIQssL3VRqwo0oiURKIvof2Pn+CoP0pf9V649Z808vRWouyrnVZSJREoijeZbrwrS5k/Ihkb5hGIosgEmwUb7N7nxOF2LeUCJ80Gg/rWiEWwVkosJREoirHtNP8F3f9X/AOS1PTfNatJOyV82V2lUSiJREoitPDL6zls44L2WZPBkkaMQxhm0vpLAux041Z2x261A5rw8uYBjv4LcFtrFTvBeD8MuA0ri+NvEArXFzLGiKBsqLpGpj2CL0z2yKikfM3AWvuAWwDDiqVeTwpdF7YMIFlDRhuulSCM5Oe3epnxmSEsfmQQeYstQbOBG9fQnKkg8W5QeUUv94On7IRXhvh1xNIWnY4+gXWrB+ZfgrLXeVRKIlEVZ5pb8Pbj+jmPzBgH7zXA+I/8AKtH9Q9HK3RfMPd9l872lt406x61TxJNOtzhV1NuxPkOte8HUjHALkZuWlx8p/RQPoEUF5PjP0iaaMqp/o4NWPmxyPWqfT6/bJA3AepUupbJU7m7g3ElP0i/Vzk6RIzowyfsqFY6Rt0AA2q1FJEerGo3B2ZVZqZaJREoiURfQvsd/iqH9KX/VeuRWfNPL0VqLsq61VUih+ZONfQ0EzxloFP4ZlyWjU4w+gD3kH2sbgb4ODRF+eNzNPYySWcgLlPFhdGyGZffQZHVWKhSO4JFEVb5h5mju+BSXMewlRUK9SrM6o6n1BJH66jlNmE8FboY9eqjbxHkVyeyfjccPAxLK2EtzJqPpnWAB5nWAB3JFbNOCimb+ZYcPMBWrke6lms47iY+/cZuNOchEc5iUeQEen55PetlCvbhPMKXM0iQDxIovdecH3PE29xPyyBuxGwyo3JOCKZoiq/tP/iu7/QH+ZanpvmtWknZK+ba7SqJREoiURWfkbgtrO8j3dxHFHEARG7iPxSdWBr6hRjfAJ3HSoJ5HtADBcnyW7ADmpnmCCG5KiXitpHDHtFBbxPIkY/NAIy2OrHc79OlRxlzMmG52k4rd1jmVSeM28SOywTePHgYk8MxZONxoY5GD3q1GSe0LeahcvoPlFszOfyoIj9zSf+1fPtA4dM3c77rtVf6e5W2vQqmlESiKs80r/wAxb/1cw+82/wDtXA+I/wDKtP8AUPRyt0XzD3fZfP8AwK3R72COVdUbzpG4yRkM4U7jcda92XHotYbr+S5FutZSNhwKF7jiUTp+IhuZItyMNE3u/H3c7GsOkcGsIOZF+aAC55r8cPiVuFXZ0jXHcQMGwMhXDrjPUDI6UcT0reIKyOyVXamWiURKIlEX0H7G/wCKof05f9V65FZ808vRWouyrvVVSKKHHrV5Gt2ljEoypik9xiOhwj4LKfMZBoiyvikk/L13mHL8OnYssbE6UbqyZ30EdQ3cdc6donktNxkr9OyOduo42cMj9+HHMcRlS24uUa5toc/RbiXxwrDBQqSRsNumlT2OkEdKrSygxutkuzRUZZVRF4s4A3HcCL+hvtvwUVw/i7G0WxLaIZJ1lcjJOCqKdgNwoXON8k5+yKl1tmy5VHoRbWGLi0ADvGJ9BzJ2LR7vj1xxiccPsg0FmoAlYdRENjqI23GwQd+pO+ndrzIcMlWkp2Urevi/dsH3I27AcMTlpNpfWFhHFaRyImkaUhQ65G7k+GuXYk5JOO5JqZc5WKiKre1H+K7v9Af50qem+a1aSdkr5urtKolESiJRFZuWoIIraa9uIhPokW3hhb6jSMpcs/mFQZA77+mIJC4uDGm20ngt2gAaxXSnO6P7tzw+zeHuI4vCdR30ODsQPh8RWPw5HZcb991nX3hQ/OPCFtbl442LRFVliJ6mN11Ln1G4+VSwPL2gnNaPFsFu3KC4mYfkwRD72k/9a8DoHHpnb3fddmr/AE9yttegVNKIlEVe5tGDbN/SMh9AYpD+1APnXG0+zWoidxB+n1VmkNpV89XTeBfM2PxVwXwPJZNW3yFeuon9NRxuG1jfNq5so1ZHDcT6q4tzNZxtJeLwyf8A5nxYzI85VX1/jVUAEfd086dE82YXjC2zwWdcZ2X54yv8HS/RLS2WCURPM0F087x6TrTxEZQVxkg9cZNGfMGu43F7XFvBD2cAs8q4oUoiURKIvoL2NH+C4v05f9Rq5FZ808vRWouyrZd8Vgi/GzRJ+m6r+01VUgF8lUebeM8GuovDupYpR9koGkZT5q0YJU/Dr3rQyMGZCtMoql/Zjd4FY9x4lNUFrdTXFo32ZcpowQV2bYnvqCg9tqqvmYMnfX34hdqm0fUG3SQi++4afI+ocoi0iePBk06QCAQclc49Pq7fL4dK73NfcNz9f5XYp4pqch01tUAjA3Lb24dnDjbuGHHw63cplNIyoXUTg476Tg4+NSyvYHWd771RooJ3x68VhcAXJseOqbHmfDeJfgYkX8C88kFux1SGE6y3QY06lB22Gc4675NbNnYTi427lDPo2oDbtiaXb9YHwDrC3cL8VrfJ/HeCWSaYGMbt9eSSKQu36UmnHyBA9KstmjORXFl0fVtN3MPr6XVwtucLCQ4S8tyfLxUB+4nNSAg5Km5rmmzhZRntMuFfhN0yMrKVUZUgj8YgO4qxS/NaopOyV86V2lUSiJREoinuXOMxRxy211G0ltMVY+GQHjkX6rpnYnBwQeo+YMUjCSHNOIW7XAYFcnBoLZ7jTO03g+8VEa6pHwRpQDoCVzk9sVs8vDbtz8lhtr4ro5jvHur5i0Zi1MkKxEYKKNKIpB743PqTUVxDCXXvYE381ntPtyW9cqRfhrhx+TFF818R/wBkorxHw621KXHa4+gXWrD+ZbgrLXeVRKIlEUNzbHm2Zv5Nkkz5KrqX/wCzVVPSEXSUsjeB8sQpIXasgKwD2h2hjvpf6QLIPmMH/uU1f+GZ+l0bGP23b4G48iFDXs1ZjxxXXz+XK2Trn6IbWIRY+oGAIlHkJNXXv08q61PbrDbc3+irv2bl6ezS0cTvcsCtpHDKJ5GGEZChGjPRiWxsM9PhWKkjV1dtxZIxjfYqYnQfCrJUa/VESiJRFvvsghWThKo6hkZ5QysMggucgjuK5FZ808lai7Klbn2d8MfrZQj9BfD/AFoRVVSgkG4VY5k9nfBLaIyz5t07HxmJJ8lVixY+gBrUtClE0l8/G31WO8Z4fAxL2MVy0AOkSSqpBYnb3lQBfhkn1FQOwxyC6kFnWZg55yAA8z9sNt1xWtkjSBCVYAEnAxkjGQN9xv1qB8jgzWC6lPRxPqBE6xFiTYWuRbAZ4Y54LjhgJXIAIABO3TP7v2VK5+OJVGKA6l2gEAAnDK/09O7KU4RYRgrLcxTNak6WeABSD3GXUqxH5IOd85FbA772UUodb8st1t1sfA58r34LZ+VOROB3UYlt18cDrqlcMp8nQFdJ9CKnDQuU6aS9iforhZ8lcPiOUsrcEdzErH7yCa2UJN1G+0+FU4TcqiqqgJgKAAPwidhVil+aPexaSdkr52rsqolESiJRFYuFcwW6RLFccPgnVcjxFLRS4JJOZB9YjO3TsKhdG4m7XEeYW4cMiFZOYOKyWsKTcLWCKylAUTRR5lV/tRzO5Yhs9D386gjYHnVluXDYThyW7jYXbkqvylE1xxCEuSzGQzOxOSSuXyT3ywH31U07MINHSkbRqj/dh6Erekbrzt8fBfQHKMf4J3/lJXb5LiMfeIwfnXF0TF0dHGOF/E3+qt1DtaQqcroqFKIlEXldwCRHRvqupU/Agg/toiwn2lWRMVvMfrIWt5P0lJB+50cfOub8MP6CpnojsOsPT0LSpq8a7GS8lWuBc13dopSCXEZOSjKrrnzCsDg/DFeufCx+LguaHEZL88d5ou7sATzMyDcIAEQeXuqAD881lkTGdkIXE5qHqRapREoiURb/AOxb+LE/rJP81cis+b4K1F2Ve6qqRQV3wCyRnup40Zl1OZZz4mhdydJckRqB2XAoizK7t7rmC41Q5g4dGSiOwxqHRii/ac9PJRt1zqhcwvOOS6EU7aZhDcXnM7hu+9s8shjSl4KC9zPbg/RLaQQhmOS5c6V36E40sfLUPOq8zLscfeC6+jagCphYcyDfmCfSw4WO9Q9hw5xAt2QfBSVYXZeo90Mw8t1OxOfqn0qQtvnldVRPqHqGzw0EHhjceh7gVo1jFPwG6EjZl4bcYDsoyuD9VtO+lh109xkDO2mRoLDY5e8/eKpzvjqW67RZwzH/AF4cM28W5agOVbKRluYY1jkIDLNbnwiQcEElMB1IxswIO21TLnKw0RU/2tH+Crn/AKf+rHVik+aOfoo5eyV8612VVSiJRF/NQ86zYov7WEUjwzjUsCTRow8OdDHIjDKnIwGA7OvUGtHRtcQTmFsCQrP7M7bT9IucZ0J4aDzY74HqcKP7VeS+LJTIIaNubzflkPMnwXQ0c22tIdgW8cLtPBhjjznQirnzIAyfmd6vNaGgNGQUZN8V1VlEoiURKIs+554L4n0iH+XXxo/SRdIYegyEb11tXBrZPwNfDWjLJ3dkf/rl3K3E3pYXRbcx771g5BGxGCNiD2PevfAg4hcZelrbPI6xxqXdjgKOp/8Aj17VHNNHCwySGzRmStmtLjYZrU7Lkq0gtT9KCs+kl3LEaTjom46fef1V87n+I66prAKUkNuABYYi+bu/y811m0cbI+vn7yWTivpK46URKIt99in8WD+tk/aK5Nb83wVmHsq+1UUqhuP8BF2USZs2ynU8I28RgcqHbO6Dro7nGTgYJE5ld4rORbdfwhUQwqo2V3xHGcAe6qlgSegANEVd43yxHacEkto9xFGJC2N2dWV3Y+pIPw2Hao5ReMjgVcoJC2qjd/UPVQ3sm5fjuOCSRSjKXEj5+WlVYeoKZHqKywdVaVDiJbjZb0Vu5Ps2awW1u0DtDqtZAwyrqmyNv1DR6G+fmK3VZdHLPAWstcMb6rT60SMSXiJJ1IG+1H3Gd13G4IwRT1EVN9rx/gq4+MX+rHVmj+cOfoo5eyvneuwqqURfw0CLbuER+LbRM9lEEZARGCpIHb3WQDcb9e9fJK17oKt7WVDyQT1sRj3hxPDJd6Ma0YJYFAc0crWro7RR+BIkbSknUq4XG2nBU/FTtt1zXY0TpytZI1kr+ka5waMicdt8+RGPBV56aMglosRisxzX0NclbdyDwPw0toWG4/5qb9IEFAfUPpx/VGvAxyfj9KyVP6WdVvoP/wBHmuwW9DTtZtOJWmV3VVSiJREoiURRHMtkZItSDMkR8RQOrYBDr8WUkDtnSe1VK6lFTA6Lacu8ZfzwUkUmo8OWC+0DhQjnE0e8VwNYI6avtD55DfM+VWPhmvM9N0D+3Hgd9tnhke4b1HXQ6kmsMnYqd9mzJ4EnhKTdJIpYasaoyVAzk40gavgd+4zx/ioS/iGdKfyiDbg4A87nDvGGxTUOrqG3av5K/wANrvqfDORjONgD1CjsP1nvXi3y4arMB5954+mxdEN2lY7zxy6bSfKj8DIS0Z8vNPl29MeRr6loDSwr6frn8xuDuO53PbxXEqoOifhkVXK7yqpRFvnsTP8ABv8A1pP3Vya35vgrMPZV+qopUoiURcfGbbxbeaP8uN0/vKR++iyDY3Cr3snttHCbMd2Qyf32Zv8AyrAFllzi43KttZWqURKIqX7YT/BU/wClF/rR1Zo/nDn6KOXsr55rsKqlEVg5N4GLiUvJtbw+/Kx6EDcL88b+mfMVw9O6U/BQasfzH4NH15bONlbo6Z08gaBh7wWzW17HJ9R1bHYEZHy6ivlL43s7QK9A+F7O00hU/wBqXGvDgFup9+bdvSMHf+8cD4Bq9V8JaO6WoNS4dVmXFx+wx7yFzK+XVZqDb6Kl8jcH+kXILfiofwjk9Nvqj5kZ+CmvVfEWkfwlGQ09d/VH1PIeZCp0UPSSY5DFb7yrakRmZhhpiGAPURj8Wv3EsQehdhXN0ZSfhadrDnme8/bLkrE8nSPJU3V9QpREoiURKIlEWd858uq4ktzskuZIG/IkGSy/flgO6s4Gy1wKsv0dWNrox1Tg4d/3/wDYcVbjAmiMTs9nv3gsd4ZfS2NzqxiSMlXQ9x9pT6HqD8DXr6qmg0nSal7tcLg7jsP3HeFzGOdDJfaFsacZEsMUluQfGbQrN0Q4YnUPMaSNPc4FfKZaF9NM+KcWLcTbbla3A3vfcvSUupKC85AX45gW88eC5eLW1vLE9tKzMo3eViPckJ906jsHJOyDoDjAB3moqmopp21MIsdjd7dotu4nblitp6U1LLkWvkBnhtHAbznxxWR8d4NJaSmKUb9VYdGXsR+8dq+p6P0hDXQiaI942g7j9DtGK8xLE6J2q5R1XlEtG9knOkdoXt7htMMja1c9EfABDeSkAb9iN+u1OrgL+s3NSxPtgVuMUgYBlIKncEHII9DXKOCsr90RKIlEXPYWaQxJFGNKRqEUZzhVGAMnc7CiLooiURfxmAGScAdzRFi3td52juFFpbMHRWDSyDdSV+qqn7QB3JG2QMd66dJTlvXcq8r74BZfV5QqR4DwWW7lEcQ9WY9EXzP7h3qhpHSMNBCZZT3DaTuH1OxSwxOldqtWw8A4eIVMEOkRRNofUNTSMVVmYnIC51DsenYYr5XpCrfVSdPNfWdlbJouQAPfndelZBHTxNAvci/mRuxy5LmzDDHJcTANGmkxlwCyhchYwOzK+QD31Dfat4o56mVlPD2je9suLjwtnz3qerqjEzO2d7bSdvG42fdZLxS/ku7hpGBMkjAKo3x2VR8On3nvX1OkpoaCmETTZrRck+ZPvgvJPe6V9zmVr3JfLIREtuvSW5bzz0j+DY0/oq3QsK8ZHI7Stcap3y2YNHdl/wBjxsF1S0U8XRjM5+/JabXfVRKIlESiJREoiURcfFeHrPG0bEjO6sOqsN1YeoPyO4OQTUcsTZWFjxcHBZa4tNwsf595aaYNIq4uoRiVB9tfssvntkg9xlTuuBytE1rtF1H4KoP5bsWu3E/Q7dxxyKnqYhOzpWdoZhVDlLmL6M5WQa7aTHiJ1x5Oo8x+v4gV39NaIFdHrMNpG5H6Hh6Hhe9Sjq3QPuDgtJvI4vDjkUhomdBCsa5GCdTED7UjYZcnoD294n5w3pWSOjeCHAHWvnfIchgbbc9y9ZSzmW+qdhJJOeFh3AYG38Lz4vAt1FItyuUQkmRMfgW22Q4y+kD3z0ycYOCBPQ1UtDM19OcT+k5OHHdf9PjffXqKGOYNYMzlvPHhfYN2fHMeP8AltSC2Hib6kqbqw7b9j6fdmvpGjdKwV7epg4ZtOY+44+Nl5ioppIHarwomumq667Lik8IxFNLGPJJGUfcDitXMa7MLIJGS6v8AiW8/ndx/jP8A71r0TP2jwWdY70/4lvP53cf4z/706Jn7R4JrHep/lT2i3dvMnjTPNAWAdZDqIUndlY7gjrjODjHqIpaVjm4CxWzZCDiujnX2jXM1xIttM0VujFU8M4LgHGst136gDAxjvWsNKxrQXC5WXSEnBVg8zXn87uP8Z/8Aep+iZ+0eC01jvT/iW8/ndx/jP/vTomftHgmsd65rzi1xKNMs80i+TyMw+4nFbNY1uQCxclcdbLCneXeV5bn8ISIrdd2mfYYHXTn6x9eg8+1cbSmm4KHqdqQ5NGfPcPPcFapqSSdwDR74LRbaBLeN4LdVAUhTGy65JywGSdxhSufe6DB6BcV89qamarlE87sTtBs1gGwcb7MzxvdenpKOOFrbd+tewFt+832eGa67aNQHkMjrGq7y6tDKF6xzA5yy9n6479zVOu4tja27icG2uCTtb37Rl9JJ5hG3rAb7EYf6mncdoyvs2DM+b+Y/pLKkYK20W0a+fbW2e/lnp8Sa+kaE0OKGMvkxldmd3AcN+/uAXlqyqdO+5yVk5B5baPRcOmqaT3beM7dQfePltk57KCe+K42m9IPrpv8AD6U4frOzDZ3DbvNgrNLCIm9NJyHv3ZbNwbhogj051OTqd8Y1OcZOOw2AA7AAdqvwQMgjEbMgonuLjcrvqZapREoiURKIlESiJRFE8d4T4wDxkLMn1SejDujY+yfPscHfcGnW0UdXF0b+R3H3mFJFKY3XCxrnTlTVruLdCrqT48GPeVupIA775wNiCGGc7xaH0u+meKGuNiMGuOVtgJ3bjyK2qaYSDpYuYUFylzW9odJy8DH3kzuM9WQ9j6d/TrXW0zoOPSDdYdWQZHfwdw9O7BVaaqdCd4WoWssM0Ubxun0RF1kDuV3AcHoF+sQdycZ6b/Np4Z6aV0crSJDhyO0b75A5c8vRw1AkBczFzsL7r/XZwHl4wwmTXqXSkuX8N1DRNHsfex9STqxJ7n7WNs9J0TgWHFuFwbOB4bxs+ysTNjLdR3Wtgf3X55t2D6XVQ4nyOkp1WbMhYaxDMCNS7e8j77bjY5I1DOK9bQ/FL4hqVovbDXbv/qb9RyBXEq9EOjuWEHZnkd3vA2wKpvEuGzQNpmjaM9tQ2Pwbofka9dS1kFU3WgeHDhnzGY5rkPjcw2cLLkqytEoiURKIlEQmiKX4Pyzc3ODFEdP5b+4v3nr8s1zK3TFFR/NeL7hifAfWynjp5JOyFd+EclWtu0Zun8V3zpGCIgRjr59dtRwfKvHV3xNV1Qc2lGo0Zm/X/jlc8V1qbRVwXHG2Y/jMqZu55NbbJmBmKJglfCyo1hAd5I/dbbqHwMZ24DGs1cz1rXO3W3X3Ox5jFd6KOMMAGTgOBvuv+12I4EY5Lpmu4kUXEjsqxdJnwpkBPvKExkqdsbdhjzOIaeaaToIm3c79I2W2k7CNvmqc8ohaQ+wB2bt2P7v5us15x5ue8bQuUt1OQvdiOjP+4dB6mvomhNAx6Pbru60hzOwcG/U5nuXm6mqMpsMApHk3lTOm4uVOnI8KLGWkb7Pu+XkO/U4A3paa009zvwVFi84Fw2cAd+87O/KalpQB0suWwb1tPAOEGPMsuDMwxtuI12OhT8QCzfaIHYADTR9Ayki1W4k5nf8AwNi2mlMjrlTVX1ElESiJREoiURKIlESiJRFE8a4MJcSIdEyjAbsw66XHdc9D1Uk46kGnW0UVXHqP5HaPe0fwpIpXRm4WT82cl+KztEng3I954Tsr/nIem/Zhseh0nOKdDpeo0Y4U9bcs2PzsPqOGY4iyklpmTjXiwO0Kj8N4lcWMx0ExuDh0YbH0Ze/ofuNeoqqOk0lANezmnJwzHcfXzC57JJIXYYFX7g3MtvdRtECLeVyNUbn8G++XCHouvcHbO52PWvC6Q0FVUT+lA6Rg2gdYbtYZm2e0cQu9SaUY97TJmPHhjttmAfFWsK5fxZQEWNGwoOrrjUxOBsAuAB5n0rzl26uozEkjHL3xVu7dXo2YlxHDu28cVyIHZ9EhzrLNpcBo3i306RjIZdSZBxnfr1qe7WDXZhawuCQ4HbfHI45cFJIyIx5XGA4h22+yxxtyUM3KNrOXLQLEFLKZIZCoyv1j4ZGAM5Hfoa7EfxDX09gJNe9sHtucf6hiqNRo2nw1b3Nja2/LLDyCg5+RIDGJY7mVUOfrwl8ac51acaRsdzXXj+LJw/UkhaTwdbPde6rO0K/XLA7HDdt3Yi/JcjchdMXab5xmKQE4xnbr3H31aHxazbA7/k0/ZR/4NPsI981+zyCFxruxjGo6YHbC77tv7o2PXyNan4tB7EB3YvaMeGGKyzQ0rto3bM+GOPJS3/28t49GuSWVnOlVXSgY4J674AUEk57fKuc74uqpL9GxrbYkm7renotodFNcTrONhifTvzUlDwy3tsBLeOORWUM7gzkK4YIyHOTl1042IPbpnlTaSrau/SSktN8B1BcWuDbhjtXSp9GwDrNF8DbYbi1wb3tgb/VWWMloWyWOVYZddBPX7OBgVxSLSYW2ZG/mhAbIMtmRv5qGsrCRoUGlBGyiRBnV4Tac75AyjgkFR01Ebg7XJJoxITc3yOy+PqNh228bss0bZCbm4uDsuL8NozBOdthUVxbmu1tCwiJuJtRYANlYzpCYMncYGMbnzxtXaoPh+srbOl/LZxGJxvg36mw71xqrSgtqjE2thlnfHnuWfcW4tPeSgyEuxOERRsM9lX9/WvdUdDS6OhIjAaNpOZ7z7A2BcOSR8zsceCuXKvJXhsj3K+JM28duuD0xu3bbbqdI7k7V5mv05NXPNLo/La/LDhuHHM7AuhDSNiHSTch7/stc4JwXwz4spDTEY2+rGD1VM/rY7t6DAE1Bo+KjZqtxJzO/+OC1lmdIblTNX1ElESiJREoiURKIlESiJREoiURcfE+GRzqA43G6sDhlPmrdvUdCNiCNqjlhZK0seLhZa4tNwqHzXymrri5TWo+rcRjDJ+moyQPXdNiTp2riMpq3RjzJRO1mbWHHy294s7vVovinFpRY71mXG+Sp4Rrj/DwncMm5x6r3+K5Hwrv6P+JKWp6kh6N+52XI/Q2KpzUMjMRiPexePBOcLq291X1oNvDk94D0B+svwzj0qev0BRVnWc3Vd+5uB57Dzx4qOKqkjyOHFW3gfPdmCDJC0LY05GZEA2yFA3QbDYL2FeWrvhWtA/KeHjcbNdz2HmV0/wDF+kGrJf795zPNWC2ureeJYobmMqSTJhgHbJZj7p6amO+R0yO9cOakq6eQyTQuB2YG27MbhlY8Vfjro3SGQWJ2Y5bO/AZcV0y2En0e6jB1l9egnSCdaDOcYAOot5VUE0fTRuOFrXzwseZysrLZozNG/K1r57DzOVl++Jwv40TL4ukRyKTHpzktEVB1bY90/dWsLm9G4Ote4ON+O7vWsDm9E5ptckHG+43y7153MDlgwjnyUC6kkVWyC20ilgh65BAPVunfZj2gWLm55EEjkbX9Ni2Y5ttUubnkQSORtfvGGxdNzA3hxF3RZY8NqP1dWkq+2R7pDMPmPKtIzd7gxpLThYZ2vcc1D0zGOd+03HG17jngFB3/AB20UuZ7qMsQqhYcvp0NqGMajq1b5OBsNuuetT6I0hJYRQuAxxd1b3FttsLKF2kYYgAw5X43uLbNlsPqoviftOQZEELMfypDpH90ZJ/VXXpfgyQ41EgHBuJ8TYeRXMfpEfoHiqVxnmi5udpZSE/IT3F+YG7f2ia9ZQ6GoqPGJnW/ccXeOzlZUZaiSTtFdXA+Tbi4wxXwYupeQY2/NXqficD1qtpH4io6S7Qdd+5v1OQ8zwUkFFJJjaw4/ZaXylymqD/lU67NdSjOR38Mbah8ML6kjFeckjrtKuDqo6kexow8vq7HcFeaYqcWjxO/39FfuFcKjgB05Lt9aRt2byyfIb4UYAycAV2YII4GakYsFWc8uNyu+plqlESiJREoiURKIlESiJREoiURKIlESiKGvuXY2JaMmFzuSmNLH86M+6fUjDetUavR1PVD8xuO8YH333Uscz4+yVUOYOTFkyZ7YSf00GQ3xKfW+Q11z46fSdB/lJdZv7XfY4eBCmc+Cb5jbHeFR7v2fBiRbXCsR1jlGlh+lgZB+Kir0fxU6I6tZCWneMvA/QlQu0eHYxOB7/f0UDfcn3kedUDMB3TEn6h736q7MHxBo6Xsygf6rt9cPNVX0czc2+GKj9dxDtmeL0y8f+1XtWlqMbMd/wAXfdRddm8eIX7XmC5HS6m/xW/3rQ6KoziYWf8AAfZOnk/cfFfiTjU7dbiU/wDVb/et2aOpm9mJo/2j7LBmef1HxK8RDJKdleQ+gZz++pTJFCMSGjvAWA1zt581KWXKV5JjTbuo83xH+psH9Vc2fT2j4e1KD/p63pceanZSTOyb44KdtfZ9pI+k3CJnoie8x9ATjJ9AprjS/FYkOrRwued5y8Bf1Cst0dbGRwCu/L3JSJgwW2D/AC1zkH5IRqB9NKfGqMkela//ADMmo39rfsD6k9ymaaeHsNud59+iuNny2gIaZjMw3wwwgP5sfT1BYsR2NXqTRlPS4sbjvOJ/jlZRyTvkzKm6vqFKIlESiJREoiURKIlESiJREoiURKIlESiJREoiURc17YRSjEsaOB01KGx8M9KwQCLFFGycsRfYaWP9GQsPkr6lHyFUJdFUkmLoxyw9LKZtRI3Irll5alxhLkf9WIP/AJGQVRd8O0pN2lw5j7KUVkm2y525XmPV7dvjCw/8zWn+A27Mzh77ws/i97Qi8rzDo1uvwhY/+YrP+A3zmcffen4vc0Loi5bl6PcL/wBOHR/mdx+qtm/DtKMXFx5j7LBrJNll0x8rxfbeaT9J9H6owgPzq7FomjjxEY54+t1E6okO1SVlw6KHPhRomeulQCfiep+ddBrQ0WaLBQk3zXVWUSiJREoiURKIlESiJREoiURKIlESiJREoiURKIlESiJREoiURKIlESiJREoiURKIlESiJREoiURKIuSeWYNhI0ZdtzIVPr7ug/t39KlaIyOs4g91/r9FjFeP0m4zjwEx5+N8e2j4VtqQ27Z/4/ylyvSCeYsA0SquNz4mog4GwXRuOu+R8K1c2IDBxJ7v5TFdtRLKURKIlESiJREoiURKIlESiJREoiURKIlESiJREoiURKIlESiJREoiURKIlESiJRF//9k=" id="739" name="Google Shape;739;p88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0" name="Google Shape;740;p88"/>
          <p:cNvSpPr txBox="1"/>
          <p:nvPr/>
        </p:nvSpPr>
        <p:spPr>
          <a:xfrm>
            <a:off x="179512" y="646920"/>
            <a:ext cx="8784976" cy="60224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Ларри Эллисон – основатель Oracle</a:t>
            </a:r>
            <a:endParaRPr b="0" i="0" sz="3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Вместо Ларри Эллисона в Oracle будет два генеральных директора" id="741" name="Google Shape;741;p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14500" y="1362260"/>
            <a:ext cx="5715000" cy="4781551"/>
          </a:xfrm>
          <a:prstGeom prst="rect">
            <a:avLst/>
          </a:prstGeom>
          <a:noFill/>
          <a:ln>
            <a:noFill/>
          </a:ln>
        </p:spPr>
      </p:pic>
      <p:sp>
        <p:nvSpPr>
          <p:cNvPr id="742" name="Google Shape;742;p88"/>
          <p:cNvSpPr txBox="1"/>
          <p:nvPr/>
        </p:nvSpPr>
        <p:spPr>
          <a:xfrm>
            <a:off x="0" y="6534364"/>
            <a:ext cx="9144000" cy="32363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b="1" i="0" lang="en-US" sz="1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Группа разработки Oracle				                 2014	    	 	                                    Зацепин Сергей</a:t>
            </a:r>
            <a:endParaRPr b="1" i="0" sz="15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3" name="Google Shape;743;p88"/>
          <p:cNvSpPr txBox="1"/>
          <p:nvPr/>
        </p:nvSpPr>
        <p:spPr>
          <a:xfrm>
            <a:off x="0" y="72000"/>
            <a:ext cx="9144000" cy="576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Конец</a:t>
            </a:r>
            <a:endParaRPr b="0" i="0" sz="3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2"/>
          <p:cNvSpPr txBox="1"/>
          <p:nvPr/>
        </p:nvSpPr>
        <p:spPr>
          <a:xfrm>
            <a:off x="179512" y="836712"/>
            <a:ext cx="8784976" cy="38164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23850" lvl="0" marL="3429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В 1977г Ларри Элисон, Боб Майнер и Эд Оутс основали компанию Software Development Laboratories. Разрабатывают SDL RDBMS.</a:t>
            </a:r>
            <a:endParaRPr sz="2200"/>
          </a:p>
          <a:p>
            <a:pPr indent="-323850" lvl="0" marL="342900" marR="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До этого, все трое - бывшие сотрудники Ampex, работавшие на ЦРУ над СУБД с кодовым названием Oracle.</a:t>
            </a:r>
            <a:endParaRPr b="0" i="0" sz="2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342900" marR="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В 1979 выпустили первую коммерческую СУБД в мире с поддержкой SQL. Назвали Oracle v2. Первым заказчиком стала авиабаза Райт-Персон.</a:t>
            </a:r>
            <a:endParaRPr sz="2200"/>
          </a:p>
          <a:p>
            <a:pPr indent="-323850" lvl="0" marL="342900" marR="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Так началась история самой крупной на сегодняшней день софтверной компании и самой успешной СУБД – Oracle Database</a:t>
            </a:r>
            <a:endParaRPr b="0" i="0" sz="2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https://upload.wikimedia.org/wikipedia/commons/thumb/d/d1/Oracle_Databases.jpg/1280px-Oracle_Databases.jpg" id="185" name="Google Shape;185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77153" y="4288043"/>
            <a:ext cx="3455288" cy="2105566"/>
          </a:xfrm>
          <a:prstGeom prst="rect">
            <a:avLst/>
          </a:prstGeom>
          <a:noFill/>
          <a:ln>
            <a:noFill/>
          </a:ln>
        </p:spPr>
      </p:pic>
      <p:sp>
        <p:nvSpPr>
          <p:cNvPr descr="data:image/jpeg;base64,/9j/4AAQSkZJRgABAQAAAQABAAD/2wCEAAkGBxQTEhQUExQWFhQWGRwVGRgYGB0XHxwaHhwWHRgeHRkgHighGx0lHRkcITEhJSorLi4uGh8zODMtNygtLisBCgoKDg0OGxAQGywmICY0LCw0MC0sLCwsMCwsLSwsLDQsLCwsLCw0LDQsLCwsLCwsLCwsLCwsLCwsLCwsLCwsLP/AABEIAOEA4QMBEQACEQEDEQH/xAAcAAEAAwEBAQEBAAAAAAAAAAAABQYHBAMIAgH/xABKEAACAQMCBAMEBAgMBgEFAAABAgMABBESIQUGMUETUWEHInGBFDJCkSMzUmJyobHBJTVTVGNzgpKTsrPRFiSDosLS4RUXQ8Px/8QAGwEBAAIDAQEAAAAAAAAAAAAAAAMEAQIFBgf/xAA/EQABAwICBggEBQIGAgMAAAABAAIDBBEhMQUSQVFhgRMiMnGRobHwBjPB0RQjQlLhYvEVNHKCktIWskOiwv/aAAwDAQACEQMRAD8A3GiJREoiURKIlESiJREoiURKIlESiJREoiURKIlESiJREoiURKIlESiJREoiURKIlESiJREoiURKIlESiJREoi8551QFnZVUdSxAH3miKLk5mtx9V2k/q0aQf31GkfM1UlrqaLtyAc8fAYqRsT3ZBczczk/VtpvixiUH7nJ+8VRk09RNycT3A/WylFJKdi8m5jn7W8fznI/ZEah/8jpdjXeA/wCy2/BSbx75IvMc/wDN4/lOT/8ApFP/ACOl2td4D/sn4KTePfJeo5nI+tbS/FGjYD73U/cKlZp+idmSO8fa61NJKNi6I+Z7c/WZo/PxI2QD+2Ro/XV6LSFLJ2ZB429VE6GRuYKlLa5SRdUbq6+akMPvFXFGvWiJREoiURKIlESiJREoiURKIlESiJREoiURKIlESiKL4hx6KJigzJIPsRjUR+kchU/tEZ7ZqrU1kNMLyutw2+C3ZG556oVW49zeYx+GnS2HZE/CSH5lTt8E2/KrlN0jWVp1aGIkfuOX/UeJ7lYMMUWMruSofEef4Q2YYGlcdJJ2LH5ZLNj0yKuM+GquoxrJ+TcfsPIqI10bPlM5lQd7z1eydJBGPKNAP1tk/rrqQfDGjos2Fx/qJ9BYeSrvr53bbdyipOKXMmczTvgEnDucAdSQDgAV1I9H0kXYiYP9oUDppHZuPiVxNMx6sx+JJq0GNGQHgo7nevW4jlico4kjcYyrakYZwRscHfI++sarHDIHwWbkLtae9gAZjdRKehbxEB+GdjVZ9FRzYOjYeTStxLK3JxHMrus+eL2P/wDKHHlIoP6xg/rrmz/DWjZf/j1T/SSPI3Hkp2V07dt+8Kbsef4y2Z7co3TxIGKt94KsB8GNcp/wxU0+NFORwdl5XHi1WBXsf81ngr3wDnHxPxNwk/8ARy+5IPgwAOPUq2fOqcldX0OFbDh+4ZeI6vLBStihl+U7Hd7xVrsOYIpGCNmKQ7BZMDUfzWBKufQHPmBXTpa6CpH5TrndkfD65KCSJ7O0FLVbUaURKIlESiJREoiURKIlESiJREoiURKIuXiF/HCuuRsDOB3LHsFUbsfQVo97WNLnGwG0rIBJsFSuZea9K6ppDbxH6san8LJ8WX6vwTp3bfFcQ19VXSGGgb3uOQ+3PHcFa6KOIa0x5LMeMc9SuNFsot4vzcaz8T0X5b+tdih+GKeI9JUnpH8ez4Znn4KrLXvd1Y+qPNQ/C+BXF1JEFU5nYqkkmVV2ALH8IQdRwD0zXoy9kbbDIbBs5KlqlxupWThnDrYkXFxJdSqSDFbL4aAjYhpn3O/5IBrQPlf2RYcfss2aM14tYxPwkTogEsV0Y3bu0bplMnvgkCs6xE2qciEsNW66fZkNV1LH/K2s8fxyoP7q1qcGA8Qsx5qoKcgfCrO1RrXOYSLe74rxDSGlg+jwwahkLJJHGC+D1KgjHzrnR9ZjI9huT3Aqc4ElQPLfEeKviZ0uLy0clZYziVXXcOAhPukdsAbjyqWRsI6osDsWrS845hcfL1lbxxcQup7fxIoSIY4ZSVOt5OjMN1dVABPUZNbyOcXNY04nHBYaBiSuK5/+mSozRm5tZApKxti4jYgHCh9nGTtltq2HTA2Nj5FY6pUde8EnhhguXTTHNvGwIztnG3UEgZB8q3D2uJZuzWLEWKl+Dc7zRjw5wLiE7FX+tj0bv8Gz8RXnq/4Zppz0kH5b94yv3bO8W5q5DXSMwd1hxWm8r82B1zbyeKg+tBIcSJ+ixOfk2VOwDKBXDNXWaOeI65t27Hj3j5O33VsRxTDWiOO73/ZXjhvEo51LRtnBwynZlPkyncHv6jBGQc124pWStD2G4O0Kq5pabFdlSLCURKIlESiJREoiURKIlESiJRFGcZ4wsACga5W+pGDjP5zHfSg7t8gCcCq1XVxU0evIfue5bxxuebNWWc3c5CBzhhNd4wWxhIgeqqudv0c5OBqJwK5tJo2p0w4TVF2Q7AMz7/cR3BTSzsphqsxdv3e9yzjXLdTrrfVLKwTU7YGScDJ6Ku/yr2sMEVNFqRNs0bB7xPFctznPddxuVYbNrTh8gW6tpLi6R8SpIQIo1DdUUZ8UlMMNW246Vg68o6psPP8AhZFmnFevPl9cw8QSQzNLGpS5tTnCeGTqQKowoxjSSBkgb9axA1jo7WtsKPJDlJc439pazrNDZRytdoLpZZ2LoDISSFhGATnc5PU1pC1726rnWthYfdbPIByTgPDrq5t+IrPF4P0pUmiZ1ECGSJgdgcaQQRv8etJHsY5pab2w34FGgkG+1ePKdhBw+6juLi/tfc1AxwlpyQysvVVwOue/SsyudKwta088FhoDTclQTcL4ainF/LIQPdC2jIM42BLN0+VS68pPZHitbN3+SnOI81W1xc38chcWd54REgQlopIlQK+jqVypBHXAFRNhe1rSO0L8wVnWBJ3FfzlK2srS7hlk4ikihtliV1GcHDSs2Aqjrjck4pKZHsIDPH6LLdUHNSiyX0XD4JLBWczSzXVw0arL9c+4jR7k+5jIxsVrT8syESbAAFtjq3aq5ak8TuYrZ7aCCTXqmlijMLeEoJk1rnAOO+2+KmP5LS4EkbBnitB1jaykubONC94fNIoxFBfKsK/kweAUTA7ZI1Y/ONaRR9HIBtIx77rLnXbdRvGOWiotLOCBpL4xme405JXXgpGd9K6R1J7kb71uyW+s9x6uQWpbkBmoziPAr2wZJJIpITn3ZAQRny1KSAfQ9aO6GpYY3WcDmCg1mG4wVz5T508Z1WRhDdD3UlH1X/NZehyfsnY9QVOMeNrdE1Gi3GooutHtacSPuOOY23C6cVSycakuDthWrcF4yJso40TKMlc5DDpqQ/aXPXuCQD1BN6irYquPXj5jaPewqOWJ0ZsVLVbUaURKIlESiJREoiURKIlEUZxziwgUBRqlfIRM4zjGWbyRcjJ9QBuQKrVdXHTRmR/9zuW8cZkdYLH+debTEXhhfVcN+Om7g/kr5Y6YGy/Ek1S0VoqTSEgra0dX9LdhHHh/7ZnDOSoqBCOiiz2n37Co1nw53Rpykht43UTOmCVDHfr3x3O2SM9a9oXAHVGexcu21XLmPkyxBj+jXnhiZBJF9J/FSDbOmcD3SCcFWGd6rxzyY6zct2Y5KQsbsK6uM8tXV1agzQkXtqnuyDDrdW46YdcgyJ5Hcj47aslYx3VPVPkfsslpIxzVabikU/DRDM+J7VwbckE64nPvx5AONJGrfA2UedT6hbLcZHPvWlwW2K/tjzvcw28UMQiVoQwSYxh5FVm1FVZshR8uw8qw6na5xJ27NiB5AUFxG/lnbXPI8rebsW+7PQegqVrQ3BostSb5rmrZYXtb2kjjKRu481Ut+wVqXtbmQs2JX5ngZDh1ZT5MpX9tA4OyN0yXnWywvW1uXibXG7xt+UjFD94INYIBwKzkpx+dLxkkSSXxDJEYNbKNaoxBcKwwfexg5z2qLoGAggcVtrlTHs3vbZY7tLtlCKYblVJwXaEyMVUdz9Xbvmo6lryWlmeI8VtGRjdevNHG5IrSHQSs/EQby5kU4YqxxFEG6hFXbH5vqaxGwOeb5NwH1KPNh3qF5J4skTyw3EmLSaKRZEbJUtpJQgfZfUBhtv2VJMwkAtGIstWm2ByXFJytdLZreNEfBbv3A7OV7ITsG9PIgncTM19QHFY1Ta6tHJvNmrRBcOVdSPAnz7yt0AJPftk7EEqc538jpfQ76Z5rqEWIxc0ZEbSBu3jmF0aapDx0UvIrZeBcW8UFJAFmT6wHRh2dM76T5dVORvsTLRVsdXFrs5jcfeR2rEsRjdYqWq4o0oiURKIlESiJREoi5uJXywxtI+cL2HVidlUDuSSAPU1q97WNLnGwCyASbBZFz1zQ8AYAj6XMPeI3EUe+lVPpk48yWbviuNo2kdpep/ETD8lmQ3n3i7kFYnlFMzUb2jnw97Flde8XIUty1x6Szl1qA6MNEsTbrJGeqsP2Ht8CQY5Iw8WK2a6yvK2Fu9v4Svnhtyxa2lbc2V1/JyeSMTj1z66jV1nB1/1DMfuG8KTVBFtnoqJwzjt1aFlt7h4xkqQjakPUEgHKn0YDNW3Rsf2gow4jJRjMSSSSSdyTuSe5Jrdar+URBWFlagvKVlGFb8ZsCdUgz2IYL0P6ODkHv0Pzs6f0lI8t7OOFm4cQT9cMeGI7Qo4Gi+fNWy04pcSMkVtJCilMR6VUKxHXOFbSyjHu4APX0HSpKuSpbY9V4PWBGzhwO/G3goZIww7xsVqu+HAxrE0azg7MZsN9+1dIG2SgWHe1LleOyuFMG0Umfd/IcaSVBPbDAiurSTF4IdmFWkYGnBUqriiSiJRFZbDjtvJbx219FI6w58GaFlEiKxyUIb3XTPTPSoHRuDi5hzzByW4cLWKnY7Hh8cMV69s6WyErDHI+qW7kz1cA6EjUg9OuN9sBoy6UksBx27gPutrNtdfnjvFbhJ//AKpbSme2l/BsrDaMd7eaMbBd9j0Oc9TljGNLeicLEe7hCT2gqhzA9s0pa1V0iZQxjfB0Oc6lU/aQdiasR64HWzUbrbFe+QuZWl0RM+LmH3oZD9te6t+VtsR3GD1XI8Tpehdo2f8AG046h7Td1/odm48DZdWmlE7OifmMiti4TxFZ4w4BB+qynqrD6yn4efQggjYiupFKyVgew3BUDmlpsV2VIsJREoiURKIlESiKgc5cwKviTNvFbkpGv8pNurH5HKDy/CHpiuDXmSuqW0EJ4uO4Z+Qx77BW4rRMMzuSwq+u3md5JDl3OSfX/YdAPIV7mngjp4mxRizW4D3v3rkPeXuLjmVY7/liOWD6Tw52mjVR40LY8aI43JUfXQ4JyOnrg4w2Uh2rJhuOwrJbcXaoTgfCpLqZIYgCzb5Oyqo3ZmPZQO/wHUipXvDBcrUC5sF+EvZY0lhSU+FIQHCnKPpPun1HcHbIxTVBIcRilzkuStlhKIlESiL08dvym+8io+iZ+0eC21jvWj+xxPpE7rKocRAOC25Gc43651AEfOudWwsYQ5osp4nk3BWx3btHGTqBwScscZBJ2z2O+B8qpqVZR7ZbdhBbsdRXxT75IO5jAxkdvd777GrtCeue5QzZBZRXUVdKIlESiKf5c4+Ila3uVMtnKcvH9pG7SRH7Lj9dRSR6x1m4OHvFbtdbA5Li4kRA80NvcGWB9OWXKiRRhl1L5qTg+oNbN6wBcLFYOGAKj4kLHSoLMeyjJ+4b1ucMStV2S2txbNG7xywuffjLoyE4PUBgM/8Az61E9sczHRusWnAjvWwLmkEYFbJyZzKrqlwNlfEVwv5DjZX+AJAJ/IYE/UrwlM1+jK11FIeo7Fp78vHI/wBQwzXXeRPEJRmM1pFd9VEoiURKIlESiKL5jvjFDhDiSQ+Gh8iQct/ZUM2O+nHeqtZUimhdKdnmdi3jZruDVg3tD4oHmW3j/FW40483xvv3wNvjqqT4YoTFTmqk7cmP+3Z45+C1r5dZ/Rtyb6r05DsLOeOeOaB5rofhIkWUxF0Ue+qEbGQbnDddumDXfnc9pBabDbgqjADmpThNhYxxi/t7u7sSsngqZkWUFsZZQqbuuBvn91RvdIT0bmh23BbADMYLm5z5igVHishFruAGup4QVV+vuIpOUDH3mHrjJya2hjde774ZArD3DYqHVpRJREoiURKIpnlfl2S9l0IQiLgySN9VFzjJ9fIVDNMIhc5rdjS4rfuVeXorGMJDjw2wS5Hvu5AA1bdOpHlnHx48kjpDdytNaGiwXbfgvIgxqTGQQM53GpWPTTtq7ZKgVosqp+0y2E3DZ9DArEUdFA3GMFh07JqP356VPSu1ZR4eK0kF2lYPXaVRKIlESiJRFJcE4lHAzNJbRXGRhRLqwp88D63wPpWj2F2RI7lsDbYtE4Fxae/t1FrNFYNCx+lCJEjXwDkrKhIJGnSVIz13+NN7Gxu6w1r5X37lK0lwwwVK535oF3MqozfR4RohDsSzDbVI5O5Z8A79setWYIdQX2nNRudrdy9OQuLiG48N94p/wbA9MnZT950n0b0rifEmj/xVJ0jO3H1h3bR9RxCtUM3RyWORw+y3zle8LxmNzl4ToJPVlxmNvXK7E/lK1UdHVYqqdsm3I94935qaaPo3lqmavKJKIlESiJRFQud+MiMzy9rZPDQecr6Sfj1jGe3v1wNItNbWRULcibu7v4APiFbhIiidKeSxfl7hRu7gIz6Fw0ssp30RqNUjnzP7yK948iJnVHAD0C5ABccVYrPliO4Am4RPMZIHXWs+iNkzqKSK4wunKnY7+fkYTKW9WYCx3LYNvi1SHtMs53tre4nUQPGxhkh2CtI5LmWIrkNrwSwzkY+OdKZzQ4tbjx+hWZAbAlZxV1RJREoiURWOy5KupYoJlVPCnbQjF8YOWA1DGQCVO+/riqr6uNpIN8FIIyRdel5yp9EuFiv3MalBIWhxJhSWG+cfknzqpNpRjCABn72LoUmiZqlj3stZueNt/LYta5K4nw2GNLezJYyHbIw8jYJOdWNwAeuAOgqm6cSuuTco+jmhbdzCBhs35Yqw3FxrPuksp0g5OlVYkYBIGoNtj80sPMUUKrDe0W2R5EOVMfuaMfX0ZB8MdgTsc4wMVCahgvfYuk3RNS4xgC+uLjHIcd3vau234pHcRRyrmSMkRNt1LLgxOM+8cO3vHA1EY6mpGPDhrBUp4XwyGOQWIWS+0nlyO0uCIFKxlPEMbHdDlgQDuCu2Rv5jO1XBpMRkNkF77VvT6KkqY3yxkdXZvzy8FVJIWUKTjB8s+Wd8ipKTSbZ5ej1bc7qSv0JJSQCYuBBI2EZ96/FdNcVKIlESiK9cn3kTWc0UkbLBCDcXZRveuPeC28IPVUznO/b1NVZmu1wQcTgOG8qVhFlzvz9chfwNvbQ22dAjEAZOmdLOR7zY32we+Kz+GYcySe9Y6Q7FHc32kQ+j3MCeFHdReJ4Y6RyKxSQL+bqGR/8Ayt4icWuxt6LDwMwtR5D454i205P4wfRpf0wfcJ/t7D+urw1PH+A0nLSfpd1m+o8rjkus93TQNk2jArSK7yqJREoiURedxMERnY4VQWJ9AMmiLCvaTfEQwRHZpWa4kHqSTj4anOP0RXM+GmfiKuesP+kc/wCAPFTVx1I2Rc1G8qGFLW4W4eW3+mARR3Ph+ImlGzIux1btgNtjA6ivWS6xeNXHVxsue3I32qS4ly1NDwzw7XTdrNKZZ5bc6xoQYhQqPeIyS5GDgg71o2VrpbuwtkDxzWS0huCoktxIVEbO5VDsjM2FPQ4UnCn5VaAGYUa8aysJRF/VGSBsM7ZJwPmew9aIrYns14kQCLcEEZBE0RBHYg66r/iot/kVJ0blcuFWXGoLH6Gtmh0kmOQzRAx76gQNW5Dbgk1TeIHv1tbyKlbrgWso/mTgPGr1o3ls4hIilCyyRjUM5GR4m2Dnp+UarT0tNL+sjkujo/SdRRFxa0EHYfVR3BeSeMW0sUqW6kxMGAMkWNu20gON8Y8qz+EpA/Xa4398FmTS1XJAYHgFp8sb2GOQyHBWNl5g8SV1toVWXGqLVEUzjGcGTOojqc74HlU4ZTWxcffJc28m5VKf2e8XcgtDlgdWrxYsk7jJOvfrv51CKSj1nOc4m+z2F0xpitETI22GpkdvO5OGOVlM8L4BxyC2mt0t00THUzF4tQOFGVPiYU+6DnGQd63igpIxYONvfBVKqrqKmTpJAL5YcFzcY5V45csjzQqzonh6i8IJXORqw4zgk4P5xrWamo5c3Ee+5TUOkqqjv0dsd/8AcKKHs04ppC/R/dHbxYf266kZFRskErSbjvWkmkKySA07zdvcMMb4cP7IfZnxP+bD/Fi/96vfiot/kVz+jcqnLHpYqSCQSMqQw28mGxHqKnButF+KysJRFNcrcVWF5ElRnguEMEqrgNgkFWXO2pW3GfWopWFwBGYxWzTZWu64JDbW13Z/SjdSy6XighhLvFKucM+lmVCVOlh5dKgEjnua+1gNpOBCkLQAQo7mDgPEZohPLbCCC1gCqmQuEQe8QmS2Scscgfq33jkiadUG5JWrmuOJC9fZnclhcW4OGYCWM+TrgaviDoPyry/xVGYnQ1rc2mx7sx9RzV/R7tYOiO3H35LeOHXYlijkGwdVfHlkA4+VXwQRcKJdNZRKIlEUPzbJi2df5QpF8ndVf/sLH5VUrpeippH7gfHIeakibrPAWA+0W8130nlGFjHyGo/rY/dVz4Yg6LRzDtcS7xNh5AKGvfrTnhgrBxrhFq0FjbSXqW08EAYpJGxTVMRIxMg2U5x18q6jHv1nODbgn0UBaLAXUZBylxC3zPZyxyKo1GS1uFPujfLAlcjHbBrczRO6rx4hY1HDEKp3Ny0rtI7Fncl2Y9SSck/fVgAAWC0vdeVZWEoiURfRnspnZ+F22o5wGQfBXcKPkAB8q41ULSlWo+yFbqrqRKIlEX8Y43NEX4gmV1V1IKsAykdCCMgj5URelESiJRFXfaHOycNu2UkN4TDI9dj+o1NTgGVt1pJ2Svmeu2qiURKIv4RRFovH+brm3j4fJbuIreSBJGjjRFDSRtiZSdOcZGMZ71TjgY4uDsTf+ymLyLWX6dvD48yuxaC61JlmLZiuY8qBnookIGPzaZ09xmPUfwmT1WeUJDb8QiVjuJGgb1Jyn+bFUtPwifRsvAaw/wBuPpdSUbtSdvgt/wCUZPwLJ/JyuvyJ8RR8lkA+VcfRUvSUkbuFvDD6K1O3VkIU3XQUKURKIq9zacm2X+lLH1AilH+ZlPyrjaek1aJw3kDzv9FZpBeUL524xKJLqZmOFaZsnGcLrIzjvgdq9do+PoqSJg2Nb6LmzO1pHHiVZeK2lldStM/Fx4jYyZLR06KFHQ4GwHSt2mRgsGeawdUm914cZ5Ha2tTeLdRPGcKuFeNn1ED3Q31hvnywDWWVGu7UIQssL3VRqwo0oiURKIvof2Pn+CoP0pf9V649Z808vRWouyrnVZSJREoijeZbrwrS5k/Ihkb5hGIosgEmwUb7N7nxOF2LeUCJ80Gg/rWiEWwVkosJREoirHtNP8F3f9X/AOS1PTfNatJOyV82V2lUSiJREoitPDL6zls44L2WZPBkkaMQxhm0vpLAux041Z2x261A5rw8uYBjv4LcFtrFTvBeD8MuA0ri+NvEArXFzLGiKBsqLpGpj2CL0z2yKikfM3AWvuAWwDDiqVeTwpdF7YMIFlDRhuulSCM5Oe3epnxmSEsfmQQeYstQbOBG9fQnKkg8W5QeUUv94On7IRXhvh1xNIWnY4+gXWrB+ZfgrLXeVRKIlEVZ5pb8Pbj+jmPzBgH7zXA+I/8AKtH9Q9HK3RfMPd9l872lt406x61TxJNOtzhV1NuxPkOte8HUjHALkZuWlx8p/RQPoEUF5PjP0iaaMqp/o4NWPmxyPWqfT6/bJA3AepUupbJU7m7g3ElP0i/Vzk6RIzowyfsqFY6Rt0AA2q1FJEerGo3B2ZVZqZaJREoiURfQvsd/iqH9KX/VeuRWfNPL0VqLsq61VUih+ZONfQ0EzxloFP4ZlyWjU4w+gD3kH2sbgb4ODRF+eNzNPYySWcgLlPFhdGyGZffQZHVWKhSO4JFEVb5h5mju+BSXMewlRUK9SrM6o6n1BJH66jlNmE8FboY9eqjbxHkVyeyfjccPAxLK2EtzJqPpnWAB5nWAB3JFbNOCimb+ZYcPMBWrke6lms47iY+/cZuNOchEc5iUeQEen55PetlCvbhPMKXM0iQDxIovdecH3PE29xPyyBuxGwyo3JOCKZoiq/tP/iu7/QH+ZanpvmtWknZK+ba7SqJREoiURWfkbgtrO8j3dxHFHEARG7iPxSdWBr6hRjfAJ3HSoJ5HtADBcnyW7ADmpnmCCG5KiXitpHDHtFBbxPIkY/NAIy2OrHc79OlRxlzMmG52k4rd1jmVSeM28SOywTePHgYk8MxZONxoY5GD3q1GSe0LeahcvoPlFszOfyoIj9zSf+1fPtA4dM3c77rtVf6e5W2vQqmlESiKs80r/wAxb/1cw+82/wDtXA+I/wDKtP8AUPRyt0XzD3fZfP8AwK3R72COVdUbzpG4yRkM4U7jcda92XHotYbr+S5FutZSNhwKF7jiUTp+IhuZItyMNE3u/H3c7GsOkcGsIOZF+aAC55r8cPiVuFXZ0jXHcQMGwMhXDrjPUDI6UcT0reIKyOyVXamWiURKIlEX0H7G/wCKof05f9V65FZ808vRWouyrvVVSKKHHrV5Gt2ljEoypik9xiOhwj4LKfMZBoiyvikk/L13mHL8OnYssbE6UbqyZ30EdQ3cdc6donktNxkr9OyOduo42cMj9+HHMcRlS24uUa5toc/RbiXxwrDBQqSRsNumlT2OkEdKrSygxutkuzRUZZVRF4s4A3HcCL+hvtvwUVw/i7G0WxLaIZJ1lcjJOCqKdgNwoXON8k5+yKl1tmy5VHoRbWGLi0ADvGJ9BzJ2LR7vj1xxiccPsg0FmoAlYdRENjqI23GwQd+pO+ndrzIcMlWkp2Urevi/dsH3I27AcMTlpNpfWFhHFaRyImkaUhQ65G7k+GuXYk5JOO5JqZc5WKiKre1H+K7v9Af50qem+a1aSdkr5urtKolESiJRFZuWoIIraa9uIhPokW3hhb6jSMpcs/mFQZA77+mIJC4uDGm20ngt2gAaxXSnO6P7tzw+zeHuI4vCdR30ODsQPh8RWPw5HZcb991nX3hQ/OPCFtbl442LRFVliJ6mN11Ln1G4+VSwPL2gnNaPFsFu3KC4mYfkwRD72k/9a8DoHHpnb3fddmr/AE9yttegVNKIlEVe5tGDbN/SMh9AYpD+1APnXG0+zWoidxB+n1VmkNpV89XTeBfM2PxVwXwPJZNW3yFeuon9NRxuG1jfNq5so1ZHDcT6q4tzNZxtJeLwyf8A5nxYzI85VX1/jVUAEfd086dE82YXjC2zwWdcZ2X54yv8HS/RLS2WCURPM0F087x6TrTxEZQVxkg9cZNGfMGu43F7XFvBD2cAs8q4oUoiURKIvoL2NH+C4v05f9Rq5FZ808vRWouyrZd8Vgi/GzRJ+m6r+01VUgF8lUebeM8GuovDupYpR9koGkZT5q0YJU/Dr3rQyMGZCtMoql/Zjd4FY9x4lNUFrdTXFo32ZcpowQV2bYnvqCg9tqqvmYMnfX34hdqm0fUG3SQi++4afI+ocoi0iePBk06QCAQclc49Pq7fL4dK73NfcNz9f5XYp4pqch01tUAjA3Lb24dnDjbuGHHw63cplNIyoXUTg476Tg4+NSyvYHWd771RooJ3x68VhcAXJseOqbHmfDeJfgYkX8C88kFux1SGE6y3QY06lB22Gc4675NbNnYTi427lDPo2oDbtiaXb9YHwDrC3cL8VrfJ/HeCWSaYGMbt9eSSKQu36UmnHyBA9KstmjORXFl0fVtN3MPr6XVwtucLCQ4S8tyfLxUB+4nNSAg5Km5rmmzhZRntMuFfhN0yMrKVUZUgj8YgO4qxS/NaopOyV86V2lUSiJREoinuXOMxRxy211G0ltMVY+GQHjkX6rpnYnBwQeo+YMUjCSHNOIW7XAYFcnBoLZ7jTO03g+8VEa6pHwRpQDoCVzk9sVs8vDbtz8lhtr4ro5jvHur5i0Zi1MkKxEYKKNKIpB743PqTUVxDCXXvYE381ntPtyW9cqRfhrhx+TFF818R/wBkorxHw621KXHa4+gXWrD+ZbgrLXeVRKIlEUNzbHm2Zv5Nkkz5KrqX/wCzVVPSEXSUsjeB8sQpIXasgKwD2h2hjvpf6QLIPmMH/uU1f+GZ+l0bGP23b4G48iFDXs1ZjxxXXz+XK2Trn6IbWIRY+oGAIlHkJNXXv08q61PbrDbc3+irv2bl6ezS0cTvcsCtpHDKJ5GGEZChGjPRiWxsM9PhWKkjV1dtxZIxjfYqYnQfCrJUa/VESiJRFvvsghWThKo6hkZ5QysMggucgjuK5FZ808lai7Klbn2d8MfrZQj9BfD/AFoRVVSgkG4VY5k9nfBLaIyz5t07HxmJJ8lVixY+gBrUtClE0l8/G31WO8Z4fAxL2MVy0AOkSSqpBYnb3lQBfhkn1FQOwxyC6kFnWZg55yAA8z9sNt1xWtkjSBCVYAEnAxkjGQN9xv1qB8jgzWC6lPRxPqBE6xFiTYWuRbAZ4Y54LjhgJXIAIABO3TP7v2VK5+OJVGKA6l2gEAAnDK/09O7KU4RYRgrLcxTNak6WeABSD3GXUqxH5IOd85FbA772UUodb8st1t1sfA58r34LZ+VOROB3UYlt18cDrqlcMp8nQFdJ9CKnDQuU6aS9iforhZ8lcPiOUsrcEdzErH7yCa2UJN1G+0+FU4TcqiqqgJgKAAPwidhVil+aPexaSdkr52rsqolESiJRFYuFcwW6RLFccPgnVcjxFLRS4JJOZB9YjO3TsKhdG4m7XEeYW4cMiFZOYOKyWsKTcLWCKylAUTRR5lV/tRzO5Yhs9D386gjYHnVluXDYThyW7jYXbkqvylE1xxCEuSzGQzOxOSSuXyT3ywH31U07MINHSkbRqj/dh6Erekbrzt8fBfQHKMf4J3/lJXb5LiMfeIwfnXF0TF0dHGOF/E3+qt1DtaQqcroqFKIlEXldwCRHRvqupU/Agg/toiwn2lWRMVvMfrIWt5P0lJB+50cfOub8MP6CpnojsOsPT0LSpq8a7GS8lWuBc13dopSCXEZOSjKrrnzCsDg/DFeufCx+LguaHEZL88d5ou7sATzMyDcIAEQeXuqAD881lkTGdkIXE5qHqRapREoiURb/AOxb+LE/rJP81cis+b4K1F2Ve6qqRQV3wCyRnup40Zl1OZZz4mhdydJckRqB2XAoizK7t7rmC41Q5g4dGSiOwxqHRii/ac9PJRt1zqhcwvOOS6EU7aZhDcXnM7hu+9s8shjSl4KC9zPbg/RLaQQhmOS5c6V36E40sfLUPOq8zLscfeC6+jagCphYcyDfmCfSw4WO9Q9hw5xAt2QfBSVYXZeo90Mw8t1OxOfqn0qQtvnldVRPqHqGzw0EHhjceh7gVo1jFPwG6EjZl4bcYDsoyuD9VtO+lh109xkDO2mRoLDY5e8/eKpzvjqW67RZwzH/AF4cM28W5agOVbKRluYY1jkIDLNbnwiQcEElMB1IxswIO21TLnKw0RU/2tH+Crn/AKf+rHVik+aOfoo5eyV8612VVSiJRF/NQ86zYov7WEUjwzjUsCTRow8OdDHIjDKnIwGA7OvUGtHRtcQTmFsCQrP7M7bT9IucZ0J4aDzY74HqcKP7VeS+LJTIIaNubzflkPMnwXQ0c22tIdgW8cLtPBhjjznQirnzIAyfmd6vNaGgNGQUZN8V1VlEoiURKIs+554L4n0iH+XXxo/SRdIYegyEb11tXBrZPwNfDWjLJ3dkf/rl3K3E3pYXRbcx771g5BGxGCNiD2PevfAg4hcZelrbPI6xxqXdjgKOp/8Aj17VHNNHCwySGzRmStmtLjYZrU7Lkq0gtT9KCs+kl3LEaTjom46fef1V87n+I66prAKUkNuABYYi+bu/y811m0cbI+vn7yWTivpK46URKIt99in8WD+tk/aK5Nb83wVmHsq+1UUqhuP8BF2USZs2ynU8I28RgcqHbO6Dro7nGTgYJE5ld4rORbdfwhUQwqo2V3xHGcAe6qlgSegANEVd43yxHacEkto9xFGJC2N2dWV3Y+pIPw2Hao5ReMjgVcoJC2qjd/UPVQ3sm5fjuOCSRSjKXEj5+WlVYeoKZHqKywdVaVDiJbjZb0Vu5Ps2awW1u0DtDqtZAwyrqmyNv1DR6G+fmK3VZdHLPAWstcMb6rT60SMSXiJJ1IG+1H3Gd13G4IwRT1EVN9rx/gq4+MX+rHVmj+cOfoo5eyvneuwqqURfw0CLbuER+LbRM9lEEZARGCpIHb3WQDcb9e9fJK17oKt7WVDyQT1sRj3hxPDJd6Ma0YJYFAc0crWro7RR+BIkbSknUq4XG2nBU/FTtt1zXY0TpytZI1kr+ka5waMicdt8+RGPBV56aMglosRisxzX0NclbdyDwPw0toWG4/5qb9IEFAfUPpx/VGvAxyfj9KyVP6WdVvoP/wBHmuwW9DTtZtOJWmV3VVSiJREoiURRHMtkZItSDMkR8RQOrYBDr8WUkDtnSe1VK6lFTA6Lacu8ZfzwUkUmo8OWC+0DhQjnE0e8VwNYI6avtD55DfM+VWPhmvM9N0D+3Hgd9tnhke4b1HXQ6kmsMnYqd9mzJ4EnhKTdJIpYasaoyVAzk40gavgd+4zx/ioS/iGdKfyiDbg4A87nDvGGxTUOrqG3av5K/wANrvqfDORjONgD1CjsP1nvXi3y4arMB5954+mxdEN2lY7zxy6bSfKj8DIS0Z8vNPl29MeRr6loDSwr6frn8xuDuO53PbxXEqoOifhkVXK7yqpRFvnsTP8ABv8A1pP3Vya35vgrMPZV+qopUoiURcfGbbxbeaP8uN0/vKR++iyDY3Cr3snttHCbMd2Qyf32Zv8AyrAFllzi43KttZWqURKIqX7YT/BU/wClF/rR1Zo/nDn6KOXsr55rsKqlEVg5N4GLiUvJtbw+/Kx6EDcL88b+mfMVw9O6U/BQasfzH4NH15bONlbo6Z08gaBh7wWzW17HJ9R1bHYEZHy6ivlL43s7QK9A+F7O00hU/wBqXGvDgFup9+bdvSMHf+8cD4Bq9V8JaO6WoNS4dVmXFx+wx7yFzK+XVZqDb6Kl8jcH+kXILfiofwjk9Nvqj5kZ+CmvVfEWkfwlGQ09d/VH1PIeZCp0UPSSY5DFb7yrakRmZhhpiGAPURj8Wv3EsQehdhXN0ZSfhadrDnme8/bLkrE8nSPJU3V9QpREoiURKIlEWd858uq4ktzskuZIG/IkGSy/flgO6s4Gy1wKsv0dWNrox1Tg4d/3/wDYcVbjAmiMTs9nv3gsd4ZfS2NzqxiSMlXQ9x9pT6HqD8DXr6qmg0nSal7tcLg7jsP3HeFzGOdDJfaFsacZEsMUluQfGbQrN0Q4YnUPMaSNPc4FfKZaF9NM+KcWLcTbbla3A3vfcvSUupKC85AX45gW88eC5eLW1vLE9tKzMo3eViPckJ906jsHJOyDoDjAB3moqmopp21MIsdjd7dotu4nblitp6U1LLkWvkBnhtHAbznxxWR8d4NJaSmKUb9VYdGXsR+8dq+p6P0hDXQiaI942g7j9DtGK8xLE6J2q5R1XlEtG9knOkdoXt7htMMja1c9EfABDeSkAb9iN+u1OrgL+s3NSxPtgVuMUgYBlIKncEHII9DXKOCsr90RKIlEXPYWaQxJFGNKRqEUZzhVGAMnc7CiLooiURfxmAGScAdzRFi3td52juFFpbMHRWDSyDdSV+qqn7QB3JG2QMd66dJTlvXcq8r74BZfV5QqR4DwWW7lEcQ9WY9EXzP7h3qhpHSMNBCZZT3DaTuH1OxSwxOldqtWw8A4eIVMEOkRRNofUNTSMVVmYnIC51DsenYYr5XpCrfVSdPNfWdlbJouQAPfndelZBHTxNAvci/mRuxy5LmzDDHJcTANGmkxlwCyhchYwOzK+QD31Dfat4o56mVlPD2je9suLjwtnz3qerqjEzO2d7bSdvG42fdZLxS/ku7hpGBMkjAKo3x2VR8On3nvX1OkpoaCmETTZrRck+ZPvgvJPe6V9zmVr3JfLIREtuvSW5bzz0j+DY0/oq3QsK8ZHI7Stcap3y2YNHdl/wBjxsF1S0U8XRjM5+/JabXfVRKIlESiJREoiURcfFeHrPG0bEjO6sOqsN1YeoPyO4OQTUcsTZWFjxcHBZa4tNwsf595aaYNIq4uoRiVB9tfssvntkg9xlTuuBytE1rtF1H4KoP5bsWu3E/Q7dxxyKnqYhOzpWdoZhVDlLmL6M5WQa7aTHiJ1x5Oo8x+v4gV39NaIFdHrMNpG5H6Hh6Hhe9Sjq3QPuDgtJvI4vDjkUhomdBCsa5GCdTED7UjYZcnoD294n5w3pWSOjeCHAHWvnfIchgbbc9y9ZSzmW+qdhJJOeFh3AYG38Lz4vAt1FItyuUQkmRMfgW22Q4y+kD3z0ycYOCBPQ1UtDM19OcT+k5OHHdf9PjffXqKGOYNYMzlvPHhfYN2fHMeP8AltSC2Hib6kqbqw7b9j6fdmvpGjdKwV7epg4ZtOY+44+Nl5ioppIHarwomumq667Lik8IxFNLGPJJGUfcDitXMa7MLIJGS6v8AiW8/ndx/jP8A71r0TP2jwWdY70/4lvP53cf4z/706Jn7R4JrHep/lT2i3dvMnjTPNAWAdZDqIUndlY7gjrjODjHqIpaVjm4CxWzZCDiujnX2jXM1xIttM0VujFU8M4LgHGst136gDAxjvWsNKxrQXC5WXSEnBVg8zXn87uP8Z/8Aep+iZ+0eC01jvT/iW8/ndx/jP/vTomftHgmsd65rzi1xKNMs80i+TyMw+4nFbNY1uQCxclcdbLCneXeV5bn8ISIrdd2mfYYHXTn6x9eg8+1cbSmm4KHqdqQ5NGfPcPPcFapqSSdwDR74LRbaBLeN4LdVAUhTGy65JywGSdxhSufe6DB6BcV89qamarlE87sTtBs1gGwcb7MzxvdenpKOOFrbd+tewFt+832eGa67aNQHkMjrGq7y6tDKF6xzA5yy9n6479zVOu4tja27icG2uCTtb37Rl9JJ5hG3rAb7EYf6mncdoyvs2DM+b+Y/pLKkYK20W0a+fbW2e/lnp8Sa+kaE0OKGMvkxldmd3AcN+/uAXlqyqdO+5yVk5B5baPRcOmqaT3beM7dQfePltk57KCe+K42m9IPrpv8AD6U4frOzDZ3DbvNgrNLCIm9NJyHv3ZbNwbhogj051OTqd8Y1OcZOOw2AA7AAdqvwQMgjEbMgonuLjcrvqZapREoiURKIlESiJRFE8d4T4wDxkLMn1SejDujY+yfPscHfcGnW0UdXF0b+R3H3mFJFKY3XCxrnTlTVruLdCrqT48GPeVupIA775wNiCGGc7xaH0u+meKGuNiMGuOVtgJ3bjyK2qaYSDpYuYUFylzW9odJy8DH3kzuM9WQ9j6d/TrXW0zoOPSDdYdWQZHfwdw9O7BVaaqdCd4WoWssM0Ubxun0RF1kDuV3AcHoF+sQdycZ6b/Np4Z6aV0crSJDhyO0b75A5c8vRw1AkBczFzsL7r/XZwHl4wwmTXqXSkuX8N1DRNHsfex9STqxJ7n7WNs9J0TgWHFuFwbOB4bxs+ysTNjLdR3Wtgf3X55t2D6XVQ4nyOkp1WbMhYaxDMCNS7e8j77bjY5I1DOK9bQ/FL4hqVovbDXbv/qb9RyBXEq9EOjuWEHZnkd3vA2wKpvEuGzQNpmjaM9tQ2Pwbofka9dS1kFU3WgeHDhnzGY5rkPjcw2cLLkqytEoiURKIlEQmiKX4Pyzc3ODFEdP5b+4v3nr8s1zK3TFFR/NeL7hifAfWynjp5JOyFd+EclWtu0Zun8V3zpGCIgRjr59dtRwfKvHV3xNV1Qc2lGo0Zm/X/jlc8V1qbRVwXHG2Y/jMqZu55NbbJmBmKJglfCyo1hAd5I/dbbqHwMZ24DGs1cz1rXO3W3X3Ox5jFd6KOMMAGTgOBvuv+12I4EY5Lpmu4kUXEjsqxdJnwpkBPvKExkqdsbdhjzOIaeaaToIm3c79I2W2k7CNvmqc8ohaQ+wB2bt2P7v5us15x5ue8bQuUt1OQvdiOjP+4dB6mvomhNAx6Pbru60hzOwcG/U5nuXm6mqMpsMApHk3lTOm4uVOnI8KLGWkb7Pu+XkO/U4A3paa009zvwVFi84Fw2cAd+87O/KalpQB0suWwb1tPAOEGPMsuDMwxtuI12OhT8QCzfaIHYADTR9Ayki1W4k5nf8AwNi2mlMjrlTVX1ElESiJREoiURKIlESiJRFE8a4MJcSIdEyjAbsw66XHdc9D1Uk46kGnW0UVXHqP5HaPe0fwpIpXRm4WT82cl+KztEng3I954Tsr/nIem/Zhseh0nOKdDpeo0Y4U9bcs2PzsPqOGY4iyklpmTjXiwO0Kj8N4lcWMx0ExuDh0YbH0Ze/ofuNeoqqOk0lANezmnJwzHcfXzC57JJIXYYFX7g3MtvdRtECLeVyNUbn8G++XCHouvcHbO52PWvC6Q0FVUT+lA6Rg2gdYbtYZm2e0cQu9SaUY97TJmPHhjttmAfFWsK5fxZQEWNGwoOrrjUxOBsAuAB5n0rzl26uozEkjHL3xVu7dXo2YlxHDu28cVyIHZ9EhzrLNpcBo3i306RjIZdSZBxnfr1qe7WDXZhawuCQ4HbfHI45cFJIyIx5XGA4h22+yxxtyUM3KNrOXLQLEFLKZIZCoyv1j4ZGAM5Hfoa7EfxDX09gJNe9sHtucf6hiqNRo2nw1b3Nja2/LLDyCg5+RIDGJY7mVUOfrwl8ac51acaRsdzXXj+LJw/UkhaTwdbPde6rO0K/XLA7HDdt3Yi/JcjchdMXab5xmKQE4xnbr3H31aHxazbA7/k0/ZR/4NPsI981+zyCFxruxjGo6YHbC77tv7o2PXyNan4tB7EB3YvaMeGGKyzQ0rto3bM+GOPJS3/28t49GuSWVnOlVXSgY4J674AUEk57fKuc74uqpL9GxrbYkm7renotodFNcTrONhifTvzUlDwy3tsBLeOORWUM7gzkK4YIyHOTl1042IPbpnlTaSrau/SSktN8B1BcWuDbhjtXSp9GwDrNF8DbYbi1wb3tgb/VWWMloWyWOVYZddBPX7OBgVxSLSYW2ZG/mhAbIMtmRv5qGsrCRoUGlBGyiRBnV4Tac75AyjgkFR01Ebg7XJJoxITc3yOy+PqNh228bss0bZCbm4uDsuL8NozBOdthUVxbmu1tCwiJuJtRYANlYzpCYMncYGMbnzxtXaoPh+srbOl/LZxGJxvg36mw71xqrSgtqjE2thlnfHnuWfcW4tPeSgyEuxOERRsM9lX9/WvdUdDS6OhIjAaNpOZ7z7A2BcOSR8zsceCuXKvJXhsj3K+JM28duuD0xu3bbbqdI7k7V5mv05NXPNLo/La/LDhuHHM7AuhDSNiHSTch7/stc4JwXwz4spDTEY2+rGD1VM/rY7t6DAE1Bo+KjZqtxJzO/+OC1lmdIblTNX1ElESiJREoiURKIlESiJREoiURcfE+GRzqA43G6sDhlPmrdvUdCNiCNqjlhZK0seLhZa4tNwqHzXymrri5TWo+rcRjDJ+moyQPXdNiTp2riMpq3RjzJRO1mbWHHy294s7vVovinFpRY71mXG+Sp4Rrj/DwncMm5x6r3+K5Hwrv6P+JKWp6kh6N+52XI/Q2KpzUMjMRiPexePBOcLq291X1oNvDk94D0B+svwzj0qev0BRVnWc3Vd+5uB57Dzx4qOKqkjyOHFW3gfPdmCDJC0LY05GZEA2yFA3QbDYL2FeWrvhWtA/KeHjcbNdz2HmV0/wDF+kGrJf795zPNWC2ureeJYobmMqSTJhgHbJZj7p6amO+R0yO9cOakq6eQyTQuB2YG27MbhlY8Vfjro3SGQWJ2Y5bO/AZcV0y2En0e6jB1l9egnSCdaDOcYAOot5VUE0fTRuOFrXzwseZysrLZozNG/K1r57DzOVl++Jwv40TL4ukRyKTHpzktEVB1bY90/dWsLm9G4Ote4ON+O7vWsDm9E5ptckHG+43y7153MDlgwjnyUC6kkVWyC20ilgh65BAPVunfZj2gWLm55EEjkbX9Ni2Y5ttUubnkQSORtfvGGxdNzA3hxF3RZY8NqP1dWkq+2R7pDMPmPKtIzd7gxpLThYZ2vcc1D0zGOd+03HG17jngFB3/AB20UuZ7qMsQqhYcvp0NqGMajq1b5OBsNuuetT6I0hJYRQuAxxd1b3FttsLKF2kYYgAw5X43uLbNlsPqoviftOQZEELMfypDpH90ZJ/VXXpfgyQ41EgHBuJ8TYeRXMfpEfoHiqVxnmi5udpZSE/IT3F+YG7f2ia9ZQ6GoqPGJnW/ccXeOzlZUZaiSTtFdXA+Tbi4wxXwYupeQY2/NXqficD1qtpH4io6S7Qdd+5v1OQ8zwUkFFJJjaw4/ZaXylymqD/lU67NdSjOR38Mbah8ML6kjFeckjrtKuDqo6kexow8vq7HcFeaYqcWjxO/39FfuFcKjgB05Lt9aRt2byyfIb4UYAycAV2YII4GakYsFWc8uNyu+plqlESiJREoiURKIlESiJREoiURKIlESiKGvuXY2JaMmFzuSmNLH86M+6fUjDetUavR1PVD8xuO8YH333Uscz4+yVUOYOTFkyZ7YSf00GQ3xKfW+Q11z46fSdB/lJdZv7XfY4eBCmc+Cb5jbHeFR7v2fBiRbXCsR1jlGlh+lgZB+Kir0fxU6I6tZCWneMvA/QlQu0eHYxOB7/f0UDfcn3kedUDMB3TEn6h736q7MHxBo6Xsygf6rt9cPNVX0czc2+GKj9dxDtmeL0y8f+1XtWlqMbMd/wAXfdRddm8eIX7XmC5HS6m/xW/3rQ6KoziYWf8AAfZOnk/cfFfiTjU7dbiU/wDVb/et2aOpm9mJo/2j7LBmef1HxK8RDJKdleQ+gZz++pTJFCMSGjvAWA1zt581KWXKV5JjTbuo83xH+psH9Vc2fT2j4e1KD/p63pceanZSTOyb44KdtfZ9pI+k3CJnoie8x9ATjJ9AprjS/FYkOrRwued5y8Bf1Cst0dbGRwCu/L3JSJgwW2D/AC1zkH5IRqB9NKfGqMkela//ADMmo39rfsD6k9ymaaeHsNud59+iuNny2gIaZjMw3wwwgP5sfT1BYsR2NXqTRlPS4sbjvOJ/jlZRyTvkzKm6vqFKIlESiJREoiURKIlESiJREoiURKIlESiJREoiURc17YRSjEsaOB01KGx8M9KwQCLFFGycsRfYaWP9GQsPkr6lHyFUJdFUkmLoxyw9LKZtRI3Irll5alxhLkf9WIP/AJGQVRd8O0pN2lw5j7KUVkm2y525XmPV7dvjCw/8zWn+A27Mzh77ws/i97Qi8rzDo1uvwhY/+YrP+A3zmcffen4vc0Loi5bl6PcL/wBOHR/mdx+qtm/DtKMXFx5j7LBrJNll0x8rxfbeaT9J9H6owgPzq7FomjjxEY54+t1E6okO1SVlw6KHPhRomeulQCfiep+ddBrQ0WaLBQk3zXVWUSiJREoiURKIlESiJREoiURKIlESiJREoiURKIlESiJREoiURKIlESiJREoiURKIlESiJREoiURKIuSeWYNhI0ZdtzIVPr7ug/t39KlaIyOs4g91/r9FjFeP0m4zjwEx5+N8e2j4VtqQ27Z/4/ylyvSCeYsA0SquNz4mog4GwXRuOu+R8K1c2IDBxJ7v5TFdtRLKURKIlESiJREoiURKIlESiJREoiURKIlESiJREoiURKIlESiJREoiURKIlESiJRF//9k=" id="186" name="Google Shape;186;p32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7" name="Google Shape;187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3567" y="4391239"/>
            <a:ext cx="2143125" cy="2143125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32"/>
          <p:cNvSpPr/>
          <p:nvPr/>
        </p:nvSpPr>
        <p:spPr>
          <a:xfrm>
            <a:off x="3203848" y="5102761"/>
            <a:ext cx="1512168" cy="72008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25400">
            <a:solidFill>
              <a:srgbClr val="395E8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32"/>
          <p:cNvSpPr txBox="1"/>
          <p:nvPr/>
        </p:nvSpPr>
        <p:spPr>
          <a:xfrm>
            <a:off x="0" y="6534364"/>
            <a:ext cx="9144000" cy="32363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b="1" i="0" lang="en-US" sz="1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Группа разработки Oracle				                 2014	    	 	                                    Зацепин Сергей</a:t>
            </a:r>
            <a:endParaRPr b="1" i="0" sz="15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p32"/>
          <p:cNvSpPr txBox="1"/>
          <p:nvPr/>
        </p:nvSpPr>
        <p:spPr>
          <a:xfrm>
            <a:off x="0" y="72000"/>
            <a:ext cx="9144000" cy="576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СУБД</a:t>
            </a:r>
            <a:endParaRPr b="1" i="0" sz="31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data:image/jpeg;base64,/9j/4AAQSkZJRgABAQAAAQABAAD/2wCEAAkGBxQTEhQUExQWFhQWGRwVGRgYGB0XHxwaHhwWHRgeHRkgHighGx0lHRkcITEhJSorLi4uGh8zODMtNygtLisBCgoKDg0OGxAQGywmICY0LCw0MC0sLCwsMCwsLSwsLDQsLCwsLCw0LDQsLCwsLCwsLCwsLCwsLCwsLCwsLCwsLP/AABEIAOEA4QMBEQACEQEDEQH/xAAcAAEAAwEBAQEBAAAAAAAAAAAABQYHBAMIAgH/xABKEAACAQMCBAMEBAgMBgEFAAABAgMABBESIQUGMUETUWEHInGBFDJCkSMzUmJyobHBJTVTVGNzgpKTsrPRFiSDosLS4RUXQ8Px/8QAGwEBAAIDAQEAAAAAAAAAAAAAAAMEAQIFBgf/xAA/EQABAwICBggEBQIGAgMAAAABAAIDBBEhMQUSQVFhgRMiMnGRobHwBjPB0RQjQlLhYvEVNHKCktIWskOiwv/aAAwDAQACEQMRAD8A3GiJREoiURKIlESiJREoiURKIlESiJREoiURKIlESiJREoiURKIlESiJREoiURKIlESiJREoiURKIlESiJREoi8551QFnZVUdSxAH3miKLk5mtx9V2k/q0aQf31GkfM1UlrqaLtyAc8fAYqRsT3ZBczczk/VtpvixiUH7nJ+8VRk09RNycT3A/WylFJKdi8m5jn7W8fznI/ZEah/8jpdjXeA/wCy2/BSbx75IvMc/wDN4/lOT/8ApFP/ACOl2td4D/sn4KTePfJeo5nI+tbS/FGjYD73U/cKlZp+idmSO8fa61NJKNi6I+Z7c/WZo/PxI2QD+2Ro/XV6LSFLJ2ZB429VE6GRuYKlLa5SRdUbq6+akMPvFXFGvWiJREoiURKIlESiJREoiURKIlESiJREoiURKIlESiKL4hx6KJigzJIPsRjUR+kchU/tEZ7ZqrU1kNMLyutw2+C3ZG556oVW49zeYx+GnS2HZE/CSH5lTt8E2/KrlN0jWVp1aGIkfuOX/UeJ7lYMMUWMruSofEef4Q2YYGlcdJJ2LH5ZLNj0yKuM+GquoxrJ+TcfsPIqI10bPlM5lQd7z1eydJBGPKNAP1tk/rrqQfDGjos2Fx/qJ9BYeSrvr53bbdyipOKXMmczTvgEnDucAdSQDgAV1I9H0kXYiYP9oUDppHZuPiVxNMx6sx+JJq0GNGQHgo7nevW4jlico4kjcYyrakYZwRscHfI++sarHDIHwWbkLtae9gAZjdRKehbxEB+GdjVZ9FRzYOjYeTStxLK3JxHMrus+eL2P/wDKHHlIoP6xg/rrmz/DWjZf/j1T/SSPI3Hkp2V07dt+8Kbsef4y2Z7co3TxIGKt94KsB8GNcp/wxU0+NFORwdl5XHi1WBXsf81ngr3wDnHxPxNwk/8ARy+5IPgwAOPUq2fOqcldX0OFbDh+4ZeI6vLBStihl+U7Hd7xVrsOYIpGCNmKQ7BZMDUfzWBKufQHPmBXTpa6CpH5TrndkfD65KCSJ7O0FLVbUaURKIlESiJREoiURKIlESiJREoiURKIuXiF/HCuuRsDOB3LHsFUbsfQVo97WNLnGwG0rIBJsFSuZea9K6ppDbxH6san8LJ8WX6vwTp3bfFcQ19VXSGGgb3uOQ+3PHcFa6KOIa0x5LMeMc9SuNFsot4vzcaz8T0X5b+tdih+GKeI9JUnpH8ez4Znn4KrLXvd1Y+qPNQ/C+BXF1JEFU5nYqkkmVV2ALH8IQdRwD0zXoy9kbbDIbBs5KlqlxupWThnDrYkXFxJdSqSDFbL4aAjYhpn3O/5IBrQPlf2RYcfss2aM14tYxPwkTogEsV0Y3bu0bplMnvgkCs6xE2qciEsNW66fZkNV1LH/K2s8fxyoP7q1qcGA8Qsx5qoKcgfCrO1RrXOYSLe74rxDSGlg+jwwahkLJJHGC+D1KgjHzrnR9ZjI9huT3Aqc4ElQPLfEeKviZ0uLy0clZYziVXXcOAhPukdsAbjyqWRsI6osDsWrS845hcfL1lbxxcQup7fxIoSIY4ZSVOt5OjMN1dVABPUZNbyOcXNY04nHBYaBiSuK5/+mSozRm5tZApKxti4jYgHCh9nGTtltq2HTA2Nj5FY6pUde8EnhhguXTTHNvGwIztnG3UEgZB8q3D2uJZuzWLEWKl+Dc7zRjw5wLiE7FX+tj0bv8Gz8RXnq/4Zppz0kH5b94yv3bO8W5q5DXSMwd1hxWm8r82B1zbyeKg+tBIcSJ+ixOfk2VOwDKBXDNXWaOeI65t27Hj3j5O33VsRxTDWiOO73/ZXjhvEo51LRtnBwynZlPkyncHv6jBGQc124pWStD2G4O0Kq5pabFdlSLCURKIlESiJREoiURKIlESiJRFGcZ4wsACga5W+pGDjP5zHfSg7t8gCcCq1XVxU0evIfue5bxxuebNWWc3c5CBzhhNd4wWxhIgeqqudv0c5OBqJwK5tJo2p0w4TVF2Q7AMz7/cR3BTSzsphqsxdv3e9yzjXLdTrrfVLKwTU7YGScDJ6Ku/yr2sMEVNFqRNs0bB7xPFctznPddxuVYbNrTh8gW6tpLi6R8SpIQIo1DdUUZ8UlMMNW246Vg68o6psPP8AhZFmnFevPl9cw8QSQzNLGpS5tTnCeGTqQKowoxjSSBkgb9axA1jo7WtsKPJDlJc439pazrNDZRytdoLpZZ2LoDISSFhGATnc5PU1pC1726rnWthYfdbPIByTgPDrq5t+IrPF4P0pUmiZ1ECGSJgdgcaQQRv8etJHsY5pab2w34FGgkG+1ePKdhBw+6juLi/tfc1AxwlpyQysvVVwOue/SsyudKwta088FhoDTclQTcL4ainF/LIQPdC2jIM42BLN0+VS68pPZHitbN3+SnOI81W1xc38chcWd54REgQlopIlQK+jqVypBHXAFRNhe1rSO0L8wVnWBJ3FfzlK2srS7hlk4ikihtliV1GcHDSs2Aqjrjck4pKZHsIDPH6LLdUHNSiyX0XD4JLBWczSzXVw0arL9c+4jR7k+5jIxsVrT8syESbAAFtjq3aq5ak8TuYrZ7aCCTXqmlijMLeEoJk1rnAOO+2+KmP5LS4EkbBnitB1jaykubONC94fNIoxFBfKsK/kweAUTA7ZI1Y/ONaRR9HIBtIx77rLnXbdRvGOWiotLOCBpL4xme405JXXgpGd9K6R1J7kb71uyW+s9x6uQWpbkBmoziPAr2wZJJIpITn3ZAQRny1KSAfQ9aO6GpYY3WcDmCg1mG4wVz5T508Z1WRhDdD3UlH1X/NZehyfsnY9QVOMeNrdE1Gi3GooutHtacSPuOOY23C6cVSycakuDthWrcF4yJso40TKMlc5DDpqQ/aXPXuCQD1BN6irYquPXj5jaPewqOWJ0ZsVLVbUaURKIlESiJREoiURKIlEUZxziwgUBRqlfIRM4zjGWbyRcjJ9QBuQKrVdXHTRmR/9zuW8cZkdYLH+debTEXhhfVcN+Om7g/kr5Y6YGy/Ek1S0VoqTSEgra0dX9LdhHHh/7ZnDOSoqBCOiiz2n37Co1nw53Rpykht43UTOmCVDHfr3x3O2SM9a9oXAHVGexcu21XLmPkyxBj+jXnhiZBJF9J/FSDbOmcD3SCcFWGd6rxzyY6zct2Y5KQsbsK6uM8tXV1agzQkXtqnuyDDrdW46YdcgyJ5Hcj47aslYx3VPVPkfsslpIxzVabikU/DRDM+J7VwbckE64nPvx5AONJGrfA2UedT6hbLcZHPvWlwW2K/tjzvcw28UMQiVoQwSYxh5FVm1FVZshR8uw8qw6na5xJ27NiB5AUFxG/lnbXPI8rebsW+7PQegqVrQ3BostSb5rmrZYXtb2kjjKRu481Ut+wVqXtbmQs2JX5ngZDh1ZT5MpX9tA4OyN0yXnWywvW1uXibXG7xt+UjFD94INYIBwKzkpx+dLxkkSSXxDJEYNbKNaoxBcKwwfexg5z2qLoGAggcVtrlTHs3vbZY7tLtlCKYblVJwXaEyMVUdz9Xbvmo6lryWlmeI8VtGRjdevNHG5IrSHQSs/EQby5kU4YqxxFEG6hFXbH5vqaxGwOeb5NwH1KPNh3qF5J4skTyw3EmLSaKRZEbJUtpJQgfZfUBhtv2VJMwkAtGIstWm2ByXFJytdLZreNEfBbv3A7OV7ITsG9PIgncTM19QHFY1Ta6tHJvNmrRBcOVdSPAnz7yt0AJPftk7EEqc538jpfQ76Z5rqEWIxc0ZEbSBu3jmF0aapDx0UvIrZeBcW8UFJAFmT6wHRh2dM76T5dVORvsTLRVsdXFrs5jcfeR2rEsRjdYqWq4o0oiURKIlESiJREoi5uJXywxtI+cL2HVidlUDuSSAPU1q97WNLnGwCyASbBZFz1zQ8AYAj6XMPeI3EUe+lVPpk48yWbviuNo2kdpep/ETD8lmQ3n3i7kFYnlFMzUb2jnw97Flde8XIUty1x6Szl1qA6MNEsTbrJGeqsP2Ht8CQY5Iw8WK2a6yvK2Fu9v4Svnhtyxa2lbc2V1/JyeSMTj1z66jV1nB1/1DMfuG8KTVBFtnoqJwzjt1aFlt7h4xkqQjakPUEgHKn0YDNW3Rsf2gow4jJRjMSSSSSdyTuSe5Jrdar+URBWFlagvKVlGFb8ZsCdUgz2IYL0P6ODkHv0Pzs6f0lI8t7OOFm4cQT9cMeGI7Qo4Gi+fNWy04pcSMkVtJCilMR6VUKxHXOFbSyjHu4APX0HSpKuSpbY9V4PWBGzhwO/G3goZIww7xsVqu+HAxrE0azg7MZsN9+1dIG2SgWHe1LleOyuFMG0Umfd/IcaSVBPbDAiurSTF4IdmFWkYGnBUqriiSiJRFZbDjtvJbx219FI6w58GaFlEiKxyUIb3XTPTPSoHRuDi5hzzByW4cLWKnY7Hh8cMV69s6WyErDHI+qW7kz1cA6EjUg9OuN9sBoy6UksBx27gPutrNtdfnjvFbhJ//AKpbSme2l/BsrDaMd7eaMbBd9j0Oc9TljGNLeicLEe7hCT2gqhzA9s0pa1V0iZQxjfB0Oc6lU/aQdiasR64HWzUbrbFe+QuZWl0RM+LmH3oZD9te6t+VtsR3GD1XI8Tpehdo2f8AG046h7Td1/odm48DZdWmlE7OifmMiti4TxFZ4w4BB+qynqrD6yn4efQggjYiupFKyVgew3BUDmlpsV2VIsJREoiURKIlESiKgc5cwKviTNvFbkpGv8pNurH5HKDy/CHpiuDXmSuqW0EJ4uO4Z+Qx77BW4rRMMzuSwq+u3md5JDl3OSfX/YdAPIV7mngjp4mxRizW4D3v3rkPeXuLjmVY7/liOWD6Tw52mjVR40LY8aI43JUfXQ4JyOnrg4w2Uh2rJhuOwrJbcXaoTgfCpLqZIYgCzb5Oyqo3ZmPZQO/wHUipXvDBcrUC5sF+EvZY0lhSU+FIQHCnKPpPun1HcHbIxTVBIcRilzkuStlhKIlESiL08dvym+8io+iZ+0eC21jvWj+xxPpE7rKocRAOC25Gc43651AEfOudWwsYQ5osp4nk3BWx3btHGTqBwScscZBJ2z2O+B8qpqVZR7ZbdhBbsdRXxT75IO5jAxkdvd777GrtCeue5QzZBZRXUVdKIlESiKf5c4+Ila3uVMtnKcvH9pG7SRH7Lj9dRSR6x1m4OHvFbtdbA5Li4kRA80NvcGWB9OWXKiRRhl1L5qTg+oNbN6wBcLFYOGAKj4kLHSoLMeyjJ+4b1ucMStV2S2txbNG7xywuffjLoyE4PUBgM/8Az61E9sczHRusWnAjvWwLmkEYFbJyZzKrqlwNlfEVwv5DjZX+AJAJ/IYE/UrwlM1+jK11FIeo7Fp78vHI/wBQwzXXeRPEJRmM1pFd9VEoiURKIlESiKL5jvjFDhDiSQ+Gh8iQct/ZUM2O+nHeqtZUimhdKdnmdi3jZruDVg3tD4oHmW3j/FW40483xvv3wNvjqqT4YoTFTmqk7cmP+3Z45+C1r5dZ/Rtyb6r05DsLOeOeOaB5rofhIkWUxF0Ue+qEbGQbnDddumDXfnc9pBabDbgqjADmpThNhYxxi/t7u7sSsngqZkWUFsZZQqbuuBvn91RvdIT0bmh23BbADMYLm5z5igVHishFruAGup4QVV+vuIpOUDH3mHrjJya2hjde774ZArD3DYqHVpRJREoiURKIpnlfl2S9l0IQiLgySN9VFzjJ9fIVDNMIhc5rdjS4rfuVeXorGMJDjw2wS5Hvu5AA1bdOpHlnHx48kjpDdytNaGiwXbfgvIgxqTGQQM53GpWPTTtq7ZKgVosqp+0y2E3DZ9DArEUdFA3GMFh07JqP356VPSu1ZR4eK0kF2lYPXaVRKIlESiJRFJcE4lHAzNJbRXGRhRLqwp88D63wPpWj2F2RI7lsDbYtE4Fxae/t1FrNFYNCx+lCJEjXwDkrKhIJGnSVIz13+NN7Gxu6w1r5X37lK0lwwwVK535oF3MqozfR4RohDsSzDbVI5O5Z8A79setWYIdQX2nNRudrdy9OQuLiG48N94p/wbA9MnZT950n0b0rifEmj/xVJ0jO3H1h3bR9RxCtUM3RyWORw+y3zle8LxmNzl4ToJPVlxmNvXK7E/lK1UdHVYqqdsm3I94935qaaPo3lqmavKJKIlESiJRFQud+MiMzy9rZPDQecr6Sfj1jGe3v1wNItNbWRULcibu7v4APiFbhIiidKeSxfl7hRu7gIz6Fw0ssp30RqNUjnzP7yK948iJnVHAD0C5ABccVYrPliO4Am4RPMZIHXWs+iNkzqKSK4wunKnY7+fkYTKW9WYCx3LYNvi1SHtMs53tre4nUQPGxhkh2CtI5LmWIrkNrwSwzkY+OdKZzQ4tbjx+hWZAbAlZxV1RJREoiURWOy5KupYoJlVPCnbQjF8YOWA1DGQCVO+/riqr6uNpIN8FIIyRdel5yp9EuFiv3MalBIWhxJhSWG+cfknzqpNpRjCABn72LoUmiZqlj3stZueNt/LYta5K4nw2GNLezJYyHbIw8jYJOdWNwAeuAOgqm6cSuuTco+jmhbdzCBhs35Yqw3FxrPuksp0g5OlVYkYBIGoNtj80sPMUUKrDe0W2R5EOVMfuaMfX0ZB8MdgTsc4wMVCahgvfYuk3RNS4xgC+uLjHIcd3vau234pHcRRyrmSMkRNt1LLgxOM+8cO3vHA1EY6mpGPDhrBUp4XwyGOQWIWS+0nlyO0uCIFKxlPEMbHdDlgQDuCu2Rv5jO1XBpMRkNkF77VvT6KkqY3yxkdXZvzy8FVJIWUKTjB8s+Wd8ipKTSbZ5ej1bc7qSv0JJSQCYuBBI2EZ96/FdNcVKIlESiK9cn3kTWc0UkbLBCDcXZRveuPeC28IPVUznO/b1NVZmu1wQcTgOG8qVhFlzvz9chfwNvbQ22dAjEAZOmdLOR7zY32we+Kz+GYcySe9Y6Q7FHc32kQ+j3MCeFHdReJ4Y6RyKxSQL+bqGR/8Ayt4icWuxt6LDwMwtR5D454i205P4wfRpf0wfcJ/t7D+urw1PH+A0nLSfpd1m+o8rjkus93TQNk2jArSK7yqJREoiURedxMERnY4VQWJ9AMmiLCvaTfEQwRHZpWa4kHqSTj4anOP0RXM+GmfiKuesP+kc/wCAPFTVx1I2Rc1G8qGFLW4W4eW3+mARR3Ph+ImlGzIux1btgNtjA6ivWS6xeNXHVxsue3I32qS4ly1NDwzw7XTdrNKZZ5bc6xoQYhQqPeIyS5GDgg71o2VrpbuwtkDxzWS0huCoktxIVEbO5VDsjM2FPQ4UnCn5VaAGYUa8aysJRF/VGSBsM7ZJwPmew9aIrYns14kQCLcEEZBE0RBHYg66r/iot/kVJ0blcuFWXGoLH6Gtmh0kmOQzRAx76gQNW5Dbgk1TeIHv1tbyKlbrgWso/mTgPGr1o3ls4hIilCyyRjUM5GR4m2Dnp+UarT0tNL+sjkujo/SdRRFxa0EHYfVR3BeSeMW0sUqW6kxMGAMkWNu20gON8Y8qz+EpA/Xa4398FmTS1XJAYHgFp8sb2GOQyHBWNl5g8SV1toVWXGqLVEUzjGcGTOojqc74HlU4ZTWxcffJc28m5VKf2e8XcgtDlgdWrxYsk7jJOvfrv51CKSj1nOc4m+z2F0xpitETI22GpkdvO5OGOVlM8L4BxyC2mt0t00THUzF4tQOFGVPiYU+6DnGQd63igpIxYONvfBVKqrqKmTpJAL5YcFzcY5V45csjzQqzonh6i8IJXORqw4zgk4P5xrWamo5c3Ee+5TUOkqqjv0dsd/8AcKKHs04ppC/R/dHbxYf266kZFRskErSbjvWkmkKySA07zdvcMMb4cP7IfZnxP+bD/Fi/96vfiot/kVz+jcqnLHpYqSCQSMqQw28mGxHqKnButF+KysJRFNcrcVWF5ElRnguEMEqrgNgkFWXO2pW3GfWopWFwBGYxWzTZWu64JDbW13Z/SjdSy6XighhLvFKucM+lmVCVOlh5dKgEjnua+1gNpOBCkLQAQo7mDgPEZohPLbCCC1gCqmQuEQe8QmS2Scscgfq33jkiadUG5JWrmuOJC9fZnclhcW4OGYCWM+TrgaviDoPyry/xVGYnQ1rc2mx7sx9RzV/R7tYOiO3H35LeOHXYlijkGwdVfHlkA4+VXwQRcKJdNZRKIlEUPzbJi2df5QpF8ndVf/sLH5VUrpeippH7gfHIeakibrPAWA+0W8130nlGFjHyGo/rY/dVz4Yg6LRzDtcS7xNh5AKGvfrTnhgrBxrhFq0FjbSXqW08EAYpJGxTVMRIxMg2U5x18q6jHv1nODbgn0UBaLAXUZBylxC3zPZyxyKo1GS1uFPujfLAlcjHbBrczRO6rx4hY1HDEKp3Ny0rtI7Fncl2Y9SSck/fVgAAWC0vdeVZWEoiURfRnspnZ+F22o5wGQfBXcKPkAB8q41ULSlWo+yFbqrqRKIlEX8Y43NEX4gmV1V1IKsAykdCCMgj5URelESiJRFXfaHOycNu2UkN4TDI9dj+o1NTgGVt1pJ2Svmeu2qiURKIv4RRFovH+brm3j4fJbuIreSBJGjjRFDSRtiZSdOcZGMZ71TjgY4uDsTf+ymLyLWX6dvD48yuxaC61JlmLZiuY8qBnookIGPzaZ09xmPUfwmT1WeUJDb8QiVjuJGgb1Jyn+bFUtPwifRsvAaw/wBuPpdSUbtSdvgt/wCUZPwLJ/JyuvyJ8RR8lkA+VcfRUvSUkbuFvDD6K1O3VkIU3XQUKURKIq9zacm2X+lLH1AilH+ZlPyrjaek1aJw3kDzv9FZpBeUL524xKJLqZmOFaZsnGcLrIzjvgdq9do+PoqSJg2Nb6LmzO1pHHiVZeK2lldStM/Fx4jYyZLR06KFHQ4GwHSt2mRgsGeawdUm914cZ5Ha2tTeLdRPGcKuFeNn1ED3Q31hvnywDWWVGu7UIQssL3VRqwo0oiURKIvof2Pn+CoP0pf9V649Z808vRWouyrnVZSJREoijeZbrwrS5k/Ihkb5hGIosgEmwUb7N7nxOF2LeUCJ80Gg/rWiEWwVkosJREoirHtNP8F3f9X/AOS1PTfNatJOyV82V2lUSiJREoitPDL6zls44L2WZPBkkaMQxhm0vpLAux041Z2x261A5rw8uYBjv4LcFtrFTvBeD8MuA0ri+NvEArXFzLGiKBsqLpGpj2CL0z2yKikfM3AWvuAWwDDiqVeTwpdF7YMIFlDRhuulSCM5Oe3epnxmSEsfmQQeYstQbOBG9fQnKkg8W5QeUUv94On7IRXhvh1xNIWnY4+gXWrB+ZfgrLXeVRKIlEVZ5pb8Pbj+jmPzBgH7zXA+I/8AKtH9Q9HK3RfMPd9l872lt406x61TxJNOtzhV1NuxPkOte8HUjHALkZuWlx8p/RQPoEUF5PjP0iaaMqp/o4NWPmxyPWqfT6/bJA3AepUupbJU7m7g3ElP0i/Vzk6RIzowyfsqFY6Rt0AA2q1FJEerGo3B2ZVZqZaJREoiURfQvsd/iqH9KX/VeuRWfNPL0VqLsq61VUih+ZONfQ0EzxloFP4ZlyWjU4w+gD3kH2sbgb4ODRF+eNzNPYySWcgLlPFhdGyGZffQZHVWKhSO4JFEVb5h5mju+BSXMewlRUK9SrM6o6n1BJH66jlNmE8FboY9eqjbxHkVyeyfjccPAxLK2EtzJqPpnWAB5nWAB3JFbNOCimb+ZYcPMBWrke6lms47iY+/cZuNOchEc5iUeQEen55PetlCvbhPMKXM0iQDxIovdecH3PE29xPyyBuxGwyo3JOCKZoiq/tP/iu7/QH+ZanpvmtWknZK+ba7SqJREoiURWfkbgtrO8j3dxHFHEARG7iPxSdWBr6hRjfAJ3HSoJ5HtADBcnyW7ADmpnmCCG5KiXitpHDHtFBbxPIkY/NAIy2OrHc79OlRxlzMmG52k4rd1jmVSeM28SOywTePHgYk8MxZONxoY5GD3q1GSe0LeahcvoPlFszOfyoIj9zSf+1fPtA4dM3c77rtVf6e5W2vQqmlESiKs80r/wAxb/1cw+82/wDtXA+I/wDKtP8AUPRyt0XzD3fZfP8AwK3R72COVdUbzpG4yRkM4U7jcda92XHotYbr+S5FutZSNhwKF7jiUTp+IhuZItyMNE3u/H3c7GsOkcGsIOZF+aAC55r8cPiVuFXZ0jXHcQMGwMhXDrjPUDI6UcT0reIKyOyVXamWiURKIlEX0H7G/wCKof05f9V65FZ808vRWouyrvVVSKKHHrV5Gt2ljEoypik9xiOhwj4LKfMZBoiyvikk/L13mHL8OnYssbE6UbqyZ30EdQ3cdc6donktNxkr9OyOduo42cMj9+HHMcRlS24uUa5toc/RbiXxwrDBQqSRsNumlT2OkEdKrSygxutkuzRUZZVRF4s4A3HcCL+hvtvwUVw/i7G0WxLaIZJ1lcjJOCqKdgNwoXON8k5+yKl1tmy5VHoRbWGLi0ADvGJ9BzJ2LR7vj1xxiccPsg0FmoAlYdRENjqI23GwQd+pO+ndrzIcMlWkp2Urevi/dsH3I27AcMTlpNpfWFhHFaRyImkaUhQ65G7k+GuXYk5JOO5JqZc5WKiKre1H+K7v9Af50qem+a1aSdkr5urtKolESiJRFZuWoIIraa9uIhPokW3hhb6jSMpcs/mFQZA77+mIJC4uDGm20ngt2gAaxXSnO6P7tzw+zeHuI4vCdR30ODsQPh8RWPw5HZcb991nX3hQ/OPCFtbl442LRFVliJ6mN11Ln1G4+VSwPL2gnNaPFsFu3KC4mYfkwRD72k/9a8DoHHpnb3fddmr/AE9yttegVNKIlEVe5tGDbN/SMh9AYpD+1APnXG0+zWoidxB+n1VmkNpV89XTeBfM2PxVwXwPJZNW3yFeuon9NRxuG1jfNq5so1ZHDcT6q4tzNZxtJeLwyf8A5nxYzI85VX1/jVUAEfd086dE82YXjC2zwWdcZ2X54yv8HS/RLS2WCURPM0F087x6TrTxEZQVxkg9cZNGfMGu43F7XFvBD2cAs8q4oUoiURKIvoL2NH+C4v05f9Rq5FZ808vRWouyrZd8Vgi/GzRJ+m6r+01VUgF8lUebeM8GuovDupYpR9koGkZT5q0YJU/Dr3rQyMGZCtMoql/Zjd4FY9x4lNUFrdTXFo32ZcpowQV2bYnvqCg9tqqvmYMnfX34hdqm0fUG3SQi++4afI+ocoi0iePBk06QCAQclc49Pq7fL4dK73NfcNz9f5XYp4pqch01tUAjA3Lb24dnDjbuGHHw63cplNIyoXUTg476Tg4+NSyvYHWd771RooJ3x68VhcAXJseOqbHmfDeJfgYkX8C88kFux1SGE6y3QY06lB22Gc4675NbNnYTi427lDPo2oDbtiaXb9YHwDrC3cL8VrfJ/HeCWSaYGMbt9eSSKQu36UmnHyBA9KstmjORXFl0fVtN3MPr6XVwtucLCQ4S8tyfLxUB+4nNSAg5Km5rmmzhZRntMuFfhN0yMrKVUZUgj8YgO4qxS/NaopOyV86V2lUSiJREoinuXOMxRxy211G0ltMVY+GQHjkX6rpnYnBwQeo+YMUjCSHNOIW7XAYFcnBoLZ7jTO03g+8VEa6pHwRpQDoCVzk9sVs8vDbtz8lhtr4ro5jvHur5i0Zi1MkKxEYKKNKIpB743PqTUVxDCXXvYE381ntPtyW9cqRfhrhx+TFF818R/wBkorxHw621KXHa4+gXWrD+ZbgrLXeVRKIlEUNzbHm2Zv5Nkkz5KrqX/wCzVVPSEXSUsjeB8sQpIXasgKwD2h2hjvpf6QLIPmMH/uU1f+GZ+l0bGP23b4G48iFDXs1ZjxxXXz+XK2Trn6IbWIRY+oGAIlHkJNXXv08q61PbrDbc3+irv2bl6ezS0cTvcsCtpHDKJ5GGEZChGjPRiWxsM9PhWKkjV1dtxZIxjfYqYnQfCrJUa/VESiJRFvvsghWThKo6hkZ5QysMggucgjuK5FZ808lai7Klbn2d8MfrZQj9BfD/AFoRVVSgkG4VY5k9nfBLaIyz5t07HxmJJ8lVixY+gBrUtClE0l8/G31WO8Z4fAxL2MVy0AOkSSqpBYnb3lQBfhkn1FQOwxyC6kFnWZg55yAA8z9sNt1xWtkjSBCVYAEnAxkjGQN9xv1qB8jgzWC6lPRxPqBE6xFiTYWuRbAZ4Y54LjhgJXIAIABO3TP7v2VK5+OJVGKA6l2gEAAnDK/09O7KU4RYRgrLcxTNak6WeABSD3GXUqxH5IOd85FbA772UUodb8st1t1sfA58r34LZ+VOROB3UYlt18cDrqlcMp8nQFdJ9CKnDQuU6aS9iforhZ8lcPiOUsrcEdzErH7yCa2UJN1G+0+FU4TcqiqqgJgKAAPwidhVil+aPexaSdkr52rsqolESiJRFYuFcwW6RLFccPgnVcjxFLRS4JJOZB9YjO3TsKhdG4m7XEeYW4cMiFZOYOKyWsKTcLWCKylAUTRR5lV/tRzO5Yhs9D386gjYHnVluXDYThyW7jYXbkqvylE1xxCEuSzGQzOxOSSuXyT3ywH31U07MINHSkbRqj/dh6Erekbrzt8fBfQHKMf4J3/lJXb5LiMfeIwfnXF0TF0dHGOF/E3+qt1DtaQqcroqFKIlEXldwCRHRvqupU/Agg/toiwn2lWRMVvMfrIWt5P0lJB+50cfOub8MP6CpnojsOsPT0LSpq8a7GS8lWuBc13dopSCXEZOSjKrrnzCsDg/DFeufCx+LguaHEZL88d5ou7sATzMyDcIAEQeXuqAD881lkTGdkIXE5qHqRapREoiURb/AOxb+LE/rJP81cis+b4K1F2Ve6qqRQV3wCyRnup40Zl1OZZz4mhdydJckRqB2XAoizK7t7rmC41Q5g4dGSiOwxqHRii/ac9PJRt1zqhcwvOOS6EU7aZhDcXnM7hu+9s8shjSl4KC9zPbg/RLaQQhmOS5c6V36E40sfLUPOq8zLscfeC6+jagCphYcyDfmCfSw4WO9Q9hw5xAt2QfBSVYXZeo90Mw8t1OxOfqn0qQtvnldVRPqHqGzw0EHhjceh7gVo1jFPwG6EjZl4bcYDsoyuD9VtO+lh109xkDO2mRoLDY5e8/eKpzvjqW67RZwzH/AF4cM28W5agOVbKRluYY1jkIDLNbnwiQcEElMB1IxswIO21TLnKw0RU/2tH+Crn/AKf+rHVik+aOfoo5eyV8612VVSiJRF/NQ86zYov7WEUjwzjUsCTRow8OdDHIjDKnIwGA7OvUGtHRtcQTmFsCQrP7M7bT9IucZ0J4aDzY74HqcKP7VeS+LJTIIaNubzflkPMnwXQ0c22tIdgW8cLtPBhjjznQirnzIAyfmd6vNaGgNGQUZN8V1VlEoiURKIs+554L4n0iH+XXxo/SRdIYegyEb11tXBrZPwNfDWjLJ3dkf/rl3K3E3pYXRbcx771g5BGxGCNiD2PevfAg4hcZelrbPI6xxqXdjgKOp/8Aj17VHNNHCwySGzRmStmtLjYZrU7Lkq0gtT9KCs+kl3LEaTjom46fef1V87n+I66prAKUkNuABYYi+bu/y811m0cbI+vn7yWTivpK46URKIt99in8WD+tk/aK5Nb83wVmHsq+1UUqhuP8BF2USZs2ynU8I28RgcqHbO6Dro7nGTgYJE5ld4rORbdfwhUQwqo2V3xHGcAe6qlgSegANEVd43yxHacEkto9xFGJC2N2dWV3Y+pIPw2Hao5ReMjgVcoJC2qjd/UPVQ3sm5fjuOCSRSjKXEj5+WlVYeoKZHqKywdVaVDiJbjZb0Vu5Ps2awW1u0DtDqtZAwyrqmyNv1DR6G+fmK3VZdHLPAWstcMb6rT60SMSXiJJ1IG+1H3Gd13G4IwRT1EVN9rx/gq4+MX+rHVmj+cOfoo5eyvneuwqqURfw0CLbuER+LbRM9lEEZARGCpIHb3WQDcb9e9fJK17oKt7WVDyQT1sRj3hxPDJd6Ma0YJYFAc0crWro7RR+BIkbSknUq4XG2nBU/FTtt1zXY0TpytZI1kr+ka5waMicdt8+RGPBV56aMglosRisxzX0NclbdyDwPw0toWG4/5qb9IEFAfUPpx/VGvAxyfj9KyVP6WdVvoP/wBHmuwW9DTtZtOJWmV3VVSiJREoiURRHMtkZItSDMkR8RQOrYBDr8WUkDtnSe1VK6lFTA6Lacu8ZfzwUkUmo8OWC+0DhQjnE0e8VwNYI6avtD55DfM+VWPhmvM9N0D+3Hgd9tnhke4b1HXQ6kmsMnYqd9mzJ4EnhKTdJIpYasaoyVAzk40gavgd+4zx/ioS/iGdKfyiDbg4A87nDvGGxTUOrqG3av5K/wANrvqfDORjONgD1CjsP1nvXi3y4arMB5954+mxdEN2lY7zxy6bSfKj8DIS0Z8vNPl29MeRr6loDSwr6frn8xuDuO53PbxXEqoOifhkVXK7yqpRFvnsTP8ABv8A1pP3Vya35vgrMPZV+qopUoiURcfGbbxbeaP8uN0/vKR++iyDY3Cr3snttHCbMd2Qyf32Zv8AyrAFllzi43KttZWqURKIqX7YT/BU/wClF/rR1Zo/nDn6KOXsr55rsKqlEVg5N4GLiUvJtbw+/Kx6EDcL88b+mfMVw9O6U/BQasfzH4NH15bONlbo6Z08gaBh7wWzW17HJ9R1bHYEZHy6ivlL43s7QK9A+F7O00hU/wBqXGvDgFup9+bdvSMHf+8cD4Bq9V8JaO6WoNS4dVmXFx+wx7yFzK+XVZqDb6Kl8jcH+kXILfiofwjk9Nvqj5kZ+CmvVfEWkfwlGQ09d/VH1PIeZCp0UPSSY5DFb7yrakRmZhhpiGAPURj8Wv3EsQehdhXN0ZSfhadrDnme8/bLkrE8nSPJU3V9QpREoiURKIlEWd858uq4ktzskuZIG/IkGSy/flgO6s4Gy1wKsv0dWNrox1Tg4d/3/wDYcVbjAmiMTs9nv3gsd4ZfS2NzqxiSMlXQ9x9pT6HqD8DXr6qmg0nSal7tcLg7jsP3HeFzGOdDJfaFsacZEsMUluQfGbQrN0Q4YnUPMaSNPc4FfKZaF9NM+KcWLcTbbla3A3vfcvSUupKC85AX45gW88eC5eLW1vLE9tKzMo3eViPckJ906jsHJOyDoDjAB3moqmopp21MIsdjd7dotu4nblitp6U1LLkWvkBnhtHAbznxxWR8d4NJaSmKUb9VYdGXsR+8dq+p6P0hDXQiaI942g7j9DtGK8xLE6J2q5R1XlEtG9knOkdoXt7htMMja1c9EfABDeSkAb9iN+u1OrgL+s3NSxPtgVuMUgYBlIKncEHII9DXKOCsr90RKIlEXPYWaQxJFGNKRqEUZzhVGAMnc7CiLooiURfxmAGScAdzRFi3td52juFFpbMHRWDSyDdSV+qqn7QB3JG2QMd66dJTlvXcq8r74BZfV5QqR4DwWW7lEcQ9WY9EXzP7h3qhpHSMNBCZZT3DaTuH1OxSwxOldqtWw8A4eIVMEOkRRNofUNTSMVVmYnIC51DsenYYr5XpCrfVSdPNfWdlbJouQAPfndelZBHTxNAvci/mRuxy5LmzDDHJcTANGmkxlwCyhchYwOzK+QD31Dfat4o56mVlPD2je9suLjwtnz3qerqjEzO2d7bSdvG42fdZLxS/ku7hpGBMkjAKo3x2VR8On3nvX1OkpoaCmETTZrRck+ZPvgvJPe6V9zmVr3JfLIREtuvSW5bzz0j+DY0/oq3QsK8ZHI7Stcap3y2YNHdl/wBjxsF1S0U8XRjM5+/JabXfVRKIlESiJREoiURcfFeHrPG0bEjO6sOqsN1YeoPyO4OQTUcsTZWFjxcHBZa4tNwsf595aaYNIq4uoRiVB9tfssvntkg9xlTuuBytE1rtF1H4KoP5bsWu3E/Q7dxxyKnqYhOzpWdoZhVDlLmL6M5WQa7aTHiJ1x5Oo8x+v4gV39NaIFdHrMNpG5H6Hh6Hhe9Sjq3QPuDgtJvI4vDjkUhomdBCsa5GCdTED7UjYZcnoD294n5w3pWSOjeCHAHWvnfIchgbbc9y9ZSzmW+qdhJJOeFh3AYG38Lz4vAt1FItyuUQkmRMfgW22Q4y+kD3z0ycYOCBPQ1UtDM19OcT+k5OHHdf9PjffXqKGOYNYMzlvPHhfYN2fHMeP8AltSC2Hib6kqbqw7b9j6fdmvpGjdKwV7epg4ZtOY+44+Nl5ioppIHarwomumq667Lik8IxFNLGPJJGUfcDitXMa7MLIJGS6v8AiW8/ndx/jP8A71r0TP2jwWdY70/4lvP53cf4z/706Jn7R4JrHep/lT2i3dvMnjTPNAWAdZDqIUndlY7gjrjODjHqIpaVjm4CxWzZCDiujnX2jXM1xIttM0VujFU8M4LgHGst136gDAxjvWsNKxrQXC5WXSEnBVg8zXn87uP8Z/8Aep+iZ+0eC01jvT/iW8/ndx/jP/vTomftHgmsd65rzi1xKNMs80i+TyMw+4nFbNY1uQCxclcdbLCneXeV5bn8ISIrdd2mfYYHXTn6x9eg8+1cbSmm4KHqdqQ5NGfPcPPcFapqSSdwDR74LRbaBLeN4LdVAUhTGy65JywGSdxhSufe6DB6BcV89qamarlE87sTtBs1gGwcb7MzxvdenpKOOFrbd+tewFt+832eGa67aNQHkMjrGq7y6tDKF6xzA5yy9n6479zVOu4tja27icG2uCTtb37Rl9JJ5hG3rAb7EYf6mncdoyvs2DM+b+Y/pLKkYK20W0a+fbW2e/lnp8Sa+kaE0OKGMvkxldmd3AcN+/uAXlqyqdO+5yVk5B5baPRcOmqaT3beM7dQfePltk57KCe+K42m9IPrpv8AD6U4frOzDZ3DbvNgrNLCIm9NJyHv3ZbNwbhogj051OTqd8Y1OcZOOw2AA7AAdqvwQMgjEbMgonuLjcrvqZapREoiURKIlESiJRFE8d4T4wDxkLMn1SejDujY+yfPscHfcGnW0UdXF0b+R3H3mFJFKY3XCxrnTlTVruLdCrqT48GPeVupIA775wNiCGGc7xaH0u+meKGuNiMGuOVtgJ3bjyK2qaYSDpYuYUFylzW9odJy8DH3kzuM9WQ9j6d/TrXW0zoOPSDdYdWQZHfwdw9O7BVaaqdCd4WoWssM0Ubxun0RF1kDuV3AcHoF+sQdycZ6b/Np4Z6aV0crSJDhyO0b75A5c8vRw1AkBczFzsL7r/XZwHl4wwmTXqXSkuX8N1DRNHsfex9STqxJ7n7WNs9J0TgWHFuFwbOB4bxs+ysTNjLdR3Wtgf3X55t2D6XVQ4nyOkp1WbMhYaxDMCNS7e8j77bjY5I1DOK9bQ/FL4hqVovbDXbv/qb9RyBXEq9EOjuWEHZnkd3vA2wKpvEuGzQNpmjaM9tQ2Pwbofka9dS1kFU3WgeHDhnzGY5rkPjcw2cLLkqytEoiURKIlEQmiKX4Pyzc3ODFEdP5b+4v3nr8s1zK3TFFR/NeL7hifAfWynjp5JOyFd+EclWtu0Zun8V3zpGCIgRjr59dtRwfKvHV3xNV1Qc2lGo0Zm/X/jlc8V1qbRVwXHG2Y/jMqZu55NbbJmBmKJglfCyo1hAd5I/dbbqHwMZ24DGs1cz1rXO3W3X3Ox5jFd6KOMMAGTgOBvuv+12I4EY5Lpmu4kUXEjsqxdJnwpkBPvKExkqdsbdhjzOIaeaaToIm3c79I2W2k7CNvmqc8ohaQ+wB2bt2P7v5us15x5ue8bQuUt1OQvdiOjP+4dB6mvomhNAx6Pbru60hzOwcG/U5nuXm6mqMpsMApHk3lTOm4uVOnI8KLGWkb7Pu+XkO/U4A3paa009zvwVFi84Fw2cAd+87O/KalpQB0suWwb1tPAOEGPMsuDMwxtuI12OhT8QCzfaIHYADTR9Ayki1W4k5nf8AwNi2mlMjrlTVX1ElESiJREoiURKIlESiJRFE8a4MJcSIdEyjAbsw66XHdc9D1Uk46kGnW0UVXHqP5HaPe0fwpIpXRm4WT82cl+KztEng3I954Tsr/nIem/Zhseh0nOKdDpeo0Y4U9bcs2PzsPqOGY4iyklpmTjXiwO0Kj8N4lcWMx0ExuDh0YbH0Ze/ofuNeoqqOk0lANezmnJwzHcfXzC57JJIXYYFX7g3MtvdRtECLeVyNUbn8G++XCHouvcHbO52PWvC6Q0FVUT+lA6Rg2gdYbtYZm2e0cQu9SaUY97TJmPHhjttmAfFWsK5fxZQEWNGwoOrrjUxOBsAuAB5n0rzl26uozEkjHL3xVu7dXo2YlxHDu28cVyIHZ9EhzrLNpcBo3i306RjIZdSZBxnfr1qe7WDXZhawuCQ4HbfHI45cFJIyIx5XGA4h22+yxxtyUM3KNrOXLQLEFLKZIZCoyv1j4ZGAM5Hfoa7EfxDX09gJNe9sHtucf6hiqNRo2nw1b3Nja2/LLDyCg5+RIDGJY7mVUOfrwl8ac51acaRsdzXXj+LJw/UkhaTwdbPde6rO0K/XLA7HDdt3Yi/JcjchdMXab5xmKQE4xnbr3H31aHxazbA7/k0/ZR/4NPsI981+zyCFxruxjGo6YHbC77tv7o2PXyNan4tB7EB3YvaMeGGKyzQ0rto3bM+GOPJS3/28t49GuSWVnOlVXSgY4J674AUEk57fKuc74uqpL9GxrbYkm7renotodFNcTrONhifTvzUlDwy3tsBLeOORWUM7gzkK4YIyHOTl1042IPbpnlTaSrau/SSktN8B1BcWuDbhjtXSp9GwDrNF8DbYbi1wb3tgb/VWWMloWyWOVYZddBPX7OBgVxSLSYW2ZG/mhAbIMtmRv5qGsrCRoUGlBGyiRBnV4Tac75AyjgkFR01Ebg7XJJoxITc3yOy+PqNh228bss0bZCbm4uDsuL8NozBOdthUVxbmu1tCwiJuJtRYANlYzpCYMncYGMbnzxtXaoPh+srbOl/LZxGJxvg36mw71xqrSgtqjE2thlnfHnuWfcW4tPeSgyEuxOERRsM9lX9/WvdUdDS6OhIjAaNpOZ7z7A2BcOSR8zsceCuXKvJXhsj3K+JM28duuD0xu3bbbqdI7k7V5mv05NXPNLo/La/LDhuHHM7AuhDSNiHSTch7/stc4JwXwz4spDTEY2+rGD1VM/rY7t6DAE1Bo+KjZqtxJzO/+OC1lmdIblTNX1ElESiJREoiURKIlESiJREoiURcfE+GRzqA43G6sDhlPmrdvUdCNiCNqjlhZK0seLhZa4tNwqHzXymrri5TWo+rcRjDJ+moyQPXdNiTp2riMpq3RjzJRO1mbWHHy294s7vVovinFpRY71mXG+Sp4Rrj/DwncMm5x6r3+K5Hwrv6P+JKWp6kh6N+52XI/Q2KpzUMjMRiPexePBOcLq291X1oNvDk94D0B+svwzj0qev0BRVnWc3Vd+5uB57Dzx4qOKqkjyOHFW3gfPdmCDJC0LY05GZEA2yFA3QbDYL2FeWrvhWtA/KeHjcbNdz2HmV0/wDF+kGrJf795zPNWC2ureeJYobmMqSTJhgHbJZj7p6amO+R0yO9cOakq6eQyTQuB2YG27MbhlY8Vfjro3SGQWJ2Y5bO/AZcV0y2En0e6jB1l9egnSCdaDOcYAOot5VUE0fTRuOFrXzwseZysrLZozNG/K1r57DzOVl++Jwv40TL4ukRyKTHpzktEVB1bY90/dWsLm9G4Ote4ON+O7vWsDm9E5ptckHG+43y7153MDlgwjnyUC6kkVWyC20ilgh65BAPVunfZj2gWLm55EEjkbX9Ni2Y5ttUubnkQSORtfvGGxdNzA3hxF3RZY8NqP1dWkq+2R7pDMPmPKtIzd7gxpLThYZ2vcc1D0zGOd+03HG17jngFB3/AB20UuZ7qMsQqhYcvp0NqGMajq1b5OBsNuuetT6I0hJYRQuAxxd1b3FttsLKF2kYYgAw5X43uLbNlsPqoviftOQZEELMfypDpH90ZJ/VXXpfgyQ41EgHBuJ8TYeRXMfpEfoHiqVxnmi5udpZSE/IT3F+YG7f2ia9ZQ6GoqPGJnW/ccXeOzlZUZaiSTtFdXA+Tbi4wxXwYupeQY2/NXqficD1qtpH4io6S7Qdd+5v1OQ8zwUkFFJJjaw4/ZaXylymqD/lU67NdSjOR38Mbah8ML6kjFeckjrtKuDqo6kexow8vq7HcFeaYqcWjxO/39FfuFcKjgB05Lt9aRt2byyfIb4UYAycAV2YII4GakYsFWc8uNyu+plqlESiJREoiURKIlESiJREoiURKIlESiKGvuXY2JaMmFzuSmNLH86M+6fUjDetUavR1PVD8xuO8YH333Uscz4+yVUOYOTFkyZ7YSf00GQ3xKfW+Q11z46fSdB/lJdZv7XfY4eBCmc+Cb5jbHeFR7v2fBiRbXCsR1jlGlh+lgZB+Kir0fxU6I6tZCWneMvA/QlQu0eHYxOB7/f0UDfcn3kedUDMB3TEn6h736q7MHxBo6Xsygf6rt9cPNVX0czc2+GKj9dxDtmeL0y8f+1XtWlqMbMd/wAXfdRddm8eIX7XmC5HS6m/xW/3rQ6KoziYWf8AAfZOnk/cfFfiTjU7dbiU/wDVb/et2aOpm9mJo/2j7LBmef1HxK8RDJKdleQ+gZz++pTJFCMSGjvAWA1zt581KWXKV5JjTbuo83xH+psH9Vc2fT2j4e1KD/p63pceanZSTOyb44KdtfZ9pI+k3CJnoie8x9ATjJ9AprjS/FYkOrRwued5y8Bf1Cst0dbGRwCu/L3JSJgwW2D/AC1zkH5IRqB9NKfGqMkela//ADMmo39rfsD6k9ymaaeHsNud59+iuNny2gIaZjMw3wwwgP5sfT1BYsR2NXqTRlPS4sbjvOJ/jlZRyTvkzKm6vqFKIlESiJREoiURKIlESiJREoiURKIlESiJREoiURc17YRSjEsaOB01KGx8M9KwQCLFFGycsRfYaWP9GQsPkr6lHyFUJdFUkmLoxyw9LKZtRI3Irll5alxhLkf9WIP/AJGQVRd8O0pN2lw5j7KUVkm2y525XmPV7dvjCw/8zWn+A27Mzh77ws/i97Qi8rzDo1uvwhY/+YrP+A3zmcffen4vc0Loi5bl6PcL/wBOHR/mdx+qtm/DtKMXFx5j7LBrJNll0x8rxfbeaT9J9H6owgPzq7FomjjxEY54+t1E6okO1SVlw6KHPhRomeulQCfiep+ddBrQ0WaLBQk3zXVWUSiJREoiURKIlESiJREoiURKIlESiJREoiURKIlESiJREoiURKIlESiJREoiURKIlESiJREoiURKIuSeWYNhI0ZdtzIVPr7ug/t39KlaIyOs4g91/r9FjFeP0m4zjwEx5+N8e2j4VtqQ27Z/4/ylyvSCeYsA0SquNz4mog4GwXRuOu+R8K1c2IDBxJ7v5TFdtRLKURKIlESiJREoiURKIlESiJREoiURKIlESiJREoiURKIlESiJREoiURKIlESiJRF//9k=" id="196" name="Google Shape;196;p33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jpeg;base64,/9j/4AAQSkZJRgABAQAAAQABAAD/2wCEAAkGBxMSEhUUEhQUFRUXFhUVFRUXFxcYFxcUFRUWGBQXGBgYHCggGBolHBQUITEhJSksLi4uFx8zODMsNygtLisBCgoKDg0OGhAQGywkICQsLCwsLCwsLCwsLCwsLCwsLCwsLCwsLCwsLCwsLCwsLCwsLCwsLCwsLCwsLCwsLCwsLP/AABEIAKsBJgMBEQACEQEDEQH/xAAbAAACAwEBAQAAAAAAAAAAAAABAgADBAUGB//EAD8QAAEDAgQDBQYDBwQCAwEAAAEAAhEDIQQSMUEFUWETInGBkQYyobHB8BRC0RUjUmJy4fEzgrLCNJIkQ6IH/8QAGwEBAQADAQEBAAAAAAAAAAAAAAECAwUEBgf/xAA2EQACAgEDAgMFCAICAgMAAAAAAQIRAwQSITFRBRNBImFxgZEUMkKhsdHh8CPBBlIVMxZykv/aAAwDAQACEQMRAD8A9QsyUMwWUbMkgQdJlAW06drwo32Kl3ExLpsNllExkVgKmIcqWKJlVJRMqAOVQtFjKJOgSy0XnAu6LHci7Sp+HLdQsrsxqgCELwHIligdmlk2k7JLG0nYpY2h7JLG0YUgll2onZBSxtRMg5JYoOVLLRW6mFUzFxC0IEAtCWxSKnMWSZi0LlVshIQoCgsUhCEunAsTKVQAhAK4IBMoVJwKWoDd2i0Ub7Hp1QFGipkZUkk+irRExnPkFSiszuK2I1ltIArF8GSphISxQQgMp4jS7bsM47XLnDIIJbzBiD/YqbldGXly2764NRBVswouoYgt8FGipjux5U2lsqqVXO1NuSySRi2U1cUxgOY6XPQdeSwlkjHqenDpM2XmK49/BZRqhzQ4AgG4kEH0Nws07VmjJBwk42nXblFgKGNhBQthlBZJQWTMgsGdKJYcyUWyZkFhKCxS1CUAM8FbFCuaUsNMQtKtmNMJYUtFpiFhVsxpi5ClimQ0im5DaxTTKu5CmA0im5CmIaatihXMSyULlCEotBWo3EQBCAiEJCtigh5U4LbCHlKFjdoUpCzwft0HsxVHEMc1pYxveJgBzHuIB6EO9F4tRNRmq6n0HhelllwTeSlHu+EdQ+2NCqG5qr2gwXU6TDmEOIcM2uwIsJB1BgHJuT68e41xjgxJrGlJ/wDZ9PknS+t/BnMwHtzUc4sqU3AaMLGiLE2cXunTL1ut6zY11ZzJaLVSbcYN/Bfsez4PVrVie0ouojMGjM5pdLwSyWtMgED3iBe3VV5IroYQ0+Rq3x/HUHETVDM/dgBrsmfKS1zsoLnuAygOsY0mZWmWST9x1MGDBjatOT71a78K+fdf0KuGYRroc+ox7veaxv8Ap05GrW6l0H33X8JKzx4kuXz+h5tZrZ5G4JbV0f8A2fxf+uEux1S0rcc2iEwgGDhvqheCNKEDKACpAQgJCWQiFCCgOTxHjwpPyBmaAJOaIJ20O0eq8eXVKEtqVnf0PgktThWWU9t9OL479UU0valh96m4eBB/RYLWx9Uz0T/43lX3MifxTX7nQwfFqVUwxwn+E2PodfJenHmx5OEzkavw3VaVbskeO65X8fM1ErdRzrBmKtC2AuKULFkoLIXHmlC2KShBSqBSEIIVQKVQYW4tTaNxY3FqbS7ywYpNpdw4xAU2jcMK4TaXcHtQpRbQweEoWiPEgiSJ3Go8FGrMoy2u1+5Qzh9MflB5l3enxnXwWMYRj0RuzanLmd5JX+i+C6GHG+z+Du99JlOLl7f3f/EjdSWxK2MPnZJKGO236dTz2I4exrpbVqhh7rGvh1R0iP3bA0OIg77Ln5MjnL2f5Z9TpdLDTwvM7frTqK+L5V+5Gf8AZeNp9g2jmZmqOLQ+pGQtaTnyj3DGa4M3iFuw4ckfvfQ8HiPiGmytrEn75d/3XxNOI4TiBUpU8R2j6EuhrHPfTD3GctiDE5nXbc77L1qC6NHClmyOW6+f6j3GFw7KbQ2m0NaLAAQskklSMJTlN3J2y8OQxDnQtkL+iULDntCAjXIQsbWA2UoyTEzyVaMQFyoGYCVGxRRj8SKTHOMWFhzcdAteXIoRcj16LSS1OaONfP4HhMQ8uJm5JJd9fUriybbs/R8cIwiorouEArFmaEJdmYGGHF7Q08nFwAPqVlBNyVGrUyhHBNz6Uz6KQu9Z+XtAhWzGgIAKiiEIBYQAIQCEIQUhUCFAeWbX+5W41lrcQpQHbXSgWDEKULHGISgMMSpQscYpKLY4xSm0WF+OLRIBd0BA+ZWE7S4Vm/BGE51kltXem/0ODQxTaTg3NVaZe4ueC+C9wnJmGRh3mXHUQF5fJnkluyOv79P9nan4hp9PDy9PFP38q/i+r+HCOlw7GBr3ltB5tJrkte99pI1zazbTlyW6MccfunLz59Rmdz5/JL4LojVi2VHOZXDnhrDmLDTDmgBhzkObEEteNXECdFs2P0NCb6Pg1YTiDnk/uixn8TjDj4MidecdJWTgkuvJi3zRtFULCi7kOHhKFoOZChlQAQEQElUAlAGUAc6gPN+0eOzOyz3WXP8AVv6D6rmavJultXofaeA6PysPmy6y/Qp4PwGtiAXNAaz81R5ysb0zHU+C8+PFKfKOnqvEMOne2Tt9krZ1MV7GVRTNSlVo1mtEuFN0m2sbFbJaWVWmmeLH45ieRY8kJQb6Wji+zWH7TEg6im0v/wBx7rPm4/7VdHC532H/ACDUeXpljXWT/JHsw6F1j4YBqeaUBm3QUF0BRMNChwKoqyFLFCpZKEzKihXJZKEIVsUeEFTr8lus1UOKyELBUEapYodlX18YQpZm9fVLFEa6dEslBznp6hWxQ4qFQUMK6pBhiNBFt4iw8CbqNdiqvUuFZgns6bGTq7K1zz1uIB8itfl82zZ5lKoo4LeGOe81WOqh/aEEOPZhzdB7rD+UnTW40WSjRi5N9T0VGpl0JPiSTMXkmSfNWjAvbiVKLZa3EdVKLZaytO49QPmo0ZDdsUochGIShYwxKm0u4YYlTaXcMK4TaNwj6x2+fx0Uou5FWMx+RhdBnQae9tv9wtWfJ5cLPf4dpPtWdQ9Or+BxuCcJdi67aYMC76r/AOGmDcnqTYLkY4PJKvqfcazVx0eFy9ekV3f8Gn2o4s2s8U6Xdw9IZaTRoY1eRzPy8Ss8+RSe2PRGjwzRvDB5MvOSXLf+jrYKr+zME+u+1bECKTDs0AkOcOkz/wCo3W2H+HHufV9Ec/Ov/JatYo/ch95/36fmc/2bwZpUQTZ9Tvu5ifdb5D4kr2abFshz1Zw/FtZ9p1Da+6uF8jqSvQcsOZCjMqwjQTI6qD0ShYA4eaAYuUKFtQQpRU6A4g7+qcjgqzWtoqQr7QHZWhwfOO0jZbbNBaytfQIVFgqW0F94/VWwO145OvNrbeKWKQ+bkT1kpYoYVOvwQAbVI3/z0VMSxmIH8R+ahbHFc8x9VQWNxG1lBZYyryj5oCzN4eqWKD2s7fL6KkGbV8vIoKHzFLFBDjE+Slig9r1HqqKCK6AZuIKUBxiSpQssZVlGUgrpRDmcQxRe7LBhpgReSenPZcXWZd86XRH33gmj+z6ffLrLl+5HtvZHhNWlRr0sRh6re21ewsJDS3Lls6RF9jqVngxyjFqS6nO8U1eLNlhlw5Ivb6O+t3fSvzMuJ4Pg8H+8fTxVbLBDXUy2nO2Z2UCJj9CsXix4+WmzfDW6zW/44yhC+zt/JWzxXtJxepja+Z9uTRo1gNmjxJud7ry5MryS3M7ml0WPSYVih69X6s3ezvGS91SmXF3Zxc6iZETvp8Culo3NqpdPQ+U8fx6aGRSxcP1S6fE7gxC9u0+e3DCsEobhhVClF3ImcIWyZkFgJQAzIUUuQgrqiUUQ1UoHz81TOWQ47Xm0WmdPNZGFjMqQCAYB1vc8tDzVBaQebssmDlkCb+qWGhWB1o8tADFzulkoZlYxIdHle/0QchFV0e95CdfofFCc9xhiCLSOv9yqLL2VXWsI5AqGXPYZrwdjr1++W6WThlhaBuABzEeo/srYqhnAbG/P/IkKJhpHPxnFOyfldGUtBBBI3IdeI26eK0ZMsoSPdp9NDJjt3fdfs/4N+CxrKrczXWmCCB3TysSOsjxWyGRS6GjLpp4+WuO9cGntTs5pv19QDYrN16mqMW3S5ZDU2sY0N1zs2up1j+p9RoPAE479V9P3/YUV42HqR9Vq+3ZF1pns/wDj2lnyty+f7oLK1gS2BrrqOa6mKTlBN9T5DV44Y80oQ5SfVhDp6+XyWyzzUM5wtIIn0Sy17g9oOaWSkO2tBkfr8kHQNbE7iPTmvNqcvl4/ezreEaL7VqFf3Vyy7gPBK+JeOxGUNIJqklrWmbQdS6RoOWy4+PFOb4+p9prddp9NCsnLf4f76fE7OKpVfxDMJhsRXfUBirVNR8B35oaHQGtEzuTaVukpblCLd+rs5uOeLyJarPjio/hjtX611f6clXt7xyQMLTe5zKUCo9xk1KjeZ3j5+AU1OX8C9Opn4JoavVTSTl0XZfz+nxPAVcQKdM1TEkSPOcg+vqtEI20jrZ86hB5PodX2Vw3Z0Q5056hzu8/dHp8yu7gjtifnOtzeblbOx2vX1lbzxh7dKA7ap+ypSA3bEJSHIwxPim0thbieo+Km0WQ4lNpdxDiVNo3C/iE2l3CmuFNpdx4JrWusM3iIP9Ni7yUsVZooRBiYOl9Y52LTqbJZaLKbg2LmZzCHDSRFrgXHLZBQGVZIJM852A9R8EBdUqAixBFoEAR4gWPLTyRBjU6UkE3GwiByjmL7m3VLFFj6JGVwblbJMm/kLAJYaAyoJ91syO8Nwek/RBwWOOjfmGzEefw6IV8lookGA2RGuZwMgXtMG8bJZKJ2JB5iNJBHhyVsUcH2ppEdmYIPeafhH1Xl1PozpeHOtyOK4FjyWmCHGD5leW2naOssanCmuD1fCeJCo2DZ+/J0bt6dFr1Gac17joeFaLBgb49r39vd/bOjK83Q7DW916fqVV3wPG338VswQ35Ejz+I51p9NKfu4+IrMSOUja/ysu9R+auVu2XMxbQRafEg25XEfBKG5FjMQ28OI6aHY2II5bqcltDMrc3NIO2um/T1T4FCBm0bbaZ25GUuhVmvg2AGIxDKWZrASZJ6CSBpJMRC5GWfn5qvg+10+P8A8boHPbcny/n+x26vF8Vg8Uz8SwODGltOmyW0gw2DqetwLSb6iyjyTxz9pEhotLrNM/IlTbtt8yvs+n5cCVfapjA/8Jhm0XVJzVS7M+9zltb5dFHqEr2Rr3myHhE5uP2nK5KPSNUjw3E35u4DqDJ3jfzXlXWztzVQ2r1OVSwbqr2USc1OmcziRBg6MO2/oSujpsanLcfKeLamWGPlXZ6guEWI+/AldU+TGdmbqQY6nfcSlphpoDqvT0MrIhO3HUIQsZUB0dH35Kcl4CanJ09N0sURtUq2gkQ1+Y+EIBDX+5VITtucoACtzJHlKgPNGu1gLBJ0IBbAB5mOvXZeer5PTdcErYwgANptAuT3wJPOCqlfUsuOg9CrYfuy6NRnmZBH5DbzQxTNDarToyB+bodLAaH9E5LwAO6gWIbIA1Nrxc66oQvbZs5bgQCC3W8zvr6fNYLMPVscsQR3gAHFp31MkeaMJj0nw7K2JvYiHG1vf6k7+qj5CdcIVvdI70uj3TAMzp7sSIFt1WyFr60S5zr6NgWnfb3o+aWy13Km0jTc7vG5vIc6LgjYX8gsm7MUqMnGMO6o0ZACWODy0lt7QfzXJkmNbLTkVo9GCe2T9Dy1WsC4kCL6TMHfVeOUbfB2sOfakmW9vGUts6M0jnJj4ALU4NdT3w1MZ24noOF8bD+7UHe/iGh/RefJCuTrabU7/YrlHQqMDohwAHiblbtLmhibcjyeMaHUayMYY2kly7YrsMBJzgAbwdAvatfjbpJnAl/xvURi5SlFJfH9jHRrtcC4ZsoOUmB5WzL2bu5w5Y6fDtF9chjy1xLSJBa8Q4G4AI01TdZjsaYl7RvvIiAD+iyTI0aqDHAyeUjfXRePWZtkdq6s7ngeg87Msk+kfzZ63gPs651A1zSfVcSBh6YkAuB/1XkEQwHSSJjwXPxYbjuavsd/XeIxjm8hSUV+N9fkuvJ6PFFrsIaXEqlLtWjuFjw6rMWJAHvbGLHdeh04Vlas5ONSjqvM0MZbX1tVH69j5vi6mRt1zmfYw55ZyqpIaXGZdFt42EHe/wAUS/CiSaSeWTpL9DXhMIaQOdw70OcJg5iABAPTmF3tPDZFJH5tr9Q8+Zzb6mmmbHK4WEkGDuIu2d4W75HkS7MTBVnmwAnNAIi3rspwX2vQ2tZJh2Ul06XLYveN0stdyoAkSGWA1EjmL3tv6K2YV7itjg4gNE6ARzNlbrqSkWVWtBM2ixuLFE2VpFbXsBGpG45+BBR3RFRb2zZsQ2JEOBOuv1hTkytGd9WPzSN7eXmskYFZrCdvAg3VHAoMm1+oMfMJYo85nLokbANOUwRHKZ25LT0Npvw1SGloAvOjTcxAkGf1UZkjIwuLvdkuIbFr8riIKy9DHk24es4CG5SIGacoPvH3iLkyToQVOpeUPgKLnVW05IEkBvesCdGgyOXObI36kV2dTiuCFNjqjX5QA0PB1NwBFomSOWqxi74MpcHOw5d7zSGtgRma4BzYgGdJgxr6LJmPvLoIyNzF2YjKBGYk2hrfQa76KWWu5a2o5o7pIEx3i0GNw5ouBb8t/glC6JQrHMM4aRN4ADSCNdQXHTVGgmxK+Ic13eNSCCIcAC3w7pHLbpKq5DtMuplrznyNAJbAjSNdV49TqXj9mPU7/hPhC1KeXMvZ9F3/AIOfxnhfaNzMADmgwLAEEkxbe5Xhjmk3c2fQZ/DsMIJYYpP9TzeJokPLYMiGxF+6ANvBb3I5UcDXDXP5lvZGkJcYeQCGWnLzdewjxKwS8zouO5vll+x/eftP09V8ewrceVi8KNsfEpMd2PcWkSbgjXmISOKpJjNrXkxyh3RzKWPe0AOuLmOukrp2fGLh8lzse59wSXbyZJ/UrNMhs4Q6vUqBrDl3LhNhz5Hw6rVlyLHHce3RaWepyrGvi32R9c9mOGENOIrspClo2pXPcGveFIAdoZgASBcxK8GNOVzn+f8AeT6PWZY49ul07drqoLn5y9Pfwzu4nDOxtJ/4bHF/Zi9FtM0WRBgQIIBgwTIstrTyL2Z9PToeLHljosiWfT1f4m9z/b6UeDkNErwdD6le0+DznFOLsbUAfJAuY57A/ey2Y8TnyefV63Hp2sbt96Ew3GqDqgdUc5oGndJv1jSNd7+C9GnxLHPdL5HJ8V171OFYsKaXrZ1sHiWOl9Oqx4FoLTm5khjgei6HnwfDdfM+aWg1LuUYNpdk3+ll9HEEu73dGlobLj7usWtotlJrjk8r3RdSVGHAgNdYuteQZ3jdZXwYJcnTZiZcSc7hGY5WiQ0QLuAsNP1UrgyNFOHkgZmt5CAfOQSsehepTXIaYp55aW5Rn/M6xI5XE25rNc9TB8dB2gNb3i2CJJJ7xJiZJOoPKdVjdvgzqlyNTrwIsASRdoi0xPolckvgxMNw4sL2yDyLwSCQIFt7300WXzMaGIaAc9ODJMC8a2mYI05fFLfoxS9UZaTR3i5s3gQQ0iNbkwNd1W2RRXUYMbs0nnmOnLUQfEKbmXaji167TTLnSXSdrwToe8La+q100zO00ZCWsAc8HMRLMhIgyDLg7wdYc1muehi+Ops4biwA7IXiRJtpEyRDvKPiFjJGSfBtw4fna4BwuS0wc0SYiZnWFOC8nW4BT/eU39m1oDg4hxaXgbuE96JgzOkrCT9DKK9Sn2trf/HN7l7dOck+lj6hZ4+prydDlVMe5mWmACGsY2SAT7jSRppPPks0r5MXKuB8DxPK7Nlk9m9ovEZmkZkcAshhdXdJ7x63POfVZ0a7ZqwFQueASLt3m0AAG26xnwjZjVs14jEB9QMF7kTmdIOhgExFtgtUpbMbkz1afC82eONerNzGybfYC4VuUrP0eoYcdLolQwuQNh8eZS/RBJpOT6v+0XDA0gA+qWBxPdzRladcxB949Ou+i9eDS290vofP+KeM7f8AFhrj8X7fuef4nToVn3bBLXHMLHOAY1JtpqV1PKW0+S8+W67OZV4L2Tu+S5hkAtMGdpkFefyj1rVtLjqZxw4u/wBMzAJIfDHCOs5SOoK1vH2PbHVJL2vy5/ky1sGGmKjXNd4bc9b+IU3SjwZPBize0l9HQtDhnaPDWkmT9nSyktQ4qzLF4THJJRTf5H0/2E9l2OMOtSYM9eod42nyPgJXnjuzzuXRHXz+X4Zg8vCrnLp3vuafabjRxNTu92kzu0maANFpjYn4CAtebLvfHT0PZ4boVpcdy+8+ZP8A0eiwrP2dgyXf+RiB7v8AAwAxPUZj5u6LfH/Djt9WcnI//Jaul/64fm/7+R834/xZtNvwAG5XljF5JUjv5c0dLj3y6+h4KrULiSbkmV0IxpUj5HLllkm5S6s6ns5wSpjKwpUheC5xJAhrdTc3MkCOqjfY2Y0rW50j1n7LdQaGljmgWuDrvfcrmzUruSPstK8KgoYmq+IheRptfz8FjGcov2XRtzYMOZVkimvejJgK/vBoHvEEyeVt+p9V39Pkc8acup+aeJYY6fUzxw6I0nFRmAynMzKbm15t6LeveeByD+1agMy0WAjQW5A+Cm1dCb2VO4g4nNAuZ0MExcarKibn1Fr4rNBsIJ6yT0I+5SKrgsp7gVcTmF+cwSY8hoiTTMW7RdT4k4NyCoQ3+F3ujUmLmLnZRxvqiqbXRlD65dJz3kWE30/QKrgjbfqQ4g2k5v6g4i/zULbK34p03eBbSDbpolIbmvU5VfFGGgS2b2JvM2WFcmy+DNWJyiZ1Ovksl1MZGkPJYxoJgNuJtJe4zE6rG0mzPqkdbiFYtp2JBltx6/Ra4K2bsjqJpwxIpkumezfM6yWkXnxR9TH0MfGKg/D02Aic1+lnRbrm+AWyPVs1S6JGXHVh2tTo9w9CR9FsguEa5v2mLSqi5nY/Ij6oyIrNQ3seSoNGDxEPB0EEEx6fGFjNWjPHLaxuH4kMeXOa46iQJuTdefU4pZIbYtHU8J1uHTZ/MypvtXodynjmEQJHOQR9hcqWmyR9D63F4to8sr3pdk7X6mHFcTdJDBbQkmCecch9+Pr02lS9qZxPFfG/MvFg6er7/Ardii6ixgIlhcbkmcxtHgveqTs+bbtGR2vvCbRGsna6z3GFHQpUQ5t6sEEiHWN9ep1K17q9DOuOpbQ4ROYsqOka2jqJm3rKxk79DOPHqYnYNzTTLmteGOJAbkNzPdImCJANlplGuex7cGSUntj1fHU6/BeEQ4NptmpUIEDmfyt5Nn7suZOTySqJ9pgxx0mFzyPlLl/3+s927DYDDZsPVq4gvLWisaZ/dki+WOh6b6rftxQ9lt+85Sya/VVnhCFJ+zfX42Vs4NgSO0w+MIczvhtRoJltxDSGl1x1UWLF1jI2S1uuX+PPhtPi0+/v5PMe1ntAajnVKhGaAIGgjQN+9SVpyTlkkdLSabHo8PuX1Z8z4hiXVHFzvIcgvVjgoqkcLWZ5557pfJdjKAtlnlSPZexzQym5x1eY/wBrf7z6LyZ580d/wzT+w59zr1+Ivb7r3Rykx6aLz733OusEHy4o51PiTM4FQBw1LZLZHKW6a/BVL8VGrLkV+WnT/vcox/Zue6pSAp5rlou3lv4C69ENXkjwuhy8ngmkyq5NuXexsJWbGXs5foIIE9ZOngvbi1SyOpOj53X+CZNOnPH7UfzRazBVAIIYJ3zsJ8LSR6L23ZwqrqIcI/m3wv8AoskYuu4hwT+YPS/1CvyJa7lowWlhpc3mfOylSFxFdgj135eStMbolbcEbgjwN9fBKYtEbgTN3W6TP9lOexeO5Y7BVNWlxEnQSQfisXS6mav0PNCZ1nlzHRYWXktr1Q4iNgNAG3G8aaouCt2WtqjJlyjWZgZp6u1Ud2LI7ElwgkkAgidZANkUaLvdUWnG1SSXE94aQACDvAtsrS9CbpGc3Nx1mJJKzujGix9CSLTOgg5iopko1DDNygvkGb7ADl4rHc74M6R1MFTpus0OqvBHdgCwNjpbUbrFtmapm5uFeKkHsaZgns4NaqNy7LTGYaHW1lPQvRj43CupntHGo4QBlIZTLp5Brs0eIVSvgN1yYMXUc9gaGADmXFzgW2961vEbrJQp9TBz4MVXh8kAGbeuvhHRZpGtyQanDSBEg2HOx33ShZa3B5WgWtvlaZO/e33VobzfwygO9DmU9Bcm8Ankbd3pcrGSLFnbw+EqEAlwf3iAZzNF4MGbRyjyssdyRmoyZhxLYgNdYa91g2veJ53BXL1Wo3vbHofZ+C+F+RHzsn3n09y/dnpeD1mYPC/iJa/EVczaDRfsmjuue4fxX+IG7pxxtY4bvV9C6mGTWat4Haxxpy9/Zf349jzbCXGTJkyTrJOpJXm5Z3GoxVLgfG41tJh0BjWdB57q3XHqa4Qt7pP2UeCx/Eu0dM2Gg+q9EMW1HL1Gujllx0XT9zG6tyHqAfmtsYngzZ01SBVqMIsGg9JB8wTHottcHgU3uo3cMxzmtiYAmBE/IzzWmWCM3Z0MPi2TTxUErX0LsbxuBaHHpIjxBWH2RX1PW/8AkD2/cp/E4b8a5z5dyIaNsx08bwvZiwxiqPndZ4hmzT3Nncp+zdbKDnYCQCR3rE7Lb9ls80fFZRVO/qNhODVA8Bz3RO0hFpI+ofjGavYbXzPVBoXsSo47k27YYVIRCkQEQCkIUpqAILKS1BbODWw7mk91jmzGZkRGgjdui8KfvPdVFTGUxOYxOx1Hgsm5ehjwTE0DmgSRFtAkZqrZGOyg8ESCGm1jz31Tcn0HJd+AghpzEHUgHyt9VFkvkUdnhPBf5pbyET5kfdlHK+ptjAfiuJ7E5WNbprqQ4HdI0JOjg18Q6oZIk9BAnwC2qkam2ztcIrtYb09Rd0uaZ/hIuCL2kaha5P3myLosq8Tc1gAa8O3JzEZMxOXNM7Nk6omVvgUcfggU2im78ziA5xmxuQLcpKyqzDcaTxYEtzgVZk5nlwEWkgSQPIFNy9B8eS+liaVRrXEtp96XQGggRNpfJtBgDXbVVTpkcbRZi6VC3ZV21BEwRBEm8ugX01EXVWTuTy+zOI/HtEgkSCbazHIrPea9rRKfEqW5vr1+abhtZ1aRDmgi83E/3XO1eq/BH5n1vgfhNVqMy/8Aqv8Af7HoPZvgrKrX165LcNS94ixqOH5W9NPEkLyYcSknKXRHW8Q188Ulhwq8kunuXdnrsHxptDDdqKFOk2oQ3D0hZz2jV9RwGnlyuZC9ccijDdVdkcDLo559R5byOTirlL0T7Jf38jm//wBCFOgadWmAypUa7MBaYi5je8HmtepSjUl1Pb4G5592KbuMe58ox1N2ImHho2n83XwXjjLa7qzv6iPnR2RlS/X+Dg4rhNRrwyAS4wCLjrfa117cM1kdRPnfENPLTR35Fx3O0zgdKAO9YAWMydyZ3PkF0VgifLS1uS+DFxTgIY0va4iIgG5JJAFxYC6wniUVZuwaqWSaiyvg/CTWa5xcWgOy2EyYBPzCxxYt6s2arU+VLauTfW4JQpML35nxzMCfJb1hiup4ZavJPhcHO9nMB2tTtnNhrSS0bdFYxt2Y5Z0qPYStx5iSgDKAmZQpJVIO97dgR4um/oFFZla9CsuVJZW5AVOVBW4oDzjqzYiHnz19PFeFJ2e4d9MQ3ug6WMkxyRN2KLs757pAbYRbfoTKm1eoGw9Usdclwgk94D0ny2VcUyrgdnFWgXBcf6rEHUGNfgqodhuRazi1bvNogtaYsGiRzh3XmlL8Q3v0OliaL/wTHOLSc5a5gbo4ZiHOdNzAFiNzCwSW7gyle3k4grPgNGcA2EF0RPLks+DDk6OA4ZiniGtIvYnl0n6LB7eplGMmbf2RVZ/q1qTOUuGbSLgi6lJ9EZbWurF/A0fz4gutBDadQg+ZELNY5eiMHPGurJ+FwkRlruEzfK0euaeSzWOZi82JD/uYgYeeWaq4/wDVXyX3MftEPRDNrNHu0KI8Q93/AGCvk92Y/aV6RIa7pkU6A8KY/wCxKvlRJ9pl2RdRc7dtKOQpUx8YXh1eWOP2Y9T6TwPw6WpfnZV7C6e9/sW0GBz2tc7K0kBzonKCb+MBcxU3TPsskpRg3BXS4R7TFYzD1q9HCNcG4OlqRpVe0E3I2NxO8nmF7JShKSxr7q/M+dx4NRhwz1UleWX1in/fkdmhSZWquxdbu0aLe4DGVrWCdNo1PkFuSUpb30Rz5znhxrTY+Zz69+T5n7Q8Xdj8Q6o6RTBytb/KJhv1PUwvFkn5ktz+R9JpNMtLhWCPX8T7vsVOIYMzgANYO/8AZaeFydDbuW1dDnUMPnPaOFyZAEiAb3A56+nVdrR4HGO6XVn57474hHNm8rD9yPHxfc2he44BzuPuilHNwHzPMclpz/cPd4ev8t+4bgVPLQZ1l3/sSR8IVwqoI1ayW7KxeM4c1A1uxN1nJWa8clG2zZhaAptDRsskqNTdl0qkIgIgAUBEAJQALkKISgELkBWShTKPZ6rfOadMfz1Gt1FtJXh3RR0djGHszUJEVGP/AKWVXj4Mj4pvQ2G+h7E1XTHa3Ee7TY3/AJE7ck3vsXYPU9kmU3A1q9GmRBALwXGOhbJRNvoYuKXVlg4fgGul1YOPSjWI9QQCqoTojnjXqWPbgQ05RVn+RkH/APdRVYZE87GWU8fhmhwbQrEO95rqoY12uop+Plbkr5LMXqYGf9pZTNKhSp+JdUPr3fislgXqzD7VXRFFfF1qnv1HEfwg5W+bWwHecrYscV6GqWonL1K2UwNlmanJvqNlQgcqAOVChCAtptm+3zXk1WpWJUup3PBvCZa3JulxBdff7kWE8v8AH91xG23bP0WEIwioxVJFlGkTAAUSLOSStnt/ZvgrGMdXxAHZtE338F7cOJJbpdD5vxDWznNYcD9pnmvazjvbE0MNUIoOymo0Czct2gEicx1I6CQN9eXIqqL47Hp8P0coy3ZY+2vxfHr7r7HKpUQ1oAEAf5/RaPQ66pOkYKzu1fH5G69TsPvbxXq0eDzJ730Rxf8AkPiX2XD5GN+3Lr7l/I+LqPaJpsDzu0uy26GDddptpcI/P4KLdSdfmctnHSSWmmGOH5XPg/8ABeXJq9jpxZ19N4OtQrhlj8zl8a4x2zA0Ngh06hw0I5dVjkzKao2afRPBJu7PTYCsxzB2ZBaAG22gaEbL2Qaa4OLmhOM3vVMvJWRpIgJKoJKAkoCSoASqCSgEKAUoBCqBCoU6o48xn/j4akz+Z/fd6CP+RXlWHueyWpS6Iz1ePYp3/wBpb0YGt+IGb4rYsUTS9TNmeri6rhDqjyOrifmr5cexj9oydynLOpKySSMHOT6sbKqYjAIQKFChAyhSAoAgoAygDKgHpslaNRnWKN+vodPwvw2ety7V91dX2/kvH0ty8fBcKcnN7pH6VhwwwQWLGqS/v1YWN+/qsTc3R6b2d4WHHPUc1tNolziQIA8V6cWO+X0OPr9W4rZBNyfRUcP219tO1PYUTlpNMAWk8nO6nYbJkyOfC+7+pjpdJHTPdJrzH1f/AFORwMh7AG/ls/x3J8dZWlxdnSx5YLH15LuL4kgBjfeP1v5BZRxvJJQRpy6qGlwyzzfTp72VUKYa2B5nmdyu/jxrHFRR+Z6rUz1OWWXI+WPKzPOZ8Zg2VRD2g8juPArGUFJcmePNPG7izgYrgD2nud4X3Ad01svNLTv0Opi8SVe2W8K4TWp1A4kNH5hM5huIFv0WWPFOLsw1OsxZIONWeileo5QJQEQElARARARwjqlhoWVQAlAKUAjlQIUAcqwAQhAoCIAoCICIAygJKAkoAygJKFDKAt7eNiuRqdLnnLd1PufCfGvDsGJYqcO9q7fe1+yEGOAmSdtQREaarxPDkXWL+h9Bj1+inzDLH/8ASGo8XYL5c/Rsn5AqJNdUbJZcU17M7+HP6Bq46tVBbemybg6nlb9dOSOXcQxpu4xr3vr8l+5kxfDmOABFtJGrSd567/5RTa6DLpsclUlx39bMGBp1cDiGuk5HZgDs7umAeRBj7lb3O42lycyOmePMoyfsvizoUJcTUd7ztOgP1P6Lo6LT+XHdLqz5bx/xNanL5OL/ANcOF733L5XtPniSqCShCShSSgJKAkoQEoUMoCSgJKAkoLFlUEKAUoBCgEKAdYgihCKgKAhKAkoASgDKAigBKAMqgIKgJKoDKhR6QkrXlyrFByZ7dDop6vMsUPm+yNJMfT76feq+fnNzk5M/UtPp4YMccWPhL+/mABaz0HR4fhWQ59Ufumjv9QbBo6nT1Oy2wS6vojxanLJ1jx/efT/b+CPPYioa7y592NMNBvIb7o8G6TuQvfo9Pul5svkj5fx7xNYsf2LFy/xS/vr3L5XVPjSSqQkoCSgJKAkoCSgJKAEoCSgJKoJKAkoASgBKABKAUoBSgGWIIoCSqCIASgJKAkoQkoUkoCSgJKAkoAygDKA0U6jQNfFcbW+bKXKdI/QP+O/YsWH2ckXOXXmn8OQseDeR0XPs+pUfVBdjGMu5wCq9xhkpL2mkveyziXHKmJpU6WUMpMk2BBeTqTuT/N6Lo4NNPJXmKkvTufHa/wAWwaSU/sst05cbvSK9xjFrCw2XXSrg+LlJydskqkJKEJKFJmQhJQElASUKSUBCUISUBJQAlASUBJVKCUICUKAoBSgGasSECAAKAkoCICFALKAZCioQKAAKAJQBQpJQBBQgjqTTq0HxAKxlCL6pG/Hnyw+7Jr4NoLKDW3a1oPMABRRiuiJPNkn96TfxbZaVmagFUjCgAgIEBChCIUhQAJQhGoUIQAQhAqCIAIAoUBQEKAAQClAf/9k=" id="197" name="Google Shape;197;p33"/>
          <p:cNvSpPr/>
          <p:nvPr/>
        </p:nvSpPr>
        <p:spPr>
          <a:xfrm>
            <a:off x="307975" y="79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8" name="Google Shape;198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9662" y="980728"/>
            <a:ext cx="8743596" cy="5100431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33"/>
          <p:cNvSpPr txBox="1"/>
          <p:nvPr/>
        </p:nvSpPr>
        <p:spPr>
          <a:xfrm>
            <a:off x="1775398" y="6097157"/>
            <a:ext cx="716786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для обучения, все ПО Oracle распространяется свободно…</a:t>
            </a:r>
            <a:endParaRPr b="1" i="1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33"/>
          <p:cNvSpPr txBox="1"/>
          <p:nvPr/>
        </p:nvSpPr>
        <p:spPr>
          <a:xfrm>
            <a:off x="0" y="6534364"/>
            <a:ext cx="9144000" cy="32363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b="1" i="0" lang="en-US" sz="1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Группа разработки Oracle				                 2014	    	 	                                    Зацепин Сергей</a:t>
            </a:r>
            <a:endParaRPr b="1" i="0" sz="15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p33"/>
          <p:cNvSpPr txBox="1"/>
          <p:nvPr/>
        </p:nvSpPr>
        <p:spPr>
          <a:xfrm>
            <a:off x="0" y="72000"/>
            <a:ext cx="9144000" cy="576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Установка и создание базы данных</a:t>
            </a:r>
            <a:endParaRPr b="1" i="0" sz="31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4"/>
          <p:cNvSpPr txBox="1"/>
          <p:nvPr/>
        </p:nvSpPr>
        <p:spPr>
          <a:xfrm>
            <a:off x="179512" y="836712"/>
            <a:ext cx="8784976" cy="58326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3429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Char char="•"/>
            </a:pPr>
            <a:r>
              <a:rPr b="0" i="0" lang="en-US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Несмотря на то, что СУБД коммерческая, скачивается свободно.</a:t>
            </a:r>
            <a:endParaRPr sz="2300"/>
          </a:p>
          <a:p>
            <a:pPr indent="-317500" lvl="0" marL="342900" marR="0" rtl="0" algn="l">
              <a:lnSpc>
                <a:spcPct val="80000"/>
              </a:lnSpc>
              <a:spcBef>
                <a:spcPts val="54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Char char="•"/>
            </a:pPr>
            <a:r>
              <a:rPr b="0" i="0" lang="en-US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Имеет несколько редакций, которые отличаются ценой и возможностями. Есть даже бесплатная Oracle Express Edition.</a:t>
            </a:r>
            <a:endParaRPr b="0" i="0" sz="2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342900" marR="0" rtl="0" algn="l">
              <a:lnSpc>
                <a:spcPct val="80000"/>
              </a:lnSpc>
              <a:spcBef>
                <a:spcPts val="54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Char char="•"/>
            </a:pPr>
            <a:r>
              <a:rPr b="0" i="0" lang="en-US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У нас используется </a:t>
            </a:r>
            <a:endParaRPr sz="2300"/>
          </a:p>
          <a:p>
            <a:pPr indent="0" lvl="0" marL="0" marR="0" rtl="0" algn="l">
              <a:lnSpc>
                <a:spcPct val="80000"/>
              </a:lnSpc>
              <a:spcBef>
                <a:spcPts val="540"/>
              </a:spcBef>
              <a:spcAft>
                <a:spcPts val="0"/>
              </a:spcAft>
              <a:buClr>
                <a:srgbClr val="008080"/>
              </a:buClr>
              <a:buFont typeface="Arial"/>
              <a:buNone/>
            </a:pPr>
            <a:r>
              <a:rPr b="0" i="0" lang="en-US" sz="2300" u="none" cap="none" strike="noStrike">
                <a:solidFill>
                  <a:srgbClr val="008080"/>
                </a:solidFill>
                <a:latin typeface="Courier New"/>
                <a:ea typeface="Courier New"/>
                <a:cs typeface="Courier New"/>
                <a:sym typeface="Courier New"/>
              </a:rPr>
              <a:t>  select</a:t>
            </a:r>
            <a:r>
              <a:rPr b="0" i="0" lang="en-US" sz="2300" u="none" cap="none" strike="noStrike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 * </a:t>
            </a:r>
            <a:r>
              <a:rPr b="0" i="0" lang="en-US" sz="2300" u="none" cap="none" strike="noStrike">
                <a:solidFill>
                  <a:srgbClr val="008080"/>
                </a:solidFill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b="0" i="0" lang="en-US" sz="2300" u="none" cap="none" strike="noStrike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 v$version</a:t>
            </a:r>
            <a:endParaRPr b="0" i="0" sz="2300" u="none" cap="none" strike="noStrike">
              <a:solidFill>
                <a:srgbClr val="00008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6350" lvl="1" marL="400050" marR="0" rtl="0" algn="l">
              <a:lnSpc>
                <a:spcPct val="80000"/>
              </a:lnSpc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2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6350" lvl="1" marL="400050" marR="0" rtl="0" algn="l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-US" sz="2300" u="sng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BANNER</a:t>
            </a:r>
            <a:endParaRPr b="0" i="0" sz="2300" u="sng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6350" lvl="1" marL="400050" marR="0" rtl="0" algn="l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-US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Oracle Database 11g Enterprise Edition Release 11.2.0.4.0 - 64bit Production</a:t>
            </a:r>
            <a:endParaRPr sz="2300"/>
          </a:p>
          <a:p>
            <a:pPr indent="-6350" lvl="1" marL="400050" marR="0" rtl="0" algn="l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-US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PL/SQL Release 11.2.0.4.0 - Production</a:t>
            </a:r>
            <a:endParaRPr sz="2300"/>
          </a:p>
          <a:p>
            <a:pPr indent="-6350" lvl="1" marL="400050" marR="0" rtl="0" algn="l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-US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"CORE	11.2.0.4.0	Production"</a:t>
            </a:r>
            <a:endParaRPr sz="2300"/>
          </a:p>
          <a:p>
            <a:pPr indent="-6350" lvl="1" marL="400050" marR="0" rtl="0" algn="l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-US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TNS for HPUX: Version 11.2.0.4.0 - Production</a:t>
            </a:r>
            <a:endParaRPr sz="2300"/>
          </a:p>
          <a:p>
            <a:pPr indent="-6350" lvl="1" marL="400050" marR="0" rtl="0" algn="l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-US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NLSRTL Version 11.2.0.4.0 - Production</a:t>
            </a:r>
            <a:endParaRPr sz="2300"/>
          </a:p>
          <a:p>
            <a:pPr indent="0" lvl="0" marL="0" marR="0" rtl="0" algn="l">
              <a:lnSpc>
                <a:spcPct val="80000"/>
              </a:lnSpc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2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data:image/jpeg;base64,/9j/4AAQSkZJRgABAQAAAQABAAD/2wCEAAkGBxQTEhQUExQWFhQWGRwVGRgYGB0XHxwaHhwWHRgeHRkgHighGx0lHRkcITEhJSorLi4uGh8zODMtNygtLisBCgoKDg0OGxAQGywmICY0LCw0MC0sLCwsMCwsLSwsLDQsLCwsLCw0LDQsLCwsLCwsLCwsLCwsLCwsLCwsLCwsLP/AABEIAOEA4QMBEQACEQEDEQH/xAAcAAEAAwEBAQEBAAAAAAAAAAAABQYHBAMIAgH/xABKEAACAQMCBAMEBAgMBgEFAAABAgMABBESIQUGMUETUWEHInGBFDJCkSMzUmJyobHBJTVTVGNzgpKTsrPRFiSDosLS4RUXQ8Px/8QAGwEBAAIDAQEAAAAAAAAAAAAAAAMEAQIFBgf/xAA/EQABAwICBggEBQIGAgMAAAABAAIDBBEhMQUSQVFhgRMiMnGRobHwBjPB0RQjQlLhYvEVNHKCktIWskOiwv/aAAwDAQACEQMRAD8A3GiJREoiURKIlESiJREoiURKIlESiJREoiURKIlESiJREoiURKIlESiJREoiURKIlESiJREoiURKIlESiJREoi8551QFnZVUdSxAH3miKLk5mtx9V2k/q0aQf31GkfM1UlrqaLtyAc8fAYqRsT3ZBczczk/VtpvixiUH7nJ+8VRk09RNycT3A/WylFJKdi8m5jn7W8fznI/ZEah/8jpdjXeA/wCy2/BSbx75IvMc/wDN4/lOT/8ApFP/ACOl2td4D/sn4KTePfJeo5nI+tbS/FGjYD73U/cKlZp+idmSO8fa61NJKNi6I+Z7c/WZo/PxI2QD+2Ro/XV6LSFLJ2ZB429VE6GRuYKlLa5SRdUbq6+akMPvFXFGvWiJREoiURKIlESiJREoiURKIlESiJREoiURKIlESiKL4hx6KJigzJIPsRjUR+kchU/tEZ7ZqrU1kNMLyutw2+C3ZG556oVW49zeYx+GnS2HZE/CSH5lTt8E2/KrlN0jWVp1aGIkfuOX/UeJ7lYMMUWMruSofEef4Q2YYGlcdJJ2LH5ZLNj0yKuM+GquoxrJ+TcfsPIqI10bPlM5lQd7z1eydJBGPKNAP1tk/rrqQfDGjos2Fx/qJ9BYeSrvr53bbdyipOKXMmczTvgEnDucAdSQDgAV1I9H0kXYiYP9oUDppHZuPiVxNMx6sx+JJq0GNGQHgo7nevW4jlico4kjcYyrakYZwRscHfI++sarHDIHwWbkLtae9gAZjdRKehbxEB+GdjVZ9FRzYOjYeTStxLK3JxHMrus+eL2P/wDKHHlIoP6xg/rrmz/DWjZf/j1T/SSPI3Hkp2V07dt+8Kbsef4y2Z7co3TxIGKt94KsB8GNcp/wxU0+NFORwdl5XHi1WBXsf81ngr3wDnHxPxNwk/8ARy+5IPgwAOPUq2fOqcldX0OFbDh+4ZeI6vLBStihl+U7Hd7xVrsOYIpGCNmKQ7BZMDUfzWBKufQHPmBXTpa6CpH5TrndkfD65KCSJ7O0FLVbUaURKIlESiJREoiURKIlESiJREoiURKIuXiF/HCuuRsDOB3LHsFUbsfQVo97WNLnGwG0rIBJsFSuZea9K6ppDbxH6san8LJ8WX6vwTp3bfFcQ19VXSGGgb3uOQ+3PHcFa6KOIa0x5LMeMc9SuNFsot4vzcaz8T0X5b+tdih+GKeI9JUnpH8ez4Znn4KrLXvd1Y+qPNQ/C+BXF1JEFU5nYqkkmVV2ALH8IQdRwD0zXoy9kbbDIbBs5KlqlxupWThnDrYkXFxJdSqSDFbL4aAjYhpn3O/5IBrQPlf2RYcfss2aM14tYxPwkTogEsV0Y3bu0bplMnvgkCs6xE2qciEsNW66fZkNV1LH/K2s8fxyoP7q1qcGA8Qsx5qoKcgfCrO1RrXOYSLe74rxDSGlg+jwwahkLJJHGC+D1KgjHzrnR9ZjI9huT3Aqc4ElQPLfEeKviZ0uLy0clZYziVXXcOAhPukdsAbjyqWRsI6osDsWrS845hcfL1lbxxcQup7fxIoSIY4ZSVOt5OjMN1dVABPUZNbyOcXNY04nHBYaBiSuK5/+mSozRm5tZApKxti4jYgHCh9nGTtltq2HTA2Nj5FY6pUde8EnhhguXTTHNvGwIztnG3UEgZB8q3D2uJZuzWLEWKl+Dc7zRjw5wLiE7FX+tj0bv8Gz8RXnq/4Zppz0kH5b94yv3bO8W5q5DXSMwd1hxWm8r82B1zbyeKg+tBIcSJ+ixOfk2VOwDKBXDNXWaOeI65t27Hj3j5O33VsRxTDWiOO73/ZXjhvEo51LRtnBwynZlPkyncHv6jBGQc124pWStD2G4O0Kq5pabFdlSLCURKIlESiJREoiURKIlESiJRFGcZ4wsACga5W+pGDjP5zHfSg7t8gCcCq1XVxU0evIfue5bxxuebNWWc3c5CBzhhNd4wWxhIgeqqudv0c5OBqJwK5tJo2p0w4TVF2Q7AMz7/cR3BTSzsphqsxdv3e9yzjXLdTrrfVLKwTU7YGScDJ6Ku/yr2sMEVNFqRNs0bB7xPFctznPddxuVYbNrTh8gW6tpLi6R8SpIQIo1DdUUZ8UlMMNW246Vg68o6psPP8AhZFmnFevPl9cw8QSQzNLGpS5tTnCeGTqQKowoxjSSBkgb9axA1jo7WtsKPJDlJc439pazrNDZRytdoLpZZ2LoDISSFhGATnc5PU1pC1726rnWthYfdbPIByTgPDrq5t+IrPF4P0pUmiZ1ECGSJgdgcaQQRv8etJHsY5pab2w34FGgkG+1ePKdhBw+6juLi/tfc1AxwlpyQysvVVwOue/SsyudKwta088FhoDTclQTcL4ainF/LIQPdC2jIM42BLN0+VS68pPZHitbN3+SnOI81W1xc38chcWd54REgQlopIlQK+jqVypBHXAFRNhe1rSO0L8wVnWBJ3FfzlK2srS7hlk4ikihtliV1GcHDSs2Aqjrjck4pKZHsIDPH6LLdUHNSiyX0XD4JLBWczSzXVw0arL9c+4jR7k+5jIxsVrT8syESbAAFtjq3aq5ak8TuYrZ7aCCTXqmlijMLeEoJk1rnAOO+2+KmP5LS4EkbBnitB1jaykubONC94fNIoxFBfKsK/kweAUTA7ZI1Y/ONaRR9HIBtIx77rLnXbdRvGOWiotLOCBpL4xme405JXXgpGd9K6R1J7kb71uyW+s9x6uQWpbkBmoziPAr2wZJJIpITn3ZAQRny1KSAfQ9aO6GpYY3WcDmCg1mG4wVz5T508Z1WRhDdD3UlH1X/NZehyfsnY9QVOMeNrdE1Gi3GooutHtacSPuOOY23C6cVSycakuDthWrcF4yJso40TKMlc5DDpqQ/aXPXuCQD1BN6irYquPXj5jaPewqOWJ0ZsVLVbUaURKIlESiJREoiURKIlEUZxziwgUBRqlfIRM4zjGWbyRcjJ9QBuQKrVdXHTRmR/9zuW8cZkdYLH+debTEXhhfVcN+Om7g/kr5Y6YGy/Ek1S0VoqTSEgra0dX9LdhHHh/7ZnDOSoqBCOiiz2n37Co1nw53Rpykht43UTOmCVDHfr3x3O2SM9a9oXAHVGexcu21XLmPkyxBj+jXnhiZBJF9J/FSDbOmcD3SCcFWGd6rxzyY6zct2Y5KQsbsK6uM8tXV1agzQkXtqnuyDDrdW46YdcgyJ5Hcj47aslYx3VPVPkfsslpIxzVabikU/DRDM+J7VwbckE64nPvx5AONJGrfA2UedT6hbLcZHPvWlwW2K/tjzvcw28UMQiVoQwSYxh5FVm1FVZshR8uw8qw6na5xJ27NiB5AUFxG/lnbXPI8rebsW+7PQegqVrQ3BostSb5rmrZYXtb2kjjKRu481Ut+wVqXtbmQs2JX5ngZDh1ZT5MpX9tA4OyN0yXnWywvW1uXibXG7xt+UjFD94INYIBwKzkpx+dLxkkSSXxDJEYNbKNaoxBcKwwfexg5z2qLoGAggcVtrlTHs3vbZY7tLtlCKYblVJwXaEyMVUdz9Xbvmo6lryWlmeI8VtGRjdevNHG5IrSHQSs/EQby5kU4YqxxFEG6hFXbH5vqaxGwOeb5NwH1KPNh3qF5J4skTyw3EmLSaKRZEbJUtpJQgfZfUBhtv2VJMwkAtGIstWm2ByXFJytdLZreNEfBbv3A7OV7ITsG9PIgncTM19QHFY1Ta6tHJvNmrRBcOVdSPAnz7yt0AJPftk7EEqc538jpfQ76Z5rqEWIxc0ZEbSBu3jmF0aapDx0UvIrZeBcW8UFJAFmT6wHRh2dM76T5dVORvsTLRVsdXFrs5jcfeR2rEsRjdYqWq4o0oiURKIlESiJREoi5uJXywxtI+cL2HVidlUDuSSAPU1q97WNLnGwCyASbBZFz1zQ8AYAj6XMPeI3EUe+lVPpk48yWbviuNo2kdpep/ETD8lmQ3n3i7kFYnlFMzUb2jnw97Flde8XIUty1x6Szl1qA6MNEsTbrJGeqsP2Ht8CQY5Iw8WK2a6yvK2Fu9v4Svnhtyxa2lbc2V1/JyeSMTj1z66jV1nB1/1DMfuG8KTVBFtnoqJwzjt1aFlt7h4xkqQjakPUEgHKn0YDNW3Rsf2gow4jJRjMSSSSSdyTuSe5Jrdar+URBWFlagvKVlGFb8ZsCdUgz2IYL0P6ODkHv0Pzs6f0lI8t7OOFm4cQT9cMeGI7Qo4Gi+fNWy04pcSMkVtJCilMR6VUKxHXOFbSyjHu4APX0HSpKuSpbY9V4PWBGzhwO/G3goZIww7xsVqu+HAxrE0azg7MZsN9+1dIG2SgWHe1LleOyuFMG0Umfd/IcaSVBPbDAiurSTF4IdmFWkYGnBUqriiSiJRFZbDjtvJbx219FI6w58GaFlEiKxyUIb3XTPTPSoHRuDi5hzzByW4cLWKnY7Hh8cMV69s6WyErDHI+qW7kz1cA6EjUg9OuN9sBoy6UksBx27gPutrNtdfnjvFbhJ//AKpbSme2l/BsrDaMd7eaMbBd9j0Oc9TljGNLeicLEe7hCT2gqhzA9s0pa1V0iZQxjfB0Oc6lU/aQdiasR64HWzUbrbFe+QuZWl0RM+LmH3oZD9te6t+VtsR3GD1XI8Tpehdo2f8AG046h7Td1/odm48DZdWmlE7OifmMiti4TxFZ4w4BB+qynqrD6yn4efQggjYiupFKyVgew3BUDmlpsV2VIsJREoiURKIlESiKgc5cwKviTNvFbkpGv8pNurH5HKDy/CHpiuDXmSuqW0EJ4uO4Z+Qx77BW4rRMMzuSwq+u3md5JDl3OSfX/YdAPIV7mngjp4mxRizW4D3v3rkPeXuLjmVY7/liOWD6Tw52mjVR40LY8aI43JUfXQ4JyOnrg4w2Uh2rJhuOwrJbcXaoTgfCpLqZIYgCzb5Oyqo3ZmPZQO/wHUipXvDBcrUC5sF+EvZY0lhSU+FIQHCnKPpPun1HcHbIxTVBIcRilzkuStlhKIlESiL08dvym+8io+iZ+0eC21jvWj+xxPpE7rKocRAOC25Gc43651AEfOudWwsYQ5osp4nk3BWx3btHGTqBwScscZBJ2z2O+B8qpqVZR7ZbdhBbsdRXxT75IO5jAxkdvd777GrtCeue5QzZBZRXUVdKIlESiKf5c4+Ila3uVMtnKcvH9pG7SRH7Lj9dRSR6x1m4OHvFbtdbA5Li4kRA80NvcGWB9OWXKiRRhl1L5qTg+oNbN6wBcLFYOGAKj4kLHSoLMeyjJ+4b1ucMStV2S2txbNG7xywuffjLoyE4PUBgM/8Az61E9sczHRusWnAjvWwLmkEYFbJyZzKrqlwNlfEVwv5DjZX+AJAJ/IYE/UrwlM1+jK11FIeo7Fp78vHI/wBQwzXXeRPEJRmM1pFd9VEoiURKIlESiKL5jvjFDhDiSQ+Gh8iQct/ZUM2O+nHeqtZUimhdKdnmdi3jZruDVg3tD4oHmW3j/FW40483xvv3wNvjqqT4YoTFTmqk7cmP+3Z45+C1r5dZ/Rtyb6r05DsLOeOeOaB5rofhIkWUxF0Ue+qEbGQbnDddumDXfnc9pBabDbgqjADmpThNhYxxi/t7u7sSsngqZkWUFsZZQqbuuBvn91RvdIT0bmh23BbADMYLm5z5igVHishFruAGup4QVV+vuIpOUDH3mHrjJya2hjde774ZArD3DYqHVpRJREoiURKIpnlfl2S9l0IQiLgySN9VFzjJ9fIVDNMIhc5rdjS4rfuVeXorGMJDjw2wS5Hvu5AA1bdOpHlnHx48kjpDdytNaGiwXbfgvIgxqTGQQM53GpWPTTtq7ZKgVosqp+0y2E3DZ9DArEUdFA3GMFh07JqP356VPSu1ZR4eK0kF2lYPXaVRKIlESiJRFJcE4lHAzNJbRXGRhRLqwp88D63wPpWj2F2RI7lsDbYtE4Fxae/t1FrNFYNCx+lCJEjXwDkrKhIJGnSVIz13+NN7Gxu6w1r5X37lK0lwwwVK535oF3MqozfR4RohDsSzDbVI5O5Z8A79setWYIdQX2nNRudrdy9OQuLiG48N94p/wbA9MnZT950n0b0rifEmj/xVJ0jO3H1h3bR9RxCtUM3RyWORw+y3zle8LxmNzl4ToJPVlxmNvXK7E/lK1UdHVYqqdsm3I94935qaaPo3lqmavKJKIlESiJRFQud+MiMzy9rZPDQecr6Sfj1jGe3v1wNItNbWRULcibu7v4APiFbhIiidKeSxfl7hRu7gIz6Fw0ssp30RqNUjnzP7yK948iJnVHAD0C5ABccVYrPliO4Am4RPMZIHXWs+iNkzqKSK4wunKnY7+fkYTKW9WYCx3LYNvi1SHtMs53tre4nUQPGxhkh2CtI5LmWIrkNrwSwzkY+OdKZzQ4tbjx+hWZAbAlZxV1RJREoiURWOy5KupYoJlVPCnbQjF8YOWA1DGQCVO+/riqr6uNpIN8FIIyRdel5yp9EuFiv3MalBIWhxJhSWG+cfknzqpNpRjCABn72LoUmiZqlj3stZueNt/LYta5K4nw2GNLezJYyHbIw8jYJOdWNwAeuAOgqm6cSuuTco+jmhbdzCBhs35Yqw3FxrPuksp0g5OlVYkYBIGoNtj80sPMUUKrDe0W2R5EOVMfuaMfX0ZB8MdgTsc4wMVCahgvfYuk3RNS4xgC+uLjHIcd3vau234pHcRRyrmSMkRNt1LLgxOM+8cO3vHA1EY6mpGPDhrBUp4XwyGOQWIWS+0nlyO0uCIFKxlPEMbHdDlgQDuCu2Rv5jO1XBpMRkNkF77VvT6KkqY3yxkdXZvzy8FVJIWUKTjB8s+Wd8ipKTSbZ5ej1bc7qSv0JJSQCYuBBI2EZ96/FdNcVKIlESiK9cn3kTWc0UkbLBCDcXZRveuPeC28IPVUznO/b1NVZmu1wQcTgOG8qVhFlzvz9chfwNvbQ22dAjEAZOmdLOR7zY32we+Kz+GYcySe9Y6Q7FHc32kQ+j3MCeFHdReJ4Y6RyKxSQL+bqGR/8Ayt4icWuxt6LDwMwtR5D454i205P4wfRpf0wfcJ/t7D+urw1PH+A0nLSfpd1m+o8rjkus93TQNk2jArSK7yqJREoiURedxMERnY4VQWJ9AMmiLCvaTfEQwRHZpWa4kHqSTj4anOP0RXM+GmfiKuesP+kc/wCAPFTVx1I2Rc1G8qGFLW4W4eW3+mARR3Ph+ImlGzIux1btgNtjA6ivWS6xeNXHVxsue3I32qS4ly1NDwzw7XTdrNKZZ5bc6xoQYhQqPeIyS5GDgg71o2VrpbuwtkDxzWS0huCoktxIVEbO5VDsjM2FPQ4UnCn5VaAGYUa8aysJRF/VGSBsM7ZJwPmew9aIrYns14kQCLcEEZBE0RBHYg66r/iot/kVJ0blcuFWXGoLH6Gtmh0kmOQzRAx76gQNW5Dbgk1TeIHv1tbyKlbrgWso/mTgPGr1o3ls4hIilCyyRjUM5GR4m2Dnp+UarT0tNL+sjkujo/SdRRFxa0EHYfVR3BeSeMW0sUqW6kxMGAMkWNu20gON8Y8qz+EpA/Xa4398FmTS1XJAYHgFp8sb2GOQyHBWNl5g8SV1toVWXGqLVEUzjGcGTOojqc74HlU4ZTWxcffJc28m5VKf2e8XcgtDlgdWrxYsk7jJOvfrv51CKSj1nOc4m+z2F0xpitETI22GpkdvO5OGOVlM8L4BxyC2mt0t00THUzF4tQOFGVPiYU+6DnGQd63igpIxYONvfBVKqrqKmTpJAL5YcFzcY5V45csjzQqzonh6i8IJXORqw4zgk4P5xrWamo5c3Ee+5TUOkqqjv0dsd/8AcKKHs04ppC/R/dHbxYf266kZFRskErSbjvWkmkKySA07zdvcMMb4cP7IfZnxP+bD/Fi/96vfiot/kVz+jcqnLHpYqSCQSMqQw28mGxHqKnButF+KysJRFNcrcVWF5ElRnguEMEqrgNgkFWXO2pW3GfWopWFwBGYxWzTZWu64JDbW13Z/SjdSy6XighhLvFKucM+lmVCVOlh5dKgEjnua+1gNpOBCkLQAQo7mDgPEZohPLbCCC1gCqmQuEQe8QmS2Scscgfq33jkiadUG5JWrmuOJC9fZnclhcW4OGYCWM+TrgaviDoPyry/xVGYnQ1rc2mx7sx9RzV/R7tYOiO3H35LeOHXYlijkGwdVfHlkA4+VXwQRcKJdNZRKIlEUPzbJi2df5QpF8ndVf/sLH5VUrpeippH7gfHIeakibrPAWA+0W8130nlGFjHyGo/rY/dVz4Yg6LRzDtcS7xNh5AKGvfrTnhgrBxrhFq0FjbSXqW08EAYpJGxTVMRIxMg2U5x18q6jHv1nODbgn0UBaLAXUZBylxC3zPZyxyKo1GS1uFPujfLAlcjHbBrczRO6rx4hY1HDEKp3Ny0rtI7Fncl2Y9SSck/fVgAAWC0vdeVZWEoiURfRnspnZ+F22o5wGQfBXcKPkAB8q41ULSlWo+yFbqrqRKIlEX8Y43NEX4gmV1V1IKsAykdCCMgj5URelESiJRFXfaHOycNu2UkN4TDI9dj+o1NTgGVt1pJ2Svmeu2qiURKIv4RRFovH+brm3j4fJbuIreSBJGjjRFDSRtiZSdOcZGMZ71TjgY4uDsTf+ymLyLWX6dvD48yuxaC61JlmLZiuY8qBnookIGPzaZ09xmPUfwmT1WeUJDb8QiVjuJGgb1Jyn+bFUtPwifRsvAaw/wBuPpdSUbtSdvgt/wCUZPwLJ/JyuvyJ8RR8lkA+VcfRUvSUkbuFvDD6K1O3VkIU3XQUKURKIq9zacm2X+lLH1AilH+ZlPyrjaek1aJw3kDzv9FZpBeUL524xKJLqZmOFaZsnGcLrIzjvgdq9do+PoqSJg2Nb6LmzO1pHHiVZeK2lldStM/Fx4jYyZLR06KFHQ4GwHSt2mRgsGeawdUm914cZ5Ha2tTeLdRPGcKuFeNn1ED3Q31hvnywDWWVGu7UIQssL3VRqwo0oiURKIvof2Pn+CoP0pf9V649Z808vRWouyrnVZSJREoijeZbrwrS5k/Ihkb5hGIosgEmwUb7N7nxOF2LeUCJ80Gg/rWiEWwVkosJREoirHtNP8F3f9X/AOS1PTfNatJOyV82V2lUSiJREoitPDL6zls44L2WZPBkkaMQxhm0vpLAux041Z2x261A5rw8uYBjv4LcFtrFTvBeD8MuA0ri+NvEArXFzLGiKBsqLpGpj2CL0z2yKikfM3AWvuAWwDDiqVeTwpdF7YMIFlDRhuulSCM5Oe3epnxmSEsfmQQeYstQbOBG9fQnKkg8W5QeUUv94On7IRXhvh1xNIWnY4+gXWrB+ZfgrLXeVRKIlEVZ5pb8Pbj+jmPzBgH7zXA+I/8AKtH9Q9HK3RfMPd9l872lt406x61TxJNOtzhV1NuxPkOte8HUjHALkZuWlx8p/RQPoEUF5PjP0iaaMqp/o4NWPmxyPWqfT6/bJA3AepUupbJU7m7g3ElP0i/Vzk6RIzowyfsqFY6Rt0AA2q1FJEerGo3B2ZVZqZaJREoiURfQvsd/iqH9KX/VeuRWfNPL0VqLsq61VUih+ZONfQ0EzxloFP4ZlyWjU4w+gD3kH2sbgb4ODRF+eNzNPYySWcgLlPFhdGyGZffQZHVWKhSO4JFEVb5h5mju+BSXMewlRUK9SrM6o6n1BJH66jlNmE8FboY9eqjbxHkVyeyfjccPAxLK2EtzJqPpnWAB5nWAB3JFbNOCimb+ZYcPMBWrke6lms47iY+/cZuNOchEc5iUeQEen55PetlCvbhPMKXM0iQDxIovdecH3PE29xPyyBuxGwyo3JOCKZoiq/tP/iu7/QH+ZanpvmtWknZK+ba7SqJREoiURWfkbgtrO8j3dxHFHEARG7iPxSdWBr6hRjfAJ3HSoJ5HtADBcnyW7ADmpnmCCG5KiXitpHDHtFBbxPIkY/NAIy2OrHc79OlRxlzMmG52k4rd1jmVSeM28SOywTePHgYk8MxZONxoY5GD3q1GSe0LeahcvoPlFszOfyoIj9zSf+1fPtA4dM3c77rtVf6e5W2vQqmlESiKs80r/wAxb/1cw+82/wDtXA+I/wDKtP8AUPRyt0XzD3fZfP8AwK3R72COVdUbzpG4yRkM4U7jcda92XHotYbr+S5FutZSNhwKF7jiUTp+IhuZItyMNE3u/H3c7GsOkcGsIOZF+aAC55r8cPiVuFXZ0jXHcQMGwMhXDrjPUDI6UcT0reIKyOyVXamWiURKIlEX0H7G/wCKof05f9V65FZ808vRWouyrvVVSKKHHrV5Gt2ljEoypik9xiOhwj4LKfMZBoiyvikk/L13mHL8OnYssbE6UbqyZ30EdQ3cdc6donktNxkr9OyOduo42cMj9+HHMcRlS24uUa5toc/RbiXxwrDBQqSRsNumlT2OkEdKrSygxutkuzRUZZVRF4s4A3HcCL+hvtvwUVw/i7G0WxLaIZJ1lcjJOCqKdgNwoXON8k5+yKl1tmy5VHoRbWGLi0ADvGJ9BzJ2LR7vj1xxiccPsg0FmoAlYdRENjqI23GwQd+pO+ndrzIcMlWkp2Urevi/dsH3I27AcMTlpNpfWFhHFaRyImkaUhQ65G7k+GuXYk5JOO5JqZc5WKiKre1H+K7v9Af50qem+a1aSdkr5urtKolESiJRFZuWoIIraa9uIhPokW3hhb6jSMpcs/mFQZA77+mIJC4uDGm20ngt2gAaxXSnO6P7tzw+zeHuI4vCdR30ODsQPh8RWPw5HZcb991nX3hQ/OPCFtbl442LRFVliJ6mN11Ln1G4+VSwPL2gnNaPFsFu3KC4mYfkwRD72k/9a8DoHHpnb3fddmr/AE9yttegVNKIlEVe5tGDbN/SMh9AYpD+1APnXG0+zWoidxB+n1VmkNpV89XTeBfM2PxVwXwPJZNW3yFeuon9NRxuG1jfNq5so1ZHDcT6q4tzNZxtJeLwyf8A5nxYzI85VX1/jVUAEfd086dE82YXjC2zwWdcZ2X54yv8HS/RLS2WCURPM0F087x6TrTxEZQVxkg9cZNGfMGu43F7XFvBD2cAs8q4oUoiURKIvoL2NH+C4v05f9Rq5FZ808vRWouyrZd8Vgi/GzRJ+m6r+01VUgF8lUebeM8GuovDupYpR9koGkZT5q0YJU/Dr3rQyMGZCtMoql/Zjd4FY9x4lNUFrdTXFo32ZcpowQV2bYnvqCg9tqqvmYMnfX34hdqm0fUG3SQi++4afI+ocoi0iePBk06QCAQclc49Pq7fL4dK73NfcNz9f5XYp4pqch01tUAjA3Lb24dnDjbuGHHw63cplNIyoXUTg476Tg4+NSyvYHWd771RooJ3x68VhcAXJseOqbHmfDeJfgYkX8C88kFux1SGE6y3QY06lB22Gc4675NbNnYTi427lDPo2oDbtiaXb9YHwDrC3cL8VrfJ/HeCWSaYGMbt9eSSKQu36UmnHyBA9KstmjORXFl0fVtN3MPr6XVwtucLCQ4S8tyfLxUB+4nNSAg5Km5rmmzhZRntMuFfhN0yMrKVUZUgj8YgO4qxS/NaopOyV86V2lUSiJREoinuXOMxRxy211G0ltMVY+GQHjkX6rpnYnBwQeo+YMUjCSHNOIW7XAYFcnBoLZ7jTO03g+8VEa6pHwRpQDoCVzk9sVs8vDbtz8lhtr4ro5jvHur5i0Zi1MkKxEYKKNKIpB743PqTUVxDCXXvYE381ntPtyW9cqRfhrhx+TFF818R/wBkorxHw621KXHa4+gXWrD+ZbgrLXeVRKIlEUNzbHm2Zv5Nkkz5KrqX/wCzVVPSEXSUsjeB8sQpIXasgKwD2h2hjvpf6QLIPmMH/uU1f+GZ+l0bGP23b4G48iFDXs1ZjxxXXz+XK2Trn6IbWIRY+oGAIlHkJNXXv08q61PbrDbc3+irv2bl6ezS0cTvcsCtpHDKJ5GGEZChGjPRiWxsM9PhWKkjV1dtxZIxjfYqYnQfCrJUa/VESiJRFvvsghWThKo6hkZ5QysMggucgjuK5FZ808lai7Klbn2d8MfrZQj9BfD/AFoRVVSgkG4VY5k9nfBLaIyz5t07HxmJJ8lVixY+gBrUtClE0l8/G31WO8Z4fAxL2MVy0AOkSSqpBYnb3lQBfhkn1FQOwxyC6kFnWZg55yAA8z9sNt1xWtkjSBCVYAEnAxkjGQN9xv1qB8jgzWC6lPRxPqBE6xFiTYWuRbAZ4Y54LjhgJXIAIABO3TP7v2VK5+OJVGKA6l2gEAAnDK/09O7KU4RYRgrLcxTNak6WeABSD3GXUqxH5IOd85FbA772UUodb8st1t1sfA58r34LZ+VOROB3UYlt18cDrqlcMp8nQFdJ9CKnDQuU6aS9iforhZ8lcPiOUsrcEdzErH7yCa2UJN1G+0+FU4TcqiqqgJgKAAPwidhVil+aPexaSdkr52rsqolESiJRFYuFcwW6RLFccPgnVcjxFLRS4JJOZB9YjO3TsKhdG4m7XEeYW4cMiFZOYOKyWsKTcLWCKylAUTRR5lV/tRzO5Yhs9D386gjYHnVluXDYThyW7jYXbkqvylE1xxCEuSzGQzOxOSSuXyT3ywH31U07MINHSkbRqj/dh6Erekbrzt8fBfQHKMf4J3/lJXb5LiMfeIwfnXF0TF0dHGOF/E3+qt1DtaQqcroqFKIlEXldwCRHRvqupU/Agg/toiwn2lWRMVvMfrIWt5P0lJB+50cfOub8MP6CpnojsOsPT0LSpq8a7GS8lWuBc13dopSCXEZOSjKrrnzCsDg/DFeufCx+LguaHEZL88d5ou7sATzMyDcIAEQeXuqAD881lkTGdkIXE5qHqRapREoiURb/AOxb+LE/rJP81cis+b4K1F2Ve6qqRQV3wCyRnup40Zl1OZZz4mhdydJckRqB2XAoizK7t7rmC41Q5g4dGSiOwxqHRii/ac9PJRt1zqhcwvOOS6EU7aZhDcXnM7hu+9s8shjSl4KC9zPbg/RLaQQhmOS5c6V36E40sfLUPOq8zLscfeC6+jagCphYcyDfmCfSw4WO9Q9hw5xAt2QfBSVYXZeo90Mw8t1OxOfqn0qQtvnldVRPqHqGzw0EHhjceh7gVo1jFPwG6EjZl4bcYDsoyuD9VtO+lh109xkDO2mRoLDY5e8/eKpzvjqW67RZwzH/AF4cM28W5agOVbKRluYY1jkIDLNbnwiQcEElMB1IxswIO21TLnKw0RU/2tH+Crn/AKf+rHVik+aOfoo5eyV8612VVSiJRF/NQ86zYov7WEUjwzjUsCTRow8OdDHIjDKnIwGA7OvUGtHRtcQTmFsCQrP7M7bT9IucZ0J4aDzY74HqcKP7VeS+LJTIIaNubzflkPMnwXQ0c22tIdgW8cLtPBhjjznQirnzIAyfmd6vNaGgNGQUZN8V1VlEoiURKIs+554L4n0iH+XXxo/SRdIYegyEb11tXBrZPwNfDWjLJ3dkf/rl3K3E3pYXRbcx771g5BGxGCNiD2PevfAg4hcZelrbPI6xxqXdjgKOp/8Aj17VHNNHCwySGzRmStmtLjYZrU7Lkq0gtT9KCs+kl3LEaTjom46fef1V87n+I66prAKUkNuABYYi+bu/y811m0cbI+vn7yWTivpK46URKIt99in8WD+tk/aK5Nb83wVmHsq+1UUqhuP8BF2USZs2ynU8I28RgcqHbO6Dro7nGTgYJE5ld4rORbdfwhUQwqo2V3xHGcAe6qlgSegANEVd43yxHacEkto9xFGJC2N2dWV3Y+pIPw2Hao5ReMjgVcoJC2qjd/UPVQ3sm5fjuOCSRSjKXEj5+WlVYeoKZHqKywdVaVDiJbjZb0Vu5Ps2awW1u0DtDqtZAwyrqmyNv1DR6G+fmK3VZdHLPAWstcMb6rT60SMSXiJJ1IG+1H3Gd13G4IwRT1EVN9rx/gq4+MX+rHVmj+cOfoo5eyvneuwqqURfw0CLbuER+LbRM9lEEZARGCpIHb3WQDcb9e9fJK17oKt7WVDyQT1sRj3hxPDJd6Ma0YJYFAc0crWro7RR+BIkbSknUq4XG2nBU/FTtt1zXY0TpytZI1kr+ka5waMicdt8+RGPBV56aMglosRisxzX0NclbdyDwPw0toWG4/5qb9IEFAfUPpx/VGvAxyfj9KyVP6WdVvoP/wBHmuwW9DTtZtOJWmV3VVSiJREoiURRHMtkZItSDMkR8RQOrYBDr8WUkDtnSe1VK6lFTA6Lacu8ZfzwUkUmo8OWC+0DhQjnE0e8VwNYI6avtD55DfM+VWPhmvM9N0D+3Hgd9tnhke4b1HXQ6kmsMnYqd9mzJ4EnhKTdJIpYasaoyVAzk40gavgd+4zx/ioS/iGdKfyiDbg4A87nDvGGxTUOrqG3av5K/wANrvqfDORjONgD1CjsP1nvXi3y4arMB5954+mxdEN2lY7zxy6bSfKj8DIS0Z8vNPl29MeRr6loDSwr6frn8xuDuO53PbxXEqoOifhkVXK7yqpRFvnsTP8ABv8A1pP3Vya35vgrMPZV+qopUoiURcfGbbxbeaP8uN0/vKR++iyDY3Cr3snttHCbMd2Qyf32Zv8AyrAFllzi43KttZWqURKIqX7YT/BU/wClF/rR1Zo/nDn6KOXsr55rsKqlEVg5N4GLiUvJtbw+/Kx6EDcL88b+mfMVw9O6U/BQasfzH4NH15bONlbo6Z08gaBh7wWzW17HJ9R1bHYEZHy6ivlL43s7QK9A+F7O00hU/wBqXGvDgFup9+bdvSMHf+8cD4Bq9V8JaO6WoNS4dVmXFx+wx7yFzK+XVZqDb6Kl8jcH+kXILfiofwjk9Nvqj5kZ+CmvVfEWkfwlGQ09d/VH1PIeZCp0UPSSY5DFb7yrakRmZhhpiGAPURj8Wv3EsQehdhXN0ZSfhadrDnme8/bLkrE8nSPJU3V9QpREoiURKIlEWd858uq4ktzskuZIG/IkGSy/flgO6s4Gy1wKsv0dWNrox1Tg4d/3/wDYcVbjAmiMTs9nv3gsd4ZfS2NzqxiSMlXQ9x9pT6HqD8DXr6qmg0nSal7tcLg7jsP3HeFzGOdDJfaFsacZEsMUluQfGbQrN0Q4YnUPMaSNPc4FfKZaF9NM+KcWLcTbbla3A3vfcvSUupKC85AX45gW88eC5eLW1vLE9tKzMo3eViPckJ906jsHJOyDoDjAB3moqmopp21MIsdjd7dotu4nblitp6U1LLkWvkBnhtHAbznxxWR8d4NJaSmKUb9VYdGXsR+8dq+p6P0hDXQiaI942g7j9DtGK8xLE6J2q5R1XlEtG9knOkdoXt7htMMja1c9EfABDeSkAb9iN+u1OrgL+s3NSxPtgVuMUgYBlIKncEHII9DXKOCsr90RKIlEXPYWaQxJFGNKRqEUZzhVGAMnc7CiLooiURfxmAGScAdzRFi3td52juFFpbMHRWDSyDdSV+qqn7QB3JG2QMd66dJTlvXcq8r74BZfV5QqR4DwWW7lEcQ9WY9EXzP7h3qhpHSMNBCZZT3DaTuH1OxSwxOldqtWw8A4eIVMEOkRRNofUNTSMVVmYnIC51DsenYYr5XpCrfVSdPNfWdlbJouQAPfndelZBHTxNAvci/mRuxy5LmzDDHJcTANGmkxlwCyhchYwOzK+QD31Dfat4o56mVlPD2je9suLjwtnz3qerqjEzO2d7bSdvG42fdZLxS/ku7hpGBMkjAKo3x2VR8On3nvX1OkpoaCmETTZrRck+ZPvgvJPe6V9zmVr3JfLIREtuvSW5bzz0j+DY0/oq3QsK8ZHI7Stcap3y2YNHdl/wBjxsF1S0U8XRjM5+/JabXfVRKIlESiJREoiURcfFeHrPG0bEjO6sOqsN1YeoPyO4OQTUcsTZWFjxcHBZa4tNwsf595aaYNIq4uoRiVB9tfssvntkg9xlTuuBytE1rtF1H4KoP5bsWu3E/Q7dxxyKnqYhOzpWdoZhVDlLmL6M5WQa7aTHiJ1x5Oo8x+v4gV39NaIFdHrMNpG5H6Hh6Hhe9Sjq3QPuDgtJvI4vDjkUhomdBCsa5GCdTED7UjYZcnoD294n5w3pWSOjeCHAHWvnfIchgbbc9y9ZSzmW+qdhJJOeFh3AYG38Lz4vAt1FItyuUQkmRMfgW22Q4y+kD3z0ycYOCBPQ1UtDM19OcT+k5OHHdf9PjffXqKGOYNYMzlvPHhfYN2fHMeP8AltSC2Hib6kqbqw7b9j6fdmvpGjdKwV7epg4ZtOY+44+Nl5ioppIHarwomumq667Lik8IxFNLGPJJGUfcDitXMa7MLIJGS6v8AiW8/ndx/jP8A71r0TP2jwWdY70/4lvP53cf4z/706Jn7R4JrHep/lT2i3dvMnjTPNAWAdZDqIUndlY7gjrjODjHqIpaVjm4CxWzZCDiujnX2jXM1xIttM0VujFU8M4LgHGst136gDAxjvWsNKxrQXC5WXSEnBVg8zXn87uP8Z/8Aep+iZ+0eC01jvT/iW8/ndx/jP/vTomftHgmsd65rzi1xKNMs80i+TyMw+4nFbNY1uQCxclcdbLCneXeV5bn8ISIrdd2mfYYHXTn6x9eg8+1cbSmm4KHqdqQ5NGfPcPPcFapqSSdwDR74LRbaBLeN4LdVAUhTGy65JywGSdxhSufe6DB6BcV89qamarlE87sTtBs1gGwcb7MzxvdenpKOOFrbd+tewFt+832eGa67aNQHkMjrGq7y6tDKF6xzA5yy9n6479zVOu4tja27icG2uCTtb37Rl9JJ5hG3rAb7EYf6mncdoyvs2DM+b+Y/pLKkYK20W0a+fbW2e/lnp8Sa+kaE0OKGMvkxldmd3AcN+/uAXlqyqdO+5yVk5B5baPRcOmqaT3beM7dQfePltk57KCe+K42m9IPrpv8AD6U4frOzDZ3DbvNgrNLCIm9NJyHv3ZbNwbhogj051OTqd8Y1OcZOOw2AA7AAdqvwQMgjEbMgonuLjcrvqZapREoiURKIlESiJRFE8d4T4wDxkLMn1SejDujY+yfPscHfcGnW0UdXF0b+R3H3mFJFKY3XCxrnTlTVruLdCrqT48GPeVupIA775wNiCGGc7xaH0u+meKGuNiMGuOVtgJ3bjyK2qaYSDpYuYUFylzW9odJy8DH3kzuM9WQ9j6d/TrXW0zoOPSDdYdWQZHfwdw9O7BVaaqdCd4WoWssM0Ubxun0RF1kDuV3AcHoF+sQdycZ6b/Np4Z6aV0crSJDhyO0b75A5c8vRw1AkBczFzsL7r/XZwHl4wwmTXqXSkuX8N1DRNHsfex9STqxJ7n7WNs9J0TgWHFuFwbOB4bxs+ysTNjLdR3Wtgf3X55t2D6XVQ4nyOkp1WbMhYaxDMCNS7e8j77bjY5I1DOK9bQ/FL4hqVovbDXbv/qb9RyBXEq9EOjuWEHZnkd3vA2wKpvEuGzQNpmjaM9tQ2Pwbofka9dS1kFU3WgeHDhnzGY5rkPjcw2cLLkqytEoiURKIlEQmiKX4Pyzc3ODFEdP5b+4v3nr8s1zK3TFFR/NeL7hifAfWynjp5JOyFd+EclWtu0Zun8V3zpGCIgRjr59dtRwfKvHV3xNV1Qc2lGo0Zm/X/jlc8V1qbRVwXHG2Y/jMqZu55NbbJmBmKJglfCyo1hAd5I/dbbqHwMZ24DGs1cz1rXO3W3X3Ox5jFd6KOMMAGTgOBvuv+12I4EY5Lpmu4kUXEjsqxdJnwpkBPvKExkqdsbdhjzOIaeaaToIm3c79I2W2k7CNvmqc8ohaQ+wB2bt2P7v5us15x5ue8bQuUt1OQvdiOjP+4dB6mvomhNAx6Pbru60hzOwcG/U5nuXm6mqMpsMApHk3lTOm4uVOnI8KLGWkb7Pu+XkO/U4A3paa009zvwVFi84Fw2cAd+87O/KalpQB0suWwb1tPAOEGPMsuDMwxtuI12OhT8QCzfaIHYADTR9Ayki1W4k5nf8AwNi2mlMjrlTVX1ElESiJREoiURKIlESiJRFE8a4MJcSIdEyjAbsw66XHdc9D1Uk46kGnW0UVXHqP5HaPe0fwpIpXRm4WT82cl+KztEng3I954Tsr/nIem/Zhseh0nOKdDpeo0Y4U9bcs2PzsPqOGY4iyklpmTjXiwO0Kj8N4lcWMx0ExuDh0YbH0Ze/ofuNeoqqOk0lANezmnJwzHcfXzC57JJIXYYFX7g3MtvdRtECLeVyNUbn8G++XCHouvcHbO52PWvC6Q0FVUT+lA6Rg2gdYbtYZm2e0cQu9SaUY97TJmPHhjttmAfFWsK5fxZQEWNGwoOrrjUxOBsAuAB5n0rzl26uozEkjHL3xVu7dXo2YlxHDu28cVyIHZ9EhzrLNpcBo3i306RjIZdSZBxnfr1qe7WDXZhawuCQ4HbfHI45cFJIyIx5XGA4h22+yxxtyUM3KNrOXLQLEFLKZIZCoyv1j4ZGAM5Hfoa7EfxDX09gJNe9sHtucf6hiqNRo2nw1b3Nja2/LLDyCg5+RIDGJY7mVUOfrwl8ac51acaRsdzXXj+LJw/UkhaTwdbPde6rO0K/XLA7HDdt3Yi/JcjchdMXab5xmKQE4xnbr3H31aHxazbA7/k0/ZR/4NPsI981+zyCFxruxjGo6YHbC77tv7o2PXyNan4tB7EB3YvaMeGGKyzQ0rto3bM+GOPJS3/28t49GuSWVnOlVXSgY4J674AUEk57fKuc74uqpL9GxrbYkm7renotodFNcTrONhifTvzUlDwy3tsBLeOORWUM7gzkK4YIyHOTl1042IPbpnlTaSrau/SSktN8B1BcWuDbhjtXSp9GwDrNF8DbYbi1wb3tgb/VWWMloWyWOVYZddBPX7OBgVxSLSYW2ZG/mhAbIMtmRv5qGsrCRoUGlBGyiRBnV4Tac75AyjgkFR01Ebg7XJJoxITc3yOy+PqNh228bss0bZCbm4uDsuL8NozBOdthUVxbmu1tCwiJuJtRYANlYzpCYMncYGMbnzxtXaoPh+srbOl/LZxGJxvg36mw71xqrSgtqjE2thlnfHnuWfcW4tPeSgyEuxOERRsM9lX9/WvdUdDS6OhIjAaNpOZ7z7A2BcOSR8zsceCuXKvJXhsj3K+JM28duuD0xu3bbbqdI7k7V5mv05NXPNLo/La/LDhuHHM7AuhDSNiHSTch7/stc4JwXwz4spDTEY2+rGD1VM/rY7t6DAE1Bo+KjZqtxJzO/+OC1lmdIblTNX1ElESiJREoiURKIlESiJREoiURcfE+GRzqA43G6sDhlPmrdvUdCNiCNqjlhZK0seLhZa4tNwqHzXymrri5TWo+rcRjDJ+moyQPXdNiTp2riMpq3RjzJRO1mbWHHy294s7vVovinFpRY71mXG+Sp4Rrj/DwncMm5x6r3+K5Hwrv6P+JKWp6kh6N+52XI/Q2KpzUMjMRiPexePBOcLq291X1oNvDk94D0B+svwzj0qev0BRVnWc3Vd+5uB57Dzx4qOKqkjyOHFW3gfPdmCDJC0LY05GZEA2yFA3QbDYL2FeWrvhWtA/KeHjcbNdz2HmV0/wDF+kGrJf795zPNWC2ureeJYobmMqSTJhgHbJZj7p6amO+R0yO9cOakq6eQyTQuB2YG27MbhlY8Vfjro3SGQWJ2Y5bO/AZcV0y2En0e6jB1l9egnSCdaDOcYAOot5VUE0fTRuOFrXzwseZysrLZozNG/K1r57DzOVl++Jwv40TL4ukRyKTHpzktEVB1bY90/dWsLm9G4Ote4ON+O7vWsDm9E5ptckHG+43y7153MDlgwjnyUC6kkVWyC20ilgh65BAPVunfZj2gWLm55EEjkbX9Ni2Y5ttUubnkQSORtfvGGxdNzA3hxF3RZY8NqP1dWkq+2R7pDMPmPKtIzd7gxpLThYZ2vcc1D0zGOd+03HG17jngFB3/AB20UuZ7qMsQqhYcvp0NqGMajq1b5OBsNuuetT6I0hJYRQuAxxd1b3FttsLKF2kYYgAw5X43uLbNlsPqoviftOQZEELMfypDpH90ZJ/VXXpfgyQ41EgHBuJ8TYeRXMfpEfoHiqVxnmi5udpZSE/IT3F+YG7f2ia9ZQ6GoqPGJnW/ccXeOzlZUZaiSTtFdXA+Tbi4wxXwYupeQY2/NXqficD1qtpH4io6S7Qdd+5v1OQ8zwUkFFJJjaw4/ZaXylymqD/lU67NdSjOR38Mbah8ML6kjFeckjrtKuDqo6kexow8vq7HcFeaYqcWjxO/39FfuFcKjgB05Lt9aRt2byyfIb4UYAycAV2YII4GakYsFWc8uNyu+plqlESiJREoiURKIlESiJREoiURKIlESiKGvuXY2JaMmFzuSmNLH86M+6fUjDetUavR1PVD8xuO8YH333Uscz4+yVUOYOTFkyZ7YSf00GQ3xKfW+Q11z46fSdB/lJdZv7XfY4eBCmc+Cb5jbHeFR7v2fBiRbXCsR1jlGlh+lgZB+Kir0fxU6I6tZCWneMvA/QlQu0eHYxOB7/f0UDfcn3kedUDMB3TEn6h736q7MHxBo6Xsygf6rt9cPNVX0czc2+GKj9dxDtmeL0y8f+1XtWlqMbMd/wAXfdRddm8eIX7XmC5HS6m/xW/3rQ6KoziYWf8AAfZOnk/cfFfiTjU7dbiU/wDVb/et2aOpm9mJo/2j7LBmef1HxK8RDJKdleQ+gZz++pTJFCMSGjvAWA1zt581KWXKV5JjTbuo83xH+psH9Vc2fT2j4e1KD/p63pceanZSTOyb44KdtfZ9pI+k3CJnoie8x9ATjJ9AprjS/FYkOrRwued5y8Bf1Cst0dbGRwCu/L3JSJgwW2D/AC1zkH5IRqB9NKfGqMkela//ADMmo39rfsD6k9ymaaeHsNud59+iuNny2gIaZjMw3wwwgP5sfT1BYsR2NXqTRlPS4sbjvOJ/jlZRyTvkzKm6vqFKIlESiJREoiURKIlESiJREoiURKIlESiJREoiURc17YRSjEsaOB01KGx8M9KwQCLFFGycsRfYaWP9GQsPkr6lHyFUJdFUkmLoxyw9LKZtRI3Irll5alxhLkf9WIP/AJGQVRd8O0pN2lw5j7KUVkm2y525XmPV7dvjCw/8zWn+A27Mzh77ws/i97Qi8rzDo1uvwhY/+YrP+A3zmcffen4vc0Loi5bl6PcL/wBOHR/mdx+qtm/DtKMXFx5j7LBrJNll0x8rxfbeaT9J9H6owgPzq7FomjjxEY54+t1E6okO1SVlw6KHPhRomeulQCfiep+ddBrQ0WaLBQk3zXVWUSiJREoiURKIlESiJREoiURKIlESiJREoiURKIlESiJREoiURKIlESiJREoiURKIlESiJREoiURKIuSeWYNhI0ZdtzIVPr7ug/t39KlaIyOs4g91/r9FjFeP0m4zjwEx5+N8e2j4VtqQ27Z/4/ylyvSCeYsA0SquNz4mog4GwXRuOu+R8K1c2IDBxJ7v5TFdtRLKURKIlESiJREoiURKIlESiJREoiURKIlESiJREoiURKIlESiJREoiURKIlESiJRF//9k=" id="208" name="Google Shape;208;p34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p34"/>
          <p:cNvSpPr txBox="1"/>
          <p:nvPr/>
        </p:nvSpPr>
        <p:spPr>
          <a:xfrm>
            <a:off x="0" y="6534364"/>
            <a:ext cx="9144000" cy="32363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b="1" i="0" lang="en-US" sz="1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Группа разработки Oracle				                 2014	    	 	                                    Зацепин Сергей</a:t>
            </a:r>
            <a:endParaRPr b="1" i="0" sz="15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" name="Google Shape;210;p34"/>
          <p:cNvSpPr txBox="1"/>
          <p:nvPr/>
        </p:nvSpPr>
        <p:spPr>
          <a:xfrm>
            <a:off x="0" y="72000"/>
            <a:ext cx="9144000" cy="576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Установка и создание базы данных</a:t>
            </a:r>
            <a:endParaRPr b="1" i="0" sz="31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Тема Office">
  <a:themeElements>
    <a:clrScheme name="Стандартная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